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aspect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constant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uncertain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tablets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capsule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impression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previous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guide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tolerate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lace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opening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surrounding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combination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adjustments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exhausted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60648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as a result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took 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sweeping up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 no time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switched 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lost sight of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put 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slide into</a:t>
            </a:r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33434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is optimistic about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was back on its feet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is similar to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460493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 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mud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speed up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desert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pedals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alien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recycle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button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dustbin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ecology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instant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greedy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swallows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representatives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390091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how we can get the raw material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have reached a settlement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dispose of those piles of old newspapers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left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exposed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Faced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allowed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Determined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known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Compared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smtClean="0">
                <a:solidFill>
                  <a:prstClr val="black"/>
                </a:solidFill>
              </a:rPr>
              <a:t>Satisfied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全屏显示(4:3)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2015-10-09T07:37:37Z</dcterms:created>
  <dcterms:modified xsi:type="dcterms:W3CDTF">2015-10-10T01:03:29Z</dcterms:modified>
</cp:coreProperties>
</file>