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A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smtClean="0">
                <a:solidFill>
                  <a:prstClr val="black"/>
                </a:solidFill>
              </a:rPr>
              <a:t> B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C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 A D B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 A B C A</a:t>
            </a:r>
          </a:p>
          <a:p>
            <a:r>
              <a:rPr lang="en-US" altLang="zh-CN" sz="2800" dirty="0" smtClean="0"/>
              <a:t>D B C A D</a:t>
            </a:r>
          </a:p>
          <a:p>
            <a:r>
              <a:rPr lang="en-US" altLang="zh-CN" sz="2800" dirty="0" smtClean="0"/>
              <a:t>B C A D B</a:t>
            </a:r>
          </a:p>
          <a:p>
            <a:r>
              <a:rPr lang="en-US" altLang="zh-CN" sz="2800" dirty="0" smtClean="0"/>
              <a:t>A C D B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8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the most popular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activities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have come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leaving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employed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director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Though/Although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your</a:t>
            </a:r>
            <a:r>
              <a:rPr lang="en-US" altLang="zh-CN" sz="2800" dirty="0" smtClean="0">
                <a:solidFill>
                  <a:prstClr val="black"/>
                </a:solidFill>
              </a:rPr>
              <a:t> French teacher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have such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teacher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foreign</a:t>
            </a:r>
            <a:r>
              <a:rPr lang="en-US" altLang="zh-CN" sz="2800" dirty="0" smtClean="0">
                <a:solidFill>
                  <a:prstClr val="black"/>
                </a:solidFill>
              </a:rPr>
              <a:t> language teacher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studied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tying</a:t>
            </a:r>
            <a:r>
              <a:rPr lang="en-US" altLang="zh-CN" sz="2800" dirty="0" smtClean="0">
                <a:solidFill>
                  <a:prstClr val="black"/>
                </a:solidFill>
              </a:rPr>
              <a:t> to achieve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But</a:t>
            </a:r>
            <a:r>
              <a:rPr lang="en-US" altLang="zh-CN" sz="2800" dirty="0" smtClean="0">
                <a:solidFill>
                  <a:prstClr val="black"/>
                </a:solidFill>
              </a:rPr>
              <a:t> today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Instead </a:t>
            </a:r>
            <a:r>
              <a:rPr lang="en-US" altLang="zh-CN" sz="2800" dirty="0" smtClean="0">
                <a:solidFill>
                  <a:srgbClr val="FF0000"/>
                </a:solidFill>
              </a:rPr>
              <a:t>(of)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I’m </a:t>
            </a:r>
            <a:r>
              <a:rPr lang="en-US" altLang="zh-CN" sz="2800" dirty="0" smtClean="0">
                <a:solidFill>
                  <a:srgbClr val="FF0000"/>
                </a:solidFill>
              </a:rPr>
              <a:t>greatly</a:t>
            </a:r>
            <a:r>
              <a:rPr lang="en-US" altLang="zh-CN" sz="2800" dirty="0" smtClean="0">
                <a:solidFill>
                  <a:prstClr val="black"/>
                </a:solidFill>
              </a:rPr>
              <a:t> thankful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English-speaking </a:t>
            </a:r>
            <a:r>
              <a:rPr lang="en-US" altLang="zh-CN" sz="2800" dirty="0" smtClean="0">
                <a:solidFill>
                  <a:srgbClr val="FF0000"/>
                </a:solidFill>
              </a:rPr>
              <a:t>countries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you </a:t>
            </a:r>
            <a:r>
              <a:rPr lang="en-US" altLang="zh-CN" sz="2800" dirty="0" smtClean="0">
                <a:solidFill>
                  <a:srgbClr val="FF0000"/>
                </a:solidFill>
              </a:rPr>
              <a:t>will </a:t>
            </a:r>
            <a:r>
              <a:rPr lang="en-US" altLang="zh-CN" sz="2800" dirty="0" smtClean="0">
                <a:solidFill>
                  <a:prstClr val="black"/>
                </a:solidFill>
              </a:rPr>
              <a:t>find </a:t>
            </a:r>
          </a:p>
        </p:txBody>
      </p:sp>
    </p:spTree>
    <p:extLst>
      <p:ext uri="{BB962C8B-B14F-4D97-AF65-F5344CB8AC3E}">
        <p14:creationId xmlns:p14="http://schemas.microsoft.com/office/powerpoint/2010/main" val="18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A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D B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C A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2015-10-09T02:02:22Z</dcterms:created>
  <dcterms:modified xsi:type="dcterms:W3CDTF">2015-10-09T02:08:16Z</dcterms:modified>
</cp:coreProperties>
</file>