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4096-08E7-40E2-84B9-80A4665D9E11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97CD0-E320-47AB-BA94-7C0E9D8AC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3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en.wikipedia.org/wiki/File:Newcomen_atmospheric_engine_animation.gi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2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8. Sir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Humphry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Davy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Sir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Humphry</a:t>
            </a:r>
            <a:r>
              <a:rPr lang="en-US" altLang="zh-CN" sz="2400" dirty="0" smtClean="0">
                <a:solidFill>
                  <a:prstClr val="black"/>
                </a:solidFill>
              </a:rPr>
              <a:t> Davy (1778 - 1892) was a British chemist and inventor. He is best remembered today for his discovery of several metals and elements, one of which is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sodium</a:t>
            </a:r>
            <a:r>
              <a:rPr lang="en-US" altLang="zh-CN" sz="2400" dirty="0" smtClean="0">
                <a:solidFill>
                  <a:prstClr val="black"/>
                </a:solidFill>
              </a:rPr>
              <a:t>.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62854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AutoShape 2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AutoShape 4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194" name="Picture 2" descr="http://img.herostart.com/sell/50/20/29/502029_s1.jpg?-1708631789905746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44097"/>
            <a:ext cx="3491880" cy="30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9. Zhang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Heng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Zhang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Heng</a:t>
            </a:r>
            <a:r>
              <a:rPr lang="en-US" altLang="zh-CN" sz="2400" dirty="0" smtClean="0">
                <a:solidFill>
                  <a:prstClr val="black"/>
                </a:solidFill>
              </a:rPr>
              <a:t> (78 - 139) was a Chinese scientist who invented the first device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indicate</a:t>
            </a:r>
            <a:r>
              <a:rPr lang="en-US" altLang="zh-CN" sz="2400" dirty="0" smtClean="0">
                <a:solidFill>
                  <a:prstClr val="black"/>
                </a:solidFill>
              </a:rPr>
              <a:t> in the direction of the earthquake.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62854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AutoShape 2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AutoShape 4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2" descr="http://a4.att.hudong.com/80/62/01300000247011123496626608542.jp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0" name="Picture 4" descr="http://szbk.wnrb.net/res/1/20080522/620312114670138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72" y="3558864"/>
            <a:ext cx="3287290" cy="32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10. Stephen Hawking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Stephen Hawking (1942 -   ) </a:t>
            </a:r>
            <a:r>
              <a:rPr lang="en-US" altLang="zh-CN" sz="2400" dirty="0"/>
              <a:t>is an English theoretical physicist, </a:t>
            </a:r>
            <a:r>
              <a:rPr lang="en-US" altLang="zh-CN" sz="2400" u="sng" dirty="0"/>
              <a:t>cosmologist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the author of “the Brief History of Time”</a:t>
            </a:r>
            <a:r>
              <a:rPr lang="en-US" altLang="zh-CN" sz="2400" dirty="0" smtClean="0">
                <a:solidFill>
                  <a:prstClr val="black"/>
                </a:solidFill>
              </a:rPr>
              <a:t>. He </a:t>
            </a:r>
            <a:r>
              <a:rPr lang="en-US" altLang="zh-CN" sz="2400" dirty="0" smtClean="0">
                <a:solidFill>
                  <a:srgbClr val="FF0000"/>
                </a:solidFill>
              </a:rPr>
              <a:t>put forward </a:t>
            </a:r>
            <a:r>
              <a:rPr lang="en-US" altLang="zh-CN" sz="2400" dirty="0" smtClean="0">
                <a:solidFill>
                  <a:prstClr val="black"/>
                </a:solidFill>
              </a:rPr>
              <a:t>a theory about black holes, which explains the beginning of new galaxies.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62854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AutoShape 2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AutoShape 4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2" descr="http://a4.att.hudong.com/80/62/01300000247011123496626608542.jp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242" name="Picture 2" descr="http://i1.w.hjfile.cn/doc/201008/20108101874790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94146"/>
            <a:ext cx="3995936" cy="28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711072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Stages for a scientific research</a:t>
            </a:r>
            <a:endParaRPr lang="zh-CN" alt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68760"/>
            <a:ext cx="4824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draw a 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think of a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collect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make a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find a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analyse</a:t>
            </a:r>
            <a:r>
              <a:rPr lang="en-US" altLang="zh-CN" sz="2800" b="1" dirty="0" smtClean="0"/>
              <a:t> the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find supporting evidence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9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51981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John snow defeats “king </a:t>
            </a:r>
            <a:r>
              <a:rPr lang="en-US" altLang="zh-CN" sz="2400" b="1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cholera</a:t>
            </a:r>
            <a:r>
              <a:rPr lang="en-US" altLang="zh-CN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”</a:t>
            </a:r>
            <a:endParaRPr lang="zh-CN" altLang="en-US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4824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draw a 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think of a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collect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make a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find a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 smtClean="0"/>
              <a:t>analyse</a:t>
            </a:r>
            <a:r>
              <a:rPr lang="en-US" altLang="zh-CN" sz="2800" b="1" dirty="0" smtClean="0"/>
              <a:t> the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find supporting evidence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3070121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4240" y="2636912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773977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2204864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3502169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561" y="3934217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3449" y="1340768"/>
            <a:ext cx="34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endParaRPr lang="zh-CN" alt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484784"/>
            <a:ext cx="79124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8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Great scientists</a:t>
            </a:r>
            <a:endParaRPr lang="zh-CN" altLang="en-US" sz="8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1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15.sinaimg.cn/bmiddle/4b4391e6hc06e8b732b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36" y="3284984"/>
            <a:ext cx="397428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 Archimedes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8806" y="1268760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Archimedes (287</a:t>
            </a:r>
            <a:r>
              <a:rPr lang="en-US" altLang="zh-CN" sz="2400" dirty="0"/>
              <a:t> BC – c. 212 BC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was an Ancient Greek mathematician, physicist, engineer, </a:t>
            </a:r>
            <a:r>
              <a:rPr lang="en-US" altLang="zh-CN" sz="2400" dirty="0" smtClean="0"/>
              <a:t>inventor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astronomer. He found that objects in water are lifted by a force, and explained the principle of the </a:t>
            </a:r>
            <a:r>
              <a:rPr lang="en-US" altLang="zh-CN" sz="2400" u="sng" dirty="0" smtClean="0"/>
              <a:t>lever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6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2. Charles Darwin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06" y="1268760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Charles Darwin (1809 - 1882) was a British scientist. He wrote the book “the Origins of Species”, explaining how creatures develop as the environment changes.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8" name="Picture 20" descr="http://a1.att.hudong.com/61/74/01200000031861119338747718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656682"/>
            <a:ext cx="3314649" cy="42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1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3. Thomas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Newcomen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06" y="1268760"/>
            <a:ext cx="475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Thomas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Newcomen</a:t>
            </a:r>
            <a:r>
              <a:rPr lang="en-US" altLang="zh-CN" sz="2400" dirty="0" smtClean="0">
                <a:solidFill>
                  <a:prstClr val="black"/>
                </a:solidFill>
              </a:rPr>
              <a:t> (1663 - 1729) </a:t>
            </a:r>
            <a:r>
              <a:rPr lang="en-US" altLang="zh-CN" sz="2400" dirty="0"/>
              <a:t>was an English inventor who created the first practical </a:t>
            </a:r>
            <a:r>
              <a:rPr lang="en-US" altLang="zh-CN" sz="2400" u="sng" dirty="0"/>
              <a:t>steam engine </a:t>
            </a:r>
            <a:r>
              <a:rPr lang="en-US" altLang="zh-CN" sz="2400" dirty="0"/>
              <a:t>for pumping water, the </a:t>
            </a:r>
            <a:r>
              <a:rPr lang="en-US" altLang="zh-CN" sz="2400" dirty="0" err="1"/>
              <a:t>Newcomen</a:t>
            </a:r>
            <a:r>
              <a:rPr lang="en-US" altLang="zh-CN" sz="2400" dirty="0"/>
              <a:t> steam engine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https://upload.wikimedia.org/wikipedia/commons/1/16/Newcomen_atmospheric_engine_animation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92487"/>
            <a:ext cx="2345274" cy="3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4. Mendel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806" y="1268760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Mendel (1822 - 1884), was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founder of the modern science of </a:t>
            </a:r>
            <a:r>
              <a:rPr lang="en-US" altLang="zh-CN" sz="2400" u="sng" dirty="0" smtClean="0"/>
              <a:t>genetics</a:t>
            </a:r>
            <a:r>
              <a:rPr lang="en-US" altLang="zh-CN" sz="2400" dirty="0" smtClean="0">
                <a:solidFill>
                  <a:prstClr val="black"/>
                </a:solidFill>
              </a:rPr>
              <a:t>, who used peas to show how physical </a:t>
            </a:r>
            <a:r>
              <a:rPr lang="en-US" altLang="zh-CN" sz="2400" dirty="0" smtClean="0">
                <a:solidFill>
                  <a:srgbClr val="FF0000"/>
                </a:solidFill>
              </a:rPr>
              <a:t>characteristic</a:t>
            </a:r>
            <a:r>
              <a:rPr lang="en-US" altLang="zh-CN" sz="2400" dirty="0" smtClean="0">
                <a:solidFill>
                  <a:prstClr val="black"/>
                </a:solidFill>
              </a:rPr>
              <a:t>s are passed from parents to their children.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4098" name="Picture 2" descr="http://img3.douban.com/lpic/s48718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23" y="3343275"/>
            <a:ext cx="3429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6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5. Marie Curie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Marie Curie (1867 - 1934), </a:t>
            </a:r>
            <a:r>
              <a:rPr lang="en-US" altLang="zh-CN" sz="2400" dirty="0"/>
              <a:t>was a Polish and naturalized-French physicist and chemist who conducted pioneering research on </a:t>
            </a:r>
            <a:r>
              <a:rPr lang="en-US" altLang="zh-CN" sz="2400" u="sng" dirty="0"/>
              <a:t>radioactivity</a:t>
            </a:r>
            <a:r>
              <a:rPr lang="en-US" altLang="zh-CN" sz="2400" dirty="0"/>
              <a:t>. She was the </a:t>
            </a:r>
            <a:r>
              <a:rPr lang="en-US" altLang="zh-CN" sz="2400" dirty="0" smtClean="0"/>
              <a:t>first </a:t>
            </a:r>
            <a:r>
              <a:rPr lang="en-US" altLang="zh-CN" sz="2400" dirty="0"/>
              <a:t>woman to win a Nobel Prize, the first person and only woman to win twice, the only person to win twice in </a:t>
            </a:r>
            <a:r>
              <a:rPr lang="en-US" altLang="zh-CN" sz="2400" u="sng" dirty="0"/>
              <a:t>multiple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sciences.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124" name="Picture 4" descr="http://upload.wikimedia.org/wikipedia/commons/thumb/c/c7/Eve%2C_Marie%2C_Irene_Curie_1908.jpg/220px-Eve%2C_Marie%2C_Irene_Curie_19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93119"/>
            <a:ext cx="3275856" cy="47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6. Thomas Edison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Thomas Edison (1847- 1931) </a:t>
            </a:r>
            <a:r>
              <a:rPr lang="en-US" altLang="zh-CN" sz="2400" dirty="0"/>
              <a:t>was an American inventor and businessman who developed many </a:t>
            </a:r>
            <a:r>
              <a:rPr lang="en-US" altLang="zh-CN" sz="2400" u="sng" dirty="0"/>
              <a:t>device</a:t>
            </a:r>
            <a:r>
              <a:rPr lang="en-US" altLang="zh-CN" sz="2400" dirty="0"/>
              <a:t>s that greatly influenced life around the world, including the </a:t>
            </a:r>
            <a:r>
              <a:rPr lang="en-US" altLang="zh-CN" sz="2400" u="sng" dirty="0"/>
              <a:t>phonograph</a:t>
            </a:r>
            <a:r>
              <a:rPr lang="en-US" altLang="zh-CN" sz="2400" dirty="0"/>
              <a:t> and the long-lasting, practical electric </a:t>
            </a:r>
            <a:r>
              <a:rPr lang="en-US" altLang="zh-CN" sz="2400" u="sng" dirty="0"/>
              <a:t>light bulb</a:t>
            </a:r>
            <a:r>
              <a:rPr lang="en-US" altLang="zh-CN" sz="2400" dirty="0"/>
              <a:t>.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AutoShape 2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4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0" name="Picture 6" descr="http://s2.sinaimg.cn/middle/92b6b4c0gc1421204b8c1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85" y="3045190"/>
            <a:ext cx="2996332" cy="377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806" y="45872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7. Leonardo da Vinci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66" y="1162595"/>
            <a:ext cx="48505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Leonardo da Vinci (1452 - 1519) was an Italian who was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versatile</a:t>
            </a:r>
            <a:r>
              <a:rPr lang="en-US" altLang="zh-CN" sz="2400" dirty="0" smtClean="0">
                <a:solidFill>
                  <a:prstClr val="black"/>
                </a:solidFill>
              </a:rPr>
              <a:t> in various areas such as painting, architecture, science, invention, music etc. </a:t>
            </a:r>
            <a:r>
              <a:rPr lang="en-US" altLang="zh-CN" sz="2400" dirty="0"/>
              <a:t>He is often seen as the great </a:t>
            </a:r>
            <a:r>
              <a:rPr lang="en-US" altLang="zh-CN" sz="2400" u="sng" dirty="0"/>
              <a:t>exemplar</a:t>
            </a:r>
            <a:r>
              <a:rPr lang="en-US" altLang="zh-CN" sz="2400" dirty="0"/>
              <a:t> of the Renaissance </a:t>
            </a:r>
            <a:r>
              <a:rPr lang="en-US" altLang="zh-CN" sz="2400" dirty="0" smtClean="0"/>
              <a:t>Man.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AutoShape 2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AutoShape 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AutoShape 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520700" y="3206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AutoShape 10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673100" y="4730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2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825500" y="6254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AutoShape 14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AutoShape 16" descr="http://img0.imgtn.bdimg.com/it/u=2229074445,3755304985&amp;fm=21&amp;gp=0.jpg"/>
          <p:cNvSpPr>
            <a:spLocks noChangeAspect="1" noChangeArrowheads="1"/>
          </p:cNvSpPr>
          <p:nvPr/>
        </p:nvSpPr>
        <p:spPr bwMode="auto">
          <a:xfrm>
            <a:off x="18415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AutoShape 18" descr="http://image68.360doc.com/DownloadImg/2014/02/1905/39228801_2.jpg"/>
          <p:cNvSpPr>
            <a:spLocks noChangeAspect="1" noChangeArrowheads="1"/>
          </p:cNvSpPr>
          <p:nvPr/>
        </p:nvSpPr>
        <p:spPr bwMode="auto">
          <a:xfrm>
            <a:off x="977900" y="777875"/>
            <a:ext cx="457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AutoShape 2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AutoShape 4" descr="http://img5.imgtn.bdimg.com/it/u=2597437031,1240498308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448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172" name="Picture 4" descr="http://p1.qhimg.com/t01a5d07d54502afc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6" y="3724444"/>
            <a:ext cx="4975979" cy="31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429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cp:lastPrinted>2015-09-02T07:26:01Z</cp:lastPrinted>
  <dcterms:created xsi:type="dcterms:W3CDTF">2015-09-02T01:40:21Z</dcterms:created>
  <dcterms:modified xsi:type="dcterms:W3CDTF">2015-09-02T07:28:11Z</dcterms:modified>
</cp:coreProperties>
</file>