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Thrilled fans rushed to see David Beckham as he arrived </a:t>
            </a:r>
            <a:r>
              <a:rPr lang="en-US" altLang="zh-CN" sz="2400" dirty="0" smtClean="0">
                <a:solidFill>
                  <a:srgbClr val="FF0000"/>
                </a:solidFill>
              </a:rPr>
              <a:t>in</a:t>
            </a:r>
            <a:r>
              <a:rPr lang="en-US" altLang="zh-CN" sz="2400" dirty="0" smtClean="0"/>
              <a:t> Japan.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In order to celebrate my cousin’s wedding, my uncle and aunt have arranged a party.</a:t>
            </a:r>
          </a:p>
          <a:p>
            <a:pPr marL="457200" indent="-457200">
              <a:buAutoNum type="arabicPeriod"/>
            </a:pPr>
            <a:r>
              <a:rPr lang="en-US" altLang="zh-CN" sz="2400" u="sng" dirty="0" smtClean="0"/>
              <a:t>Karl Marx wrote some of his books on communism</a:t>
            </a:r>
            <a:r>
              <a:rPr lang="en-US" altLang="zh-CN" sz="2400" dirty="0" smtClean="0"/>
              <a:t> in the British Library, </a:t>
            </a:r>
            <a:r>
              <a:rPr lang="en-US" altLang="zh-CN" sz="2400" u="sng" dirty="0" smtClean="0"/>
              <a:t>which has </a:t>
            </a:r>
            <a:r>
              <a:rPr lang="en-US" altLang="zh-CN" sz="2400" dirty="0" smtClean="0"/>
              <a:t>a splendid collection of books.</a:t>
            </a:r>
          </a:p>
          <a:p>
            <a:r>
              <a:rPr lang="en-US" altLang="zh-CN" sz="2400" dirty="0" smtClean="0"/>
              <a:t>                     where there is </a:t>
            </a:r>
          </a:p>
          <a:p>
            <a:r>
              <a:rPr lang="en-US" altLang="zh-CN" sz="2400" dirty="0" smtClean="0"/>
              <a:t>4    The ancient pots at the museum attract artists nationwide with  their beautiful colors and excellent workmanship.</a:t>
            </a:r>
          </a:p>
          <a:p>
            <a:r>
              <a:rPr lang="en-US" altLang="zh-CN" sz="2400" dirty="0" smtClean="0"/>
              <a:t>5.   “Do not treat your clothes roughly,” said my mother. “They will last longer if you wash them carefully and fold them up neatly.”</a:t>
            </a:r>
          </a:p>
          <a:p>
            <a:r>
              <a:rPr lang="en-US" altLang="zh-CN" sz="2400" dirty="0" smtClean="0"/>
              <a:t>6.   The race was getting </a:t>
            </a:r>
            <a:r>
              <a:rPr lang="en-US" altLang="zh-CN" sz="2400" dirty="0" smtClean="0">
                <a:solidFill>
                  <a:srgbClr val="FF0000"/>
                </a:solidFill>
              </a:rPr>
              <a:t>tenser</a:t>
            </a:r>
            <a:r>
              <a:rPr lang="en-US" altLang="zh-CN" sz="2400" dirty="0" smtClean="0"/>
              <a:t> all the time.</a:t>
            </a:r>
          </a:p>
          <a:p>
            <a:r>
              <a:rPr lang="en-US" altLang="zh-CN" sz="2400" dirty="0" smtClean="0"/>
              <a:t>7.   The possibility of </a:t>
            </a:r>
            <a:r>
              <a:rPr lang="en-US" altLang="zh-CN" sz="2400" dirty="0" smtClean="0">
                <a:solidFill>
                  <a:srgbClr val="FF0000"/>
                </a:solidFill>
              </a:rPr>
              <a:t>rent</a:t>
            </a:r>
            <a:r>
              <a:rPr lang="en-US" altLang="zh-CN" sz="2400" dirty="0" smtClean="0"/>
              <a:t>ing that furnished flat to me is very small. The owner of the flat is asking too much money.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8.   Royal families and ordinary families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are alike</a:t>
            </a:r>
            <a:r>
              <a:rPr lang="en-US" altLang="zh-CN" sz="2400" dirty="0" smtClean="0"/>
              <a:t>. They often have disagreement </a:t>
            </a:r>
            <a:r>
              <a:rPr lang="en-US" altLang="zh-CN" sz="2400" u="sng" dirty="0" smtClean="0"/>
              <a:t>and </a:t>
            </a:r>
            <a:r>
              <a:rPr lang="en-US" altLang="zh-CN" sz="2400" dirty="0" smtClean="0"/>
              <a:t>sometimes quarrel.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5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240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v. thrill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</a:rPr>
              <a:t>a. consistent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n. delight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v. attrac</a:t>
            </a:r>
            <a:r>
              <a:rPr lang="en-US" altLang="zh-CN" sz="2400" dirty="0" smtClean="0">
                <a:solidFill>
                  <a:srgbClr val="FF0000"/>
                </a:solidFill>
              </a:rPr>
              <a:t>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n. collection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n. architecture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n. description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a. furnished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n. possibility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n./v. quarrel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v. arrange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v. fold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a. royal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n. statue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n. currency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332656"/>
            <a:ext cx="56886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16. </a:t>
            </a:r>
            <a:r>
              <a:rPr lang="en-US" altLang="zh-CN" sz="2400" dirty="0" smtClean="0">
                <a:solidFill>
                  <a:srgbClr val="FF0000"/>
                </a:solidFill>
              </a:rPr>
              <a:t>n. convenience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17. v. clarify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18. v. accomplish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19. adv. roughly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20. a. nationwide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21. leave out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22. break down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23. take </a:t>
            </a:r>
            <a:r>
              <a:rPr lang="en-US" altLang="zh-CN" sz="2400" dirty="0" smtClean="0">
                <a:solidFill>
                  <a:srgbClr val="FF0000"/>
                </a:solidFill>
              </a:rPr>
              <a:t>the</a:t>
            </a:r>
            <a:r>
              <a:rPr lang="en-US" altLang="zh-CN" sz="2400" dirty="0" smtClean="0">
                <a:solidFill>
                  <a:prstClr val="black"/>
                </a:solidFill>
              </a:rPr>
              <a:t> place of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24. to one’s credit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25. d</a:t>
            </a:r>
            <a:r>
              <a:rPr lang="en-US" altLang="zh-CN" sz="2400" dirty="0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vide into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26. break away from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27. consist of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28. </a:t>
            </a:r>
            <a:r>
              <a:rPr lang="en-US" altLang="zh-CN" sz="2400" dirty="0" smtClean="0">
                <a:solidFill>
                  <a:srgbClr val="FF0000"/>
                </a:solidFill>
              </a:rPr>
              <a:t>ring out the hour/ strike the hour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29. historical </a:t>
            </a:r>
            <a:r>
              <a:rPr lang="en-US" altLang="zh-CN" sz="2400" dirty="0" smtClean="0">
                <a:solidFill>
                  <a:srgbClr val="FF0000"/>
                </a:solidFill>
              </a:rPr>
              <a:t>treasure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30. conflict with</a:t>
            </a:r>
          </a:p>
        </p:txBody>
      </p:sp>
    </p:spTree>
    <p:extLst>
      <p:ext uri="{BB962C8B-B14F-4D97-AF65-F5344CB8AC3E}">
        <p14:creationId xmlns:p14="http://schemas.microsoft.com/office/powerpoint/2010/main" val="18955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281</Words>
  <Application>Microsoft Office PowerPoint</Application>
  <PresentationFormat>全屏显示(4:3)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2015-09-29T01:32:08Z</dcterms:created>
  <dcterms:modified xsi:type="dcterms:W3CDTF">2015-09-29T03:32:04Z</dcterms:modified>
</cp:coreProperties>
</file>