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9" r:id="rId3"/>
    <p:sldId id="270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1" r:id="rId15"/>
    <p:sldId id="262" r:id="rId16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B8FD1-485D-4154-B18F-093E23CDEF04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C79FD-495D-4267-AB85-91EA60F2A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1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7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I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stare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 at the moving model of the waste machine,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absorbed by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its efficiency.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attracted by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However, the companies have to train their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representative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s to live and work in space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settlement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s.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My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motivation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increased as I thought of the wonderful world of the future.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motivation n. </a:t>
            </a:r>
            <a:r>
              <a:rPr lang="en-US" altLang="zh-CN" sz="2400" dirty="0" smtClean="0">
                <a:solidFill>
                  <a:srgbClr val="0070C0"/>
                </a:solidFill>
              </a:rPr>
              <a:t>a feeling of enthusiasm or interest </a:t>
            </a:r>
            <a:r>
              <a:rPr lang="zh-CN" altLang="en-US" sz="2400" dirty="0" smtClean="0">
                <a:solidFill>
                  <a:srgbClr val="0070C0"/>
                </a:solidFill>
              </a:rPr>
              <a:t>动力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You can do everything if you have got the motivation.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motive n.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the reason that you do </a:t>
            </a:r>
            <a:r>
              <a:rPr lang="en-US" altLang="zh-CN" sz="2400" dirty="0" err="1">
                <a:solidFill>
                  <a:srgbClr val="0070C0"/>
                </a:solidFill>
              </a:rPr>
              <a:t>sth</a:t>
            </a:r>
            <a:r>
              <a:rPr lang="en-US" altLang="zh-CN" sz="2400" dirty="0">
                <a:solidFill>
                  <a:srgbClr val="0070C0"/>
                </a:solidFill>
              </a:rPr>
              <a:t>. </a:t>
            </a:r>
            <a:r>
              <a:rPr lang="zh-CN" altLang="en-US" sz="2400" dirty="0">
                <a:solidFill>
                  <a:srgbClr val="0070C0"/>
                </a:solidFill>
              </a:rPr>
              <a:t>动机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motive for the attack is still unknown.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v. motivate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We must motivate students to take charge of their own learning.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Inside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was an exhibition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of the most up-to-date inventions of the 31</a:t>
            </a:r>
            <a:r>
              <a:rPr lang="en-US" altLang="zh-CN" sz="2800" i="1" baseline="30000" dirty="0" smtClean="0">
                <a:solidFill>
                  <a:prstClr val="black"/>
                </a:solidFill>
              </a:rPr>
              <a:t>st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century.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地点状语位于句首，主语和谓语动词完全倒装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2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People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used to collect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waste in dustbins.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used to do </a:t>
            </a:r>
            <a:r>
              <a:rPr lang="zh-CN" altLang="en-US" sz="2800" dirty="0" smtClean="0">
                <a:solidFill>
                  <a:srgbClr val="FF0000"/>
                </a:solidFill>
              </a:rPr>
              <a:t>过去常常做某事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 used to doing </a:t>
            </a:r>
            <a:r>
              <a:rPr lang="zh-CN" altLang="en-US" sz="2800" dirty="0" smtClean="0">
                <a:solidFill>
                  <a:srgbClr val="FF0000"/>
                </a:solidFill>
              </a:rPr>
              <a:t>习惯做某事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 used to do </a:t>
            </a:r>
            <a:r>
              <a:rPr lang="zh-CN" altLang="en-US" sz="2800" dirty="0" smtClean="0">
                <a:solidFill>
                  <a:srgbClr val="FF0000"/>
                </a:solidFill>
              </a:rPr>
              <a:t>被用于做某事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Well, now there’s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a system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where the waste is disposed of using the principles of ecology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定语从句修饰先行词</a:t>
            </a:r>
            <a:r>
              <a:rPr lang="en-US" altLang="zh-CN" sz="2800" dirty="0" smtClean="0">
                <a:solidFill>
                  <a:srgbClr val="FF0000"/>
                </a:solidFill>
              </a:rPr>
              <a:t>system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search for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swept up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pressed down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sweep up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took up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slide…into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404664"/>
            <a:ext cx="37444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opportunities</a:t>
            </a:r>
          </a:p>
          <a:p>
            <a:r>
              <a:rPr lang="en-US" altLang="zh-CN" sz="2800" dirty="0" smtClean="0"/>
              <a:t>constantly</a:t>
            </a:r>
          </a:p>
          <a:p>
            <a:r>
              <a:rPr lang="en-US" altLang="zh-CN" sz="2800" dirty="0" smtClean="0"/>
              <a:t>stewardesses</a:t>
            </a:r>
          </a:p>
          <a:p>
            <a:r>
              <a:rPr lang="en-US" altLang="zh-CN" sz="2800" dirty="0" smtClean="0"/>
              <a:t>previous</a:t>
            </a:r>
          </a:p>
          <a:p>
            <a:r>
              <a:rPr lang="en-US" altLang="zh-CN" sz="2800" dirty="0" smtClean="0"/>
              <a:t>adjustment</a:t>
            </a:r>
          </a:p>
          <a:p>
            <a:r>
              <a:rPr lang="en-US" altLang="zh-CN" sz="2800" dirty="0" smtClean="0"/>
              <a:t>tolerate</a:t>
            </a:r>
          </a:p>
          <a:p>
            <a:r>
              <a:rPr lang="en-US" altLang="zh-CN" sz="2800" dirty="0" smtClean="0"/>
              <a:t>take up</a:t>
            </a:r>
          </a:p>
          <a:p>
            <a:r>
              <a:rPr lang="en-US" altLang="zh-CN" sz="2800" dirty="0" smtClean="0"/>
              <a:t>lose sight of</a:t>
            </a:r>
          </a:p>
          <a:p>
            <a:r>
              <a:rPr lang="en-US" altLang="zh-CN" sz="2800" dirty="0" smtClean="0"/>
              <a:t>link</a:t>
            </a:r>
          </a:p>
          <a:p>
            <a:r>
              <a:rPr lang="en-US" altLang="zh-CN" sz="2800" dirty="0" smtClean="0"/>
              <a:t>bent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40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3744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lost sight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catch sight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caught sight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lost sight of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404664"/>
            <a:ext cx="37444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typist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capsule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representative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impression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efficiency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motivation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instant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switch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flash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manufactured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materials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settlements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Described as an enormous round plate, it spins slowly in space to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imitate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the pull of the earth’s gravity.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imitate v</a:t>
            </a:r>
            <a:r>
              <a:rPr lang="en-US" altLang="zh-CN" sz="2400" dirty="0">
                <a:solidFill>
                  <a:srgbClr val="FF0000"/>
                </a:solidFill>
              </a:rPr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</a:t>
            </a:r>
            <a:r>
              <a:rPr lang="en-US" altLang="zh-CN" sz="2400" dirty="0" smtClean="0">
                <a:solidFill>
                  <a:srgbClr val="0070C0"/>
                </a:solidFill>
              </a:rPr>
              <a:t>copy </a:t>
            </a:r>
            <a:r>
              <a:rPr lang="zh-CN" altLang="en-US" sz="2400" dirty="0" smtClean="0">
                <a:solidFill>
                  <a:srgbClr val="0070C0"/>
                </a:solidFill>
              </a:rPr>
              <a:t>模仿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Babies are always imitating others.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imitation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His plan is a poor imitation of Mary’s.</a:t>
            </a:r>
          </a:p>
        </p:txBody>
      </p:sp>
    </p:spTree>
    <p:extLst>
      <p:ext uri="{BB962C8B-B14F-4D97-AF65-F5344CB8AC3E}">
        <p14:creationId xmlns:p14="http://schemas.microsoft.com/office/powerpoint/2010/main" val="72936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A guide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showed us around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along a 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mov</a:t>
            </a:r>
            <a:r>
              <a:rPr lang="en-US" altLang="zh-CN" sz="2800" b="1" i="1" u="sng" dirty="0" smtClean="0">
                <a:solidFill>
                  <a:srgbClr val="0070C0"/>
                </a:solidFill>
              </a:rPr>
              <a:t>ea</a:t>
            </a:r>
            <a:r>
              <a:rPr lang="en-US" altLang="zh-CN" sz="2800" b="1" i="1" dirty="0" smtClean="0">
                <a:solidFill>
                  <a:srgbClr val="0070C0"/>
                </a:solidFill>
              </a:rPr>
              <a:t>ble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path..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You place the metal band over your head, clear your mind, press the sending button, think your message and the next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instant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it’s sent.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instant n. </a:t>
            </a:r>
            <a:r>
              <a:rPr lang="en-US" altLang="zh-CN" sz="2400" dirty="0" smtClean="0">
                <a:solidFill>
                  <a:srgbClr val="0070C0"/>
                </a:solidFill>
              </a:rPr>
              <a:t>the moment </a:t>
            </a:r>
            <a:r>
              <a:rPr lang="zh-CN" altLang="en-US" sz="2400" dirty="0" smtClean="0">
                <a:solidFill>
                  <a:srgbClr val="0070C0"/>
                </a:solidFill>
              </a:rPr>
              <a:t>时刻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earthquake flattened the whole city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an instant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She woke up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instant </a:t>
            </a:r>
            <a:r>
              <a:rPr lang="en-US" altLang="zh-CN" sz="2400" dirty="0" smtClean="0">
                <a:solidFill>
                  <a:prstClr val="black"/>
                </a:solidFill>
              </a:rPr>
              <a:t>the phone rang.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Well, now there’s a system where the waste is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dispose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d of using the principles of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ecology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dispose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remove </a:t>
            </a:r>
            <a:r>
              <a:rPr lang="zh-CN" altLang="en-US" sz="2400" dirty="0" smtClean="0">
                <a:solidFill>
                  <a:srgbClr val="0070C0"/>
                </a:solidFill>
              </a:rPr>
              <a:t>处置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Citizens are supposed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dispose of </a:t>
            </a:r>
            <a:r>
              <a:rPr lang="en-US" altLang="zh-CN" sz="2400" dirty="0" smtClean="0">
                <a:solidFill>
                  <a:prstClr val="black"/>
                </a:solidFill>
              </a:rPr>
              <a:t>their waste in proper place.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All the complaints will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 disposed of </a:t>
            </a:r>
            <a:r>
              <a:rPr lang="en-US" altLang="zh-CN" sz="2400" dirty="0" smtClean="0">
                <a:solidFill>
                  <a:prstClr val="black"/>
                </a:solidFill>
              </a:rPr>
              <a:t>pretty quickly.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disposal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A giant machine, always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greedy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 for more,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swallow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s all the waste available.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swallow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make food go down through your throat </a:t>
            </a:r>
            <a:r>
              <a:rPr lang="zh-CN" altLang="en-US" sz="2400" dirty="0" smtClean="0">
                <a:solidFill>
                  <a:srgbClr val="0070C0"/>
                </a:solidFill>
              </a:rPr>
              <a:t>吞咽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had a sore throat and it hurt to swallow.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Some books are to be tasted</a:t>
            </a:r>
            <a:r>
              <a:rPr lang="en-US" altLang="zh-CN" sz="2400" dirty="0" smtClean="0"/>
              <a:t>, others </a:t>
            </a:r>
            <a:r>
              <a:rPr lang="en-US" altLang="zh-CN" sz="2400" dirty="0"/>
              <a:t>are to be </a:t>
            </a:r>
            <a:r>
              <a:rPr lang="en-US" altLang="zh-CN" sz="2400" dirty="0" smtClean="0"/>
              <a:t>swallowed, and </a:t>
            </a:r>
            <a:r>
              <a:rPr lang="en-US" altLang="zh-CN" sz="2400" dirty="0"/>
              <a:t>some few to be chewed and </a:t>
            </a:r>
            <a:r>
              <a:rPr lang="en-US" altLang="zh-CN" sz="2400" dirty="0" smtClean="0"/>
              <a:t>digested.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He finally had to swallow his pride and ask for help.</a:t>
            </a: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9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prstClr val="black"/>
                </a:solidFill>
              </a:rPr>
              <a:t>The rubbish is </a:t>
            </a:r>
            <a:r>
              <a:rPr lang="en-US" altLang="zh-CN" sz="2800" i="1" u="sng" dirty="0" smtClean="0">
                <a:solidFill>
                  <a:prstClr val="black"/>
                </a:solidFill>
              </a:rPr>
              <a:t>turned into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several grades of useful material, such as “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fertilizer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” for the fields and “soil” for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desert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s.</a:t>
            </a:r>
            <a:endParaRPr lang="en-US" altLang="zh-CN" sz="2800" i="1" dirty="0" smtClean="0">
              <a:solidFill>
                <a:prstClr val="black"/>
              </a:solidFill>
            </a:endParaRPr>
          </a:p>
          <a:p>
            <a:endParaRPr lang="en-US" altLang="zh-CN" sz="2800" i="1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desert n. </a:t>
            </a:r>
            <a:r>
              <a:rPr lang="en-US" altLang="zh-CN" sz="2400" dirty="0" smtClean="0">
                <a:solidFill>
                  <a:srgbClr val="0070C0"/>
                </a:solidFill>
              </a:rPr>
              <a:t>large piece of land with sand </a:t>
            </a:r>
            <a:r>
              <a:rPr lang="zh-CN" altLang="en-US" sz="2400" dirty="0" smtClean="0">
                <a:solidFill>
                  <a:srgbClr val="0070C0"/>
                </a:solidFill>
              </a:rPr>
              <a:t>沙漠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birds have already deserted the nest.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515</Words>
  <Application>Microsoft Office PowerPoint</Application>
  <PresentationFormat>全屏显示(4:3)</PresentationFormat>
  <Paragraphs>89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</cp:revision>
  <cp:lastPrinted>2015-10-08T07:31:24Z</cp:lastPrinted>
  <dcterms:created xsi:type="dcterms:W3CDTF">2015-10-08T06:21:58Z</dcterms:created>
  <dcterms:modified xsi:type="dcterms:W3CDTF">2015-10-08T07:33:24Z</dcterms:modified>
</cp:coreProperties>
</file>