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52209-3A03-4BBB-A615-18ADE240E8D9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3166B-7F36-4EA1-947A-5B63C20F7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AA073-AAD4-4EC4-BD7C-4E3008FE3245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88639-5373-4667-B1E9-981C27CD7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88639-5373-4667-B1E9-981C27CD7E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9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19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479" y="260648"/>
            <a:ext cx="44636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Reading: First Impression</a:t>
            </a:r>
            <a:endParaRPr lang="zh-CN" altLang="en-US" sz="32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58" y="1052736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paragraph 4: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What did Wang Ping’s house look like?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What was the wall made of?</a:t>
            </a:r>
            <a:r>
              <a:rPr lang="zh-CN" altLang="en-US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What was the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function</a:t>
            </a:r>
            <a:r>
              <a:rPr lang="en-US" altLang="zh-CN" sz="2400" dirty="0" smtClean="0">
                <a:solidFill>
                  <a:prstClr val="black"/>
                </a:solidFill>
              </a:rPr>
              <a:t> of it?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556792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Li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Qiang’s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stay at Wang Ping’s house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0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479" y="260648"/>
            <a:ext cx="44636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Reading: First Impression</a:t>
            </a:r>
            <a:endParaRPr lang="zh-CN" altLang="en-US" sz="32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58" y="1052736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Do you think the writer has an </a:t>
            </a:r>
            <a:r>
              <a:rPr lang="en-US" altLang="zh-CN" sz="2400" dirty="0" smtClean="0">
                <a:solidFill>
                  <a:srgbClr val="FF0000"/>
                </a:solidFill>
              </a:rPr>
              <a:t>optimistic</a:t>
            </a:r>
            <a:r>
              <a:rPr lang="en-US" altLang="zh-CN" sz="2400" dirty="0" smtClean="0">
                <a:solidFill>
                  <a:prstClr val="black"/>
                </a:solidFill>
              </a:rPr>
              <a:t> or a </a:t>
            </a:r>
            <a:r>
              <a:rPr lang="en-US" altLang="zh-CN" sz="2400" dirty="0" smtClean="0">
                <a:solidFill>
                  <a:srgbClr val="FF0000"/>
                </a:solidFill>
              </a:rPr>
              <a:t>pessimistic</a:t>
            </a:r>
            <a:r>
              <a:rPr lang="en-US" altLang="zh-CN" sz="2400" dirty="0" smtClean="0">
                <a:solidFill>
                  <a:prstClr val="black"/>
                </a:solidFill>
              </a:rPr>
              <a:t> view of the future?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883" y="260648"/>
            <a:ext cx="63053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Reading: I have seen amazing things</a:t>
            </a:r>
            <a:endParaRPr lang="zh-CN" altLang="en-US" sz="32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58" y="1052736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01716"/>
              </p:ext>
            </p:extLst>
          </p:nvPr>
        </p:nvGraphicFramePr>
        <p:xfrm>
          <a:off x="202658" y="980728"/>
          <a:ext cx="8905846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086"/>
                <a:gridCol w="2448272"/>
                <a:gridCol w="2160240"/>
                <a:gridCol w="2232248"/>
              </a:tblGrid>
              <a:tr h="64807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Modern Inventions of the 31</a:t>
                      </a:r>
                      <a:r>
                        <a:rPr lang="en-US" altLang="zh-CN" sz="2800" baseline="30000" dirty="0" smtClean="0"/>
                        <a:t>st</a:t>
                      </a:r>
                      <a:r>
                        <a:rPr lang="en-US" altLang="zh-CN" sz="2800" dirty="0" smtClean="0"/>
                        <a:t> Century</a:t>
                      </a:r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Communication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Waste 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Disposal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Manufacturing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23224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advantages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72208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disadvantages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752" y="220486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002060"/>
                </a:solidFill>
              </a:rPr>
              <a:t>thoughtpad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728" y="2607295"/>
            <a:ext cx="2808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2060"/>
                </a:solidFill>
              </a:rPr>
              <a:t>quick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2060"/>
                </a:solidFill>
              </a:rPr>
              <a:t>environmentally friendly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4902259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</a:rPr>
              <a:t>the thought must be clear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220486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</a:rPr>
              <a:t>waste machine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2636912"/>
            <a:ext cx="2088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2060"/>
                </a:solidFill>
              </a:rPr>
              <a:t>collect everything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2060"/>
                </a:solidFill>
              </a:rPr>
              <a:t>turn the waste into materials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8264" y="220486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</a:rPr>
              <a:t>robots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4248" y="2636912"/>
            <a:ext cx="2448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2060"/>
                </a:solidFill>
              </a:rPr>
              <a:t>no waste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2060"/>
                </a:solidFill>
              </a:rPr>
              <a:t>no pollution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2060"/>
                </a:solidFill>
              </a:rPr>
              <a:t>no environmental damage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4911551"/>
            <a:ext cx="2088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</a:rPr>
              <a:t>people must live on a space station to monitor the robots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国庆作业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阅读</a:t>
            </a:r>
            <a:r>
              <a:rPr lang="en-US" altLang="zh-CN" sz="2400" dirty="0" smtClean="0"/>
              <a:t>teens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期，完成</a:t>
            </a:r>
            <a:r>
              <a:rPr lang="en-US" altLang="zh-CN" sz="2400" dirty="0" smtClean="0"/>
              <a:t>P7</a:t>
            </a:r>
            <a:r>
              <a:rPr lang="zh-CN" altLang="en-US" sz="2400" dirty="0" smtClean="0"/>
              <a:t>全部作业，其中</a:t>
            </a:r>
            <a:r>
              <a:rPr lang="en-US" altLang="zh-CN" sz="2400" dirty="0" smtClean="0"/>
              <a:t>day1-day4</a:t>
            </a:r>
            <a:r>
              <a:rPr lang="zh-CN" altLang="en-US" sz="2400" dirty="0" smtClean="0"/>
              <a:t>作业相对应的文章请精读，</a:t>
            </a:r>
            <a:r>
              <a:rPr lang="zh-CN" altLang="en-US" sz="2400" b="1" u="sng" dirty="0" smtClean="0"/>
              <a:t>熟悉单词，找出短语，划出难句并翻译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完成双语报第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期练习一套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复习</a:t>
            </a:r>
            <a:r>
              <a:rPr lang="en-US" altLang="zh-CN" sz="2400" dirty="0" smtClean="0"/>
              <a:t>unit1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单词，短语和课文</a:t>
            </a:r>
            <a:endParaRPr lang="en-US" altLang="zh-CN" sz="2400" dirty="0" smtClean="0"/>
          </a:p>
          <a:p>
            <a:r>
              <a:rPr lang="en-US" altLang="zh-CN" sz="2400" dirty="0" smtClean="0"/>
              <a:t>4.</a:t>
            </a:r>
            <a:r>
              <a:rPr lang="zh-CN" altLang="en-US" sz="2400" smtClean="0"/>
              <a:t>语法可以复习非谓语动词，预习倒装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963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476672"/>
            <a:ext cx="5065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Life in the Future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6" name="Picture 2" descr="http://static.squarespace.com/static/51b49539e4b08305624f536d/51b59be7e4b0b3e09089096b/51b59c2ae4b0b3e090891079/1370857062755/what-will-life-be-like-in-the-fu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53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681" y="260648"/>
            <a:ext cx="75456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Life in the Past and at Present in different </a:t>
            </a:r>
            <a:r>
              <a:rPr lang="en-US" altLang="zh-CN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aspect</a:t>
            </a:r>
            <a:r>
              <a:rPr lang="en-US" altLang="zh-CN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</a:t>
            </a:r>
            <a:endParaRPr lang="zh-CN" alt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Transport</a:t>
            </a:r>
          </a:p>
          <a:p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00808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horse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carriage</a:t>
            </a:r>
          </a:p>
          <a:p>
            <a:r>
              <a:rPr lang="en-US" altLang="zh-CN" sz="2400" dirty="0" smtClean="0"/>
              <a:t>boat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1700808"/>
            <a:ext cx="1656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car</a:t>
            </a:r>
          </a:p>
          <a:p>
            <a:r>
              <a:rPr lang="en-US" altLang="zh-CN" sz="2400" dirty="0" smtClean="0"/>
              <a:t>plane</a:t>
            </a:r>
          </a:p>
          <a:p>
            <a:r>
              <a:rPr lang="en-US" altLang="zh-CN" sz="2400" dirty="0" smtClean="0"/>
              <a:t>train</a:t>
            </a:r>
          </a:p>
          <a:p>
            <a:r>
              <a:rPr lang="en-US" altLang="zh-CN" sz="2400" dirty="0" smtClean="0"/>
              <a:t>subway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445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180" y="260648"/>
            <a:ext cx="46049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Life in the Past and at Present</a:t>
            </a:r>
            <a:endParaRPr lang="zh-CN" altLang="en-US" sz="28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communication</a:t>
            </a:r>
          </a:p>
          <a:p>
            <a:endParaRPr lang="en-US" altLang="zh-CN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00808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pigeon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telegraph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1700808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phone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e-mail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software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2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180" y="260648"/>
            <a:ext cx="46049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Life in the Past and at Present</a:t>
            </a:r>
            <a:endParaRPr lang="zh-CN" altLang="en-US" sz="28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houses</a:t>
            </a:r>
          </a:p>
          <a:p>
            <a:endParaRPr lang="en-US" altLang="zh-CN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00808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wooden house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stone house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1700808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flat</a:t>
            </a:r>
          </a:p>
          <a:p>
            <a:r>
              <a:rPr lang="en-US" altLang="zh-CN" sz="2400" u="sng" dirty="0" smtClean="0">
                <a:solidFill>
                  <a:prstClr val="black"/>
                </a:solidFill>
              </a:rPr>
              <a:t>mansion</a:t>
            </a:r>
          </a:p>
          <a:p>
            <a:r>
              <a:rPr lang="en-US" altLang="zh-CN" sz="2400" u="sng" dirty="0" smtClean="0">
                <a:solidFill>
                  <a:prstClr val="black"/>
                </a:solidFill>
              </a:rPr>
              <a:t>skyscraper</a:t>
            </a:r>
            <a:endParaRPr lang="zh-CN" altLang="en-US" sz="24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2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180" y="260648"/>
            <a:ext cx="46049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Life in the Past and at Present</a:t>
            </a:r>
            <a:endParaRPr lang="zh-CN" altLang="en-US" sz="28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shopping</a:t>
            </a:r>
          </a:p>
          <a:p>
            <a:endParaRPr lang="en-US" altLang="zh-CN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0080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market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170080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shopping mall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online shopping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2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180" y="260648"/>
            <a:ext cx="46049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Life in the Past and at Present</a:t>
            </a:r>
            <a:endParaRPr lang="zh-CN" altLang="en-US" sz="28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payment</a:t>
            </a:r>
          </a:p>
          <a:p>
            <a:endParaRPr lang="en-US" altLang="zh-CN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00808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gold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coin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1700808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cash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credit card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online payment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2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479" y="260648"/>
            <a:ext cx="44636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Reading: First Impression</a:t>
            </a:r>
            <a:endParaRPr lang="zh-CN" altLang="en-US" sz="32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58" y="1052736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paragraph 1 &amp; 2: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smtClean="0"/>
              <a:t>Why did Li </a:t>
            </a:r>
            <a:r>
              <a:rPr lang="en-US" altLang="zh-CN" sz="2400" dirty="0" err="1" smtClean="0"/>
              <a:t>Qiang</a:t>
            </a:r>
            <a:r>
              <a:rPr lang="en-US" altLang="zh-CN" sz="2400" dirty="0" smtClean="0"/>
              <a:t> take the future tour?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What is a “time lag”?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Why was he given some </a:t>
            </a:r>
            <a:r>
              <a:rPr lang="en-US" altLang="zh-CN" sz="2400" dirty="0" smtClean="0">
                <a:solidFill>
                  <a:srgbClr val="FF0000"/>
                </a:solidFill>
              </a:rPr>
              <a:t>tablet</a:t>
            </a:r>
            <a:r>
              <a:rPr lang="en-US" altLang="zh-CN" sz="2400" dirty="0" smtClean="0"/>
              <a:t>s?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How did he feel about </a:t>
            </a:r>
            <a:r>
              <a:rPr lang="en-US" altLang="zh-CN" sz="2400" smtClean="0"/>
              <a:t>the journey?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556792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Li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Qiang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came to take a time travel journey 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479" y="260648"/>
            <a:ext cx="44636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Reading: First Impression</a:t>
            </a:r>
            <a:endParaRPr lang="zh-CN" altLang="en-US" sz="32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58" y="1052736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paragraph 3: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How did Li Qing feel as soon as he was transported to the future?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How did Wang Ping solve the problem?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Why did he get separated from Wang Ping?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556792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Li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Qiang’s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first impression of life one thousand years in the future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0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374</Words>
  <Application>Microsoft Office PowerPoint</Application>
  <PresentationFormat>全屏显示(4:3)</PresentationFormat>
  <Paragraphs>94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15</cp:revision>
  <cp:lastPrinted>2015-09-28T02:30:56Z</cp:lastPrinted>
  <dcterms:created xsi:type="dcterms:W3CDTF">2015-09-28T01:15:18Z</dcterms:created>
  <dcterms:modified xsi:type="dcterms:W3CDTF">2015-09-30T02:09:59Z</dcterms:modified>
</cp:coreProperties>
</file>