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7" r:id="rId2"/>
    <p:sldId id="262" r:id="rId3"/>
    <p:sldId id="265" r:id="rId4"/>
    <p:sldId id="263" r:id="rId5"/>
    <p:sldId id="264" r:id="rId6"/>
    <p:sldId id="275" r:id="rId7"/>
    <p:sldId id="266" r:id="rId8"/>
    <p:sldId id="273" r:id="rId9"/>
    <p:sldId id="276" r:id="rId10"/>
    <p:sldId id="269" r:id="rId11"/>
    <p:sldId id="256" r:id="rId12"/>
    <p:sldId id="259" r:id="rId13"/>
    <p:sldId id="270" r:id="rId14"/>
    <p:sldId id="271" r:id="rId15"/>
    <p:sldId id="278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6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13" Type="http://schemas.openxmlformats.org/officeDocument/2006/relationships/image" Target="../media/image120.wmf"/><Relationship Id="rId3" Type="http://schemas.openxmlformats.org/officeDocument/2006/relationships/image" Target="../media/image110.wmf"/><Relationship Id="rId7" Type="http://schemas.openxmlformats.org/officeDocument/2006/relationships/image" Target="../media/image114.wmf"/><Relationship Id="rId12" Type="http://schemas.openxmlformats.org/officeDocument/2006/relationships/image" Target="../media/image119.wmf"/><Relationship Id="rId2" Type="http://schemas.openxmlformats.org/officeDocument/2006/relationships/image" Target="../media/image109.wmf"/><Relationship Id="rId16" Type="http://schemas.openxmlformats.org/officeDocument/2006/relationships/image" Target="../media/image123.wmf"/><Relationship Id="rId1" Type="http://schemas.openxmlformats.org/officeDocument/2006/relationships/image" Target="../media/image108.wmf"/><Relationship Id="rId6" Type="http://schemas.openxmlformats.org/officeDocument/2006/relationships/image" Target="../media/image113.wmf"/><Relationship Id="rId11" Type="http://schemas.openxmlformats.org/officeDocument/2006/relationships/image" Target="../media/image118.wmf"/><Relationship Id="rId5" Type="http://schemas.openxmlformats.org/officeDocument/2006/relationships/image" Target="../media/image112.wmf"/><Relationship Id="rId15" Type="http://schemas.openxmlformats.org/officeDocument/2006/relationships/image" Target="../media/image122.wmf"/><Relationship Id="rId10" Type="http://schemas.openxmlformats.org/officeDocument/2006/relationships/image" Target="../media/image117.wmf"/><Relationship Id="rId4" Type="http://schemas.openxmlformats.org/officeDocument/2006/relationships/image" Target="../media/image111.wmf"/><Relationship Id="rId9" Type="http://schemas.openxmlformats.org/officeDocument/2006/relationships/image" Target="../media/image116.wmf"/><Relationship Id="rId14" Type="http://schemas.openxmlformats.org/officeDocument/2006/relationships/image" Target="../media/image121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13" Type="http://schemas.openxmlformats.org/officeDocument/2006/relationships/image" Target="../media/image127.wmf"/><Relationship Id="rId3" Type="http://schemas.openxmlformats.org/officeDocument/2006/relationships/image" Target="../media/image110.wmf"/><Relationship Id="rId7" Type="http://schemas.openxmlformats.org/officeDocument/2006/relationships/image" Target="../media/image114.wmf"/><Relationship Id="rId12" Type="http://schemas.openxmlformats.org/officeDocument/2006/relationships/image" Target="../media/image126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6" Type="http://schemas.openxmlformats.org/officeDocument/2006/relationships/image" Target="../media/image113.wmf"/><Relationship Id="rId11" Type="http://schemas.openxmlformats.org/officeDocument/2006/relationships/image" Target="../media/image125.wmf"/><Relationship Id="rId5" Type="http://schemas.openxmlformats.org/officeDocument/2006/relationships/image" Target="../media/image112.wmf"/><Relationship Id="rId10" Type="http://schemas.openxmlformats.org/officeDocument/2006/relationships/image" Target="../media/image124.wmf"/><Relationship Id="rId4" Type="http://schemas.openxmlformats.org/officeDocument/2006/relationships/image" Target="../media/image111.wmf"/><Relationship Id="rId9" Type="http://schemas.openxmlformats.org/officeDocument/2006/relationships/image" Target="../media/image11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Relationship Id="rId5" Type="http://schemas.openxmlformats.org/officeDocument/2006/relationships/image" Target="../media/image132.wmf"/><Relationship Id="rId4" Type="http://schemas.openxmlformats.org/officeDocument/2006/relationships/image" Target="../media/image131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3" Type="http://schemas.openxmlformats.org/officeDocument/2006/relationships/image" Target="../media/image135.wmf"/><Relationship Id="rId7" Type="http://schemas.openxmlformats.org/officeDocument/2006/relationships/image" Target="../media/image139.w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Relationship Id="rId6" Type="http://schemas.openxmlformats.org/officeDocument/2006/relationships/image" Target="../media/image138.wmf"/><Relationship Id="rId11" Type="http://schemas.openxmlformats.org/officeDocument/2006/relationships/image" Target="../media/image143.wmf"/><Relationship Id="rId5" Type="http://schemas.openxmlformats.org/officeDocument/2006/relationships/image" Target="../media/image137.wmf"/><Relationship Id="rId10" Type="http://schemas.openxmlformats.org/officeDocument/2006/relationships/image" Target="../media/image142.wmf"/><Relationship Id="rId4" Type="http://schemas.openxmlformats.org/officeDocument/2006/relationships/image" Target="../media/image136.wmf"/><Relationship Id="rId9" Type="http://schemas.openxmlformats.org/officeDocument/2006/relationships/image" Target="../media/image141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3" Type="http://schemas.openxmlformats.org/officeDocument/2006/relationships/image" Target="../media/image110.wmf"/><Relationship Id="rId7" Type="http://schemas.openxmlformats.org/officeDocument/2006/relationships/image" Target="../media/image115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6" Type="http://schemas.openxmlformats.org/officeDocument/2006/relationships/image" Target="../media/image113.wmf"/><Relationship Id="rId5" Type="http://schemas.openxmlformats.org/officeDocument/2006/relationships/image" Target="../media/image112.wmf"/><Relationship Id="rId4" Type="http://schemas.openxmlformats.org/officeDocument/2006/relationships/image" Target="../media/image111.wmf"/><Relationship Id="rId9" Type="http://schemas.openxmlformats.org/officeDocument/2006/relationships/image" Target="../media/image14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10" Type="http://schemas.openxmlformats.org/officeDocument/2006/relationships/image" Target="../media/image15.wmf"/><Relationship Id="rId4" Type="http://schemas.openxmlformats.org/officeDocument/2006/relationships/image" Target="../media/image9.wmf"/><Relationship Id="rId9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6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image" Target="../media/image33.wmf"/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12" Type="http://schemas.openxmlformats.org/officeDocument/2006/relationships/image" Target="../media/image32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11" Type="http://schemas.openxmlformats.org/officeDocument/2006/relationships/image" Target="../media/image31.wmf"/><Relationship Id="rId5" Type="http://schemas.openxmlformats.org/officeDocument/2006/relationships/image" Target="../media/image26.wmf"/><Relationship Id="rId10" Type="http://schemas.openxmlformats.org/officeDocument/2006/relationships/image" Target="../media/image30.wmf"/><Relationship Id="rId4" Type="http://schemas.openxmlformats.org/officeDocument/2006/relationships/image" Target="../media/image25.wmf"/><Relationship Id="rId9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image" Target="../media/image46.wmf"/><Relationship Id="rId18" Type="http://schemas.openxmlformats.org/officeDocument/2006/relationships/image" Target="../media/image51.wmf"/><Relationship Id="rId26" Type="http://schemas.openxmlformats.org/officeDocument/2006/relationships/image" Target="../media/image59.wmf"/><Relationship Id="rId3" Type="http://schemas.openxmlformats.org/officeDocument/2006/relationships/image" Target="../media/image36.wmf"/><Relationship Id="rId21" Type="http://schemas.openxmlformats.org/officeDocument/2006/relationships/image" Target="../media/image54.wmf"/><Relationship Id="rId7" Type="http://schemas.openxmlformats.org/officeDocument/2006/relationships/image" Target="../media/image40.wmf"/><Relationship Id="rId12" Type="http://schemas.openxmlformats.org/officeDocument/2006/relationships/image" Target="../media/image45.wmf"/><Relationship Id="rId17" Type="http://schemas.openxmlformats.org/officeDocument/2006/relationships/image" Target="../media/image50.wmf"/><Relationship Id="rId25" Type="http://schemas.openxmlformats.org/officeDocument/2006/relationships/image" Target="../media/image58.wmf"/><Relationship Id="rId2" Type="http://schemas.openxmlformats.org/officeDocument/2006/relationships/image" Target="../media/image35.wmf"/><Relationship Id="rId16" Type="http://schemas.openxmlformats.org/officeDocument/2006/relationships/image" Target="../media/image49.wmf"/><Relationship Id="rId20" Type="http://schemas.openxmlformats.org/officeDocument/2006/relationships/image" Target="../media/image53.wmf"/><Relationship Id="rId29" Type="http://schemas.openxmlformats.org/officeDocument/2006/relationships/image" Target="../media/image62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11" Type="http://schemas.openxmlformats.org/officeDocument/2006/relationships/image" Target="../media/image44.wmf"/><Relationship Id="rId24" Type="http://schemas.openxmlformats.org/officeDocument/2006/relationships/image" Target="../media/image57.wmf"/><Relationship Id="rId5" Type="http://schemas.openxmlformats.org/officeDocument/2006/relationships/image" Target="../media/image38.wmf"/><Relationship Id="rId15" Type="http://schemas.openxmlformats.org/officeDocument/2006/relationships/image" Target="../media/image48.wmf"/><Relationship Id="rId23" Type="http://schemas.openxmlformats.org/officeDocument/2006/relationships/image" Target="../media/image56.wmf"/><Relationship Id="rId28" Type="http://schemas.openxmlformats.org/officeDocument/2006/relationships/image" Target="../media/image61.wmf"/><Relationship Id="rId10" Type="http://schemas.openxmlformats.org/officeDocument/2006/relationships/image" Target="../media/image43.wmf"/><Relationship Id="rId19" Type="http://schemas.openxmlformats.org/officeDocument/2006/relationships/image" Target="../media/image52.wmf"/><Relationship Id="rId4" Type="http://schemas.openxmlformats.org/officeDocument/2006/relationships/image" Target="../media/image37.wmf"/><Relationship Id="rId9" Type="http://schemas.openxmlformats.org/officeDocument/2006/relationships/image" Target="../media/image42.wmf"/><Relationship Id="rId14" Type="http://schemas.openxmlformats.org/officeDocument/2006/relationships/image" Target="../media/image47.wmf"/><Relationship Id="rId22" Type="http://schemas.openxmlformats.org/officeDocument/2006/relationships/image" Target="../media/image55.wmf"/><Relationship Id="rId27" Type="http://schemas.openxmlformats.org/officeDocument/2006/relationships/image" Target="../media/image60.wmf"/><Relationship Id="rId30" Type="http://schemas.openxmlformats.org/officeDocument/2006/relationships/image" Target="../media/image63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13" Type="http://schemas.openxmlformats.org/officeDocument/2006/relationships/image" Target="../media/image47.wmf"/><Relationship Id="rId18" Type="http://schemas.openxmlformats.org/officeDocument/2006/relationships/image" Target="../media/image52.wmf"/><Relationship Id="rId26" Type="http://schemas.openxmlformats.org/officeDocument/2006/relationships/image" Target="../media/image60.wmf"/><Relationship Id="rId3" Type="http://schemas.openxmlformats.org/officeDocument/2006/relationships/image" Target="../media/image65.wmf"/><Relationship Id="rId21" Type="http://schemas.openxmlformats.org/officeDocument/2006/relationships/image" Target="../media/image55.wmf"/><Relationship Id="rId7" Type="http://schemas.openxmlformats.org/officeDocument/2006/relationships/image" Target="../media/image69.wmf"/><Relationship Id="rId12" Type="http://schemas.openxmlformats.org/officeDocument/2006/relationships/image" Target="../media/image45.wmf"/><Relationship Id="rId17" Type="http://schemas.openxmlformats.org/officeDocument/2006/relationships/image" Target="../media/image51.wmf"/><Relationship Id="rId25" Type="http://schemas.openxmlformats.org/officeDocument/2006/relationships/image" Target="../media/image59.wmf"/><Relationship Id="rId2" Type="http://schemas.openxmlformats.org/officeDocument/2006/relationships/image" Target="../media/image35.wmf"/><Relationship Id="rId16" Type="http://schemas.openxmlformats.org/officeDocument/2006/relationships/image" Target="../media/image50.wmf"/><Relationship Id="rId20" Type="http://schemas.openxmlformats.org/officeDocument/2006/relationships/image" Target="../media/image54.wmf"/><Relationship Id="rId1" Type="http://schemas.openxmlformats.org/officeDocument/2006/relationships/image" Target="../media/image34.wmf"/><Relationship Id="rId6" Type="http://schemas.openxmlformats.org/officeDocument/2006/relationships/image" Target="../media/image68.wmf"/><Relationship Id="rId11" Type="http://schemas.openxmlformats.org/officeDocument/2006/relationships/image" Target="../media/image73.wmf"/><Relationship Id="rId24" Type="http://schemas.openxmlformats.org/officeDocument/2006/relationships/image" Target="../media/image58.wmf"/><Relationship Id="rId5" Type="http://schemas.openxmlformats.org/officeDocument/2006/relationships/image" Target="../media/image67.wmf"/><Relationship Id="rId15" Type="http://schemas.openxmlformats.org/officeDocument/2006/relationships/image" Target="../media/image49.wmf"/><Relationship Id="rId23" Type="http://schemas.openxmlformats.org/officeDocument/2006/relationships/image" Target="../media/image57.wmf"/><Relationship Id="rId10" Type="http://schemas.openxmlformats.org/officeDocument/2006/relationships/image" Target="../media/image72.wmf"/><Relationship Id="rId19" Type="http://schemas.openxmlformats.org/officeDocument/2006/relationships/image" Target="../media/image53.wmf"/><Relationship Id="rId4" Type="http://schemas.openxmlformats.org/officeDocument/2006/relationships/image" Target="../media/image66.wmf"/><Relationship Id="rId9" Type="http://schemas.openxmlformats.org/officeDocument/2006/relationships/image" Target="../media/image71.wmf"/><Relationship Id="rId14" Type="http://schemas.openxmlformats.org/officeDocument/2006/relationships/image" Target="../media/image48.wmf"/><Relationship Id="rId22" Type="http://schemas.openxmlformats.org/officeDocument/2006/relationships/image" Target="../media/image56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13" Type="http://schemas.openxmlformats.org/officeDocument/2006/relationships/image" Target="../media/image49.wmf"/><Relationship Id="rId18" Type="http://schemas.openxmlformats.org/officeDocument/2006/relationships/image" Target="../media/image54.wmf"/><Relationship Id="rId3" Type="http://schemas.openxmlformats.org/officeDocument/2006/relationships/image" Target="../media/image74.wmf"/><Relationship Id="rId21" Type="http://schemas.openxmlformats.org/officeDocument/2006/relationships/image" Target="../media/image57.wmf"/><Relationship Id="rId7" Type="http://schemas.openxmlformats.org/officeDocument/2006/relationships/image" Target="../media/image78.wmf"/><Relationship Id="rId12" Type="http://schemas.openxmlformats.org/officeDocument/2006/relationships/image" Target="../media/image48.wmf"/><Relationship Id="rId17" Type="http://schemas.openxmlformats.org/officeDocument/2006/relationships/image" Target="../media/image53.wmf"/><Relationship Id="rId2" Type="http://schemas.openxmlformats.org/officeDocument/2006/relationships/image" Target="../media/image35.wmf"/><Relationship Id="rId16" Type="http://schemas.openxmlformats.org/officeDocument/2006/relationships/image" Target="../media/image52.wmf"/><Relationship Id="rId20" Type="http://schemas.openxmlformats.org/officeDocument/2006/relationships/image" Target="../media/image56.wmf"/><Relationship Id="rId1" Type="http://schemas.openxmlformats.org/officeDocument/2006/relationships/image" Target="../media/image34.wmf"/><Relationship Id="rId6" Type="http://schemas.openxmlformats.org/officeDocument/2006/relationships/image" Target="../media/image77.wmf"/><Relationship Id="rId11" Type="http://schemas.openxmlformats.org/officeDocument/2006/relationships/image" Target="../media/image47.wmf"/><Relationship Id="rId24" Type="http://schemas.openxmlformats.org/officeDocument/2006/relationships/image" Target="../media/image60.wmf"/><Relationship Id="rId5" Type="http://schemas.openxmlformats.org/officeDocument/2006/relationships/image" Target="../media/image76.wmf"/><Relationship Id="rId15" Type="http://schemas.openxmlformats.org/officeDocument/2006/relationships/image" Target="../media/image51.wmf"/><Relationship Id="rId23" Type="http://schemas.openxmlformats.org/officeDocument/2006/relationships/image" Target="../media/image59.wmf"/><Relationship Id="rId10" Type="http://schemas.openxmlformats.org/officeDocument/2006/relationships/image" Target="../media/image81.wmf"/><Relationship Id="rId19" Type="http://schemas.openxmlformats.org/officeDocument/2006/relationships/image" Target="../media/image55.wmf"/><Relationship Id="rId4" Type="http://schemas.openxmlformats.org/officeDocument/2006/relationships/image" Target="../media/image75.wmf"/><Relationship Id="rId9" Type="http://schemas.openxmlformats.org/officeDocument/2006/relationships/image" Target="../media/image80.wmf"/><Relationship Id="rId14" Type="http://schemas.openxmlformats.org/officeDocument/2006/relationships/image" Target="../media/image50.wmf"/><Relationship Id="rId22" Type="http://schemas.openxmlformats.org/officeDocument/2006/relationships/image" Target="../media/image58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image" Target="../media/image87.wmf"/><Relationship Id="rId18" Type="http://schemas.openxmlformats.org/officeDocument/2006/relationships/image" Target="../media/image92.wmf"/><Relationship Id="rId3" Type="http://schemas.openxmlformats.org/officeDocument/2006/relationships/image" Target="../media/image49.wmf"/><Relationship Id="rId7" Type="http://schemas.openxmlformats.org/officeDocument/2006/relationships/image" Target="../media/image59.wmf"/><Relationship Id="rId12" Type="http://schemas.openxmlformats.org/officeDocument/2006/relationships/image" Target="../media/image86.wmf"/><Relationship Id="rId17" Type="http://schemas.openxmlformats.org/officeDocument/2006/relationships/image" Target="../media/image91.wmf"/><Relationship Id="rId2" Type="http://schemas.openxmlformats.org/officeDocument/2006/relationships/image" Target="../media/image48.wmf"/><Relationship Id="rId16" Type="http://schemas.openxmlformats.org/officeDocument/2006/relationships/image" Target="../media/image90.wmf"/><Relationship Id="rId1" Type="http://schemas.openxmlformats.org/officeDocument/2006/relationships/image" Target="../media/image82.wmf"/><Relationship Id="rId6" Type="http://schemas.openxmlformats.org/officeDocument/2006/relationships/image" Target="../media/image57.wmf"/><Relationship Id="rId11" Type="http://schemas.openxmlformats.org/officeDocument/2006/relationships/image" Target="../media/image85.wmf"/><Relationship Id="rId5" Type="http://schemas.openxmlformats.org/officeDocument/2006/relationships/image" Target="../media/image56.wmf"/><Relationship Id="rId15" Type="http://schemas.openxmlformats.org/officeDocument/2006/relationships/image" Target="../media/image89.wmf"/><Relationship Id="rId10" Type="http://schemas.openxmlformats.org/officeDocument/2006/relationships/image" Target="../media/image84.wmf"/><Relationship Id="rId4" Type="http://schemas.openxmlformats.org/officeDocument/2006/relationships/image" Target="../media/image51.wmf"/><Relationship Id="rId9" Type="http://schemas.openxmlformats.org/officeDocument/2006/relationships/image" Target="../media/image83.wmf"/><Relationship Id="rId14" Type="http://schemas.openxmlformats.org/officeDocument/2006/relationships/image" Target="../media/image88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13" Type="http://schemas.openxmlformats.org/officeDocument/2006/relationships/image" Target="../media/image105.wmf"/><Relationship Id="rId3" Type="http://schemas.openxmlformats.org/officeDocument/2006/relationships/image" Target="../media/image95.wmf"/><Relationship Id="rId7" Type="http://schemas.openxmlformats.org/officeDocument/2006/relationships/image" Target="../media/image99.wmf"/><Relationship Id="rId12" Type="http://schemas.openxmlformats.org/officeDocument/2006/relationships/image" Target="../media/image104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6" Type="http://schemas.openxmlformats.org/officeDocument/2006/relationships/image" Target="../media/image98.wmf"/><Relationship Id="rId11" Type="http://schemas.openxmlformats.org/officeDocument/2006/relationships/image" Target="../media/image103.wmf"/><Relationship Id="rId5" Type="http://schemas.openxmlformats.org/officeDocument/2006/relationships/image" Target="../media/image97.wmf"/><Relationship Id="rId15" Type="http://schemas.openxmlformats.org/officeDocument/2006/relationships/image" Target="../media/image107.wmf"/><Relationship Id="rId10" Type="http://schemas.openxmlformats.org/officeDocument/2006/relationships/image" Target="../media/image102.wmf"/><Relationship Id="rId4" Type="http://schemas.openxmlformats.org/officeDocument/2006/relationships/image" Target="../media/image96.wmf"/><Relationship Id="rId9" Type="http://schemas.openxmlformats.org/officeDocument/2006/relationships/image" Target="../media/image101.wmf"/><Relationship Id="rId14" Type="http://schemas.openxmlformats.org/officeDocument/2006/relationships/image" Target="../media/image10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CE302-9DE1-429B-A40A-A8C85FB90C68}" type="datetimeFigureOut">
              <a:rPr lang="zh-CN" altLang="en-US" smtClean="0"/>
              <a:pPr/>
              <a:t>2013-03-21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3097A-CAB6-4C26-B4B5-BDC98A3031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3097A-CAB6-4C26-B4B5-BDC98A3031A4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2013-03-21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2013-03-21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2013-03-21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2013-03-21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2013-03-21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2013-03-21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2013-03-21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2013-03-21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2013-03-21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2013-03-21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2013-03-21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2013-03-21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0.bin"/><Relationship Id="rId13" Type="http://schemas.openxmlformats.org/officeDocument/2006/relationships/oleObject" Target="../embeddings/oleObject145.bin"/><Relationship Id="rId18" Type="http://schemas.openxmlformats.org/officeDocument/2006/relationships/oleObject" Target="../embeddings/oleObject149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139.bin"/><Relationship Id="rId12" Type="http://schemas.openxmlformats.org/officeDocument/2006/relationships/oleObject" Target="../embeddings/oleObject144.bin"/><Relationship Id="rId17" Type="http://schemas.openxmlformats.org/officeDocument/2006/relationships/oleObject" Target="../embeddings/oleObject148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7.bin"/><Relationship Id="rId20" Type="http://schemas.openxmlformats.org/officeDocument/2006/relationships/oleObject" Target="../embeddings/oleObject151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38.bin"/><Relationship Id="rId11" Type="http://schemas.openxmlformats.org/officeDocument/2006/relationships/oleObject" Target="../embeddings/oleObject143.bin"/><Relationship Id="rId5" Type="http://schemas.openxmlformats.org/officeDocument/2006/relationships/slide" Target="slide13.xml"/><Relationship Id="rId15" Type="http://schemas.openxmlformats.org/officeDocument/2006/relationships/oleObject" Target="../embeddings/oleObject146.bin"/><Relationship Id="rId10" Type="http://schemas.openxmlformats.org/officeDocument/2006/relationships/oleObject" Target="../embeddings/oleObject142.bin"/><Relationship Id="rId19" Type="http://schemas.openxmlformats.org/officeDocument/2006/relationships/oleObject" Target="../embeddings/oleObject150.bin"/><Relationship Id="rId4" Type="http://schemas.openxmlformats.org/officeDocument/2006/relationships/oleObject" Target="../embeddings/oleObject137.bin"/><Relationship Id="rId9" Type="http://schemas.openxmlformats.org/officeDocument/2006/relationships/oleObject" Target="../embeddings/oleObject141.bin"/><Relationship Id="rId14" Type="http://schemas.openxmlformats.org/officeDocument/2006/relationships/slide" Target="slide1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7.bin"/><Relationship Id="rId13" Type="http://schemas.openxmlformats.org/officeDocument/2006/relationships/oleObject" Target="../embeddings/oleObject162.bin"/><Relationship Id="rId18" Type="http://schemas.openxmlformats.org/officeDocument/2006/relationships/oleObject" Target="../embeddings/oleObject167.bin"/><Relationship Id="rId3" Type="http://schemas.openxmlformats.org/officeDocument/2006/relationships/oleObject" Target="../embeddings/oleObject152.bin"/><Relationship Id="rId7" Type="http://schemas.openxmlformats.org/officeDocument/2006/relationships/oleObject" Target="../embeddings/oleObject156.bin"/><Relationship Id="rId12" Type="http://schemas.openxmlformats.org/officeDocument/2006/relationships/oleObject" Target="../embeddings/oleObject161.bin"/><Relationship Id="rId17" Type="http://schemas.openxmlformats.org/officeDocument/2006/relationships/oleObject" Target="../embeddings/oleObject166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65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55.bin"/><Relationship Id="rId11" Type="http://schemas.openxmlformats.org/officeDocument/2006/relationships/oleObject" Target="../embeddings/oleObject160.bin"/><Relationship Id="rId5" Type="http://schemas.openxmlformats.org/officeDocument/2006/relationships/oleObject" Target="../embeddings/oleObject154.bin"/><Relationship Id="rId15" Type="http://schemas.openxmlformats.org/officeDocument/2006/relationships/oleObject" Target="../embeddings/oleObject164.bin"/><Relationship Id="rId10" Type="http://schemas.openxmlformats.org/officeDocument/2006/relationships/oleObject" Target="../embeddings/oleObject159.bin"/><Relationship Id="rId4" Type="http://schemas.openxmlformats.org/officeDocument/2006/relationships/oleObject" Target="../embeddings/oleObject153.bin"/><Relationship Id="rId9" Type="http://schemas.openxmlformats.org/officeDocument/2006/relationships/oleObject" Target="../embeddings/oleObject158.bin"/><Relationship Id="rId14" Type="http://schemas.openxmlformats.org/officeDocument/2006/relationships/oleObject" Target="../embeddings/oleObject163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3.bin"/><Relationship Id="rId13" Type="http://schemas.openxmlformats.org/officeDocument/2006/relationships/oleObject" Target="../embeddings/oleObject178.bin"/><Relationship Id="rId3" Type="http://schemas.openxmlformats.org/officeDocument/2006/relationships/oleObject" Target="../embeddings/oleObject168.bin"/><Relationship Id="rId7" Type="http://schemas.openxmlformats.org/officeDocument/2006/relationships/oleObject" Target="../embeddings/oleObject172.bin"/><Relationship Id="rId12" Type="http://schemas.openxmlformats.org/officeDocument/2006/relationships/oleObject" Target="../embeddings/oleObject17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71.bin"/><Relationship Id="rId11" Type="http://schemas.openxmlformats.org/officeDocument/2006/relationships/oleObject" Target="../embeddings/oleObject176.bin"/><Relationship Id="rId5" Type="http://schemas.openxmlformats.org/officeDocument/2006/relationships/oleObject" Target="../embeddings/oleObject170.bin"/><Relationship Id="rId15" Type="http://schemas.openxmlformats.org/officeDocument/2006/relationships/oleObject" Target="../embeddings/oleObject180.bin"/><Relationship Id="rId10" Type="http://schemas.openxmlformats.org/officeDocument/2006/relationships/oleObject" Target="../embeddings/oleObject175.bin"/><Relationship Id="rId4" Type="http://schemas.openxmlformats.org/officeDocument/2006/relationships/oleObject" Target="../embeddings/oleObject169.bin"/><Relationship Id="rId9" Type="http://schemas.openxmlformats.org/officeDocument/2006/relationships/oleObject" Target="../embeddings/oleObject174.bin"/><Relationship Id="rId14" Type="http://schemas.openxmlformats.org/officeDocument/2006/relationships/oleObject" Target="../embeddings/oleObject179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oleObject" Target="../embeddings/oleObject181.bin"/><Relationship Id="rId7" Type="http://schemas.openxmlformats.org/officeDocument/2006/relationships/oleObject" Target="../embeddings/oleObject18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84.bin"/><Relationship Id="rId5" Type="http://schemas.openxmlformats.org/officeDocument/2006/relationships/oleObject" Target="../embeddings/oleObject183.bin"/><Relationship Id="rId4" Type="http://schemas.openxmlformats.org/officeDocument/2006/relationships/oleObject" Target="../embeddings/oleObject182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1.bin"/><Relationship Id="rId13" Type="http://schemas.openxmlformats.org/officeDocument/2006/relationships/oleObject" Target="../embeddings/oleObject196.bin"/><Relationship Id="rId3" Type="http://schemas.openxmlformats.org/officeDocument/2006/relationships/oleObject" Target="../embeddings/oleObject186.bin"/><Relationship Id="rId7" Type="http://schemas.openxmlformats.org/officeDocument/2006/relationships/oleObject" Target="../embeddings/oleObject190.bin"/><Relationship Id="rId12" Type="http://schemas.openxmlformats.org/officeDocument/2006/relationships/oleObject" Target="../embeddings/oleObject19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89.bin"/><Relationship Id="rId11" Type="http://schemas.openxmlformats.org/officeDocument/2006/relationships/oleObject" Target="../embeddings/oleObject194.bin"/><Relationship Id="rId5" Type="http://schemas.openxmlformats.org/officeDocument/2006/relationships/oleObject" Target="../embeddings/oleObject188.bin"/><Relationship Id="rId10" Type="http://schemas.openxmlformats.org/officeDocument/2006/relationships/oleObject" Target="../embeddings/oleObject193.bin"/><Relationship Id="rId4" Type="http://schemas.openxmlformats.org/officeDocument/2006/relationships/oleObject" Target="../embeddings/oleObject187.bin"/><Relationship Id="rId9" Type="http://schemas.openxmlformats.org/officeDocument/2006/relationships/oleObject" Target="../embeddings/oleObject192.bin"/><Relationship Id="rId14" Type="http://schemas.openxmlformats.org/officeDocument/2006/relationships/slide" Target="slide1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2.bin"/><Relationship Id="rId3" Type="http://schemas.openxmlformats.org/officeDocument/2006/relationships/oleObject" Target="../embeddings/oleObject197.bin"/><Relationship Id="rId7" Type="http://schemas.openxmlformats.org/officeDocument/2006/relationships/oleObject" Target="../embeddings/oleObject20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00.bin"/><Relationship Id="rId11" Type="http://schemas.openxmlformats.org/officeDocument/2006/relationships/oleObject" Target="../embeddings/oleObject205.bin"/><Relationship Id="rId5" Type="http://schemas.openxmlformats.org/officeDocument/2006/relationships/oleObject" Target="../embeddings/oleObject199.bin"/><Relationship Id="rId10" Type="http://schemas.openxmlformats.org/officeDocument/2006/relationships/oleObject" Target="../embeddings/oleObject204.bin"/><Relationship Id="rId4" Type="http://schemas.openxmlformats.org/officeDocument/2006/relationships/oleObject" Target="../embeddings/oleObject198.bin"/><Relationship Id="rId9" Type="http://schemas.openxmlformats.org/officeDocument/2006/relationships/oleObject" Target="../embeddings/oleObject20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10.bin"/><Relationship Id="rId12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8.bin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7.bin"/><Relationship Id="rId9" Type="http://schemas.openxmlformats.org/officeDocument/2006/relationships/oleObject" Target="../embeddings/oleObject12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9.bin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Relationship Id="rId9" Type="http://schemas.openxmlformats.org/officeDocument/2006/relationships/oleObject" Target="../embeddings/oleObject2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oleObject" Target="../embeddings/oleObject33.bin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7.bin"/><Relationship Id="rId12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6.bin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5.bin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4.bin"/><Relationship Id="rId9" Type="http://schemas.openxmlformats.org/officeDocument/2006/relationships/oleObject" Target="../embeddings/oleObject29.bin"/><Relationship Id="rId14" Type="http://schemas.openxmlformats.org/officeDocument/2006/relationships/oleObject" Target="../embeddings/oleObject3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oleObject" Target="../embeddings/oleObject46.bin"/><Relationship Id="rId18" Type="http://schemas.openxmlformats.org/officeDocument/2006/relationships/oleObject" Target="../embeddings/oleObject51.bin"/><Relationship Id="rId26" Type="http://schemas.openxmlformats.org/officeDocument/2006/relationships/oleObject" Target="../embeddings/oleObject59.bin"/><Relationship Id="rId3" Type="http://schemas.openxmlformats.org/officeDocument/2006/relationships/oleObject" Target="../embeddings/oleObject36.bin"/><Relationship Id="rId21" Type="http://schemas.openxmlformats.org/officeDocument/2006/relationships/oleObject" Target="../embeddings/oleObject54.bin"/><Relationship Id="rId34" Type="http://schemas.openxmlformats.org/officeDocument/2006/relationships/oleObject" Target="../embeddings/oleObject66.bin"/><Relationship Id="rId7" Type="http://schemas.openxmlformats.org/officeDocument/2006/relationships/oleObject" Target="../embeddings/oleObject40.bin"/><Relationship Id="rId12" Type="http://schemas.openxmlformats.org/officeDocument/2006/relationships/oleObject" Target="../embeddings/oleObject45.bin"/><Relationship Id="rId17" Type="http://schemas.openxmlformats.org/officeDocument/2006/relationships/oleObject" Target="../embeddings/oleObject50.bin"/><Relationship Id="rId25" Type="http://schemas.openxmlformats.org/officeDocument/2006/relationships/oleObject" Target="../embeddings/oleObject58.bin"/><Relationship Id="rId33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9.bin"/><Relationship Id="rId20" Type="http://schemas.openxmlformats.org/officeDocument/2006/relationships/oleObject" Target="../embeddings/oleObject53.bin"/><Relationship Id="rId29" Type="http://schemas.openxmlformats.org/officeDocument/2006/relationships/oleObject" Target="../embeddings/oleObject62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9.bin"/><Relationship Id="rId11" Type="http://schemas.openxmlformats.org/officeDocument/2006/relationships/oleObject" Target="../embeddings/oleObject44.bin"/><Relationship Id="rId24" Type="http://schemas.openxmlformats.org/officeDocument/2006/relationships/oleObject" Target="../embeddings/oleObject57.bin"/><Relationship Id="rId32" Type="http://schemas.openxmlformats.org/officeDocument/2006/relationships/oleObject" Target="../embeddings/oleObject64.bin"/><Relationship Id="rId5" Type="http://schemas.openxmlformats.org/officeDocument/2006/relationships/oleObject" Target="../embeddings/oleObject38.bin"/><Relationship Id="rId15" Type="http://schemas.openxmlformats.org/officeDocument/2006/relationships/oleObject" Target="../embeddings/oleObject48.bin"/><Relationship Id="rId23" Type="http://schemas.openxmlformats.org/officeDocument/2006/relationships/oleObject" Target="../embeddings/oleObject56.bin"/><Relationship Id="rId28" Type="http://schemas.openxmlformats.org/officeDocument/2006/relationships/oleObject" Target="../embeddings/oleObject61.bin"/><Relationship Id="rId10" Type="http://schemas.openxmlformats.org/officeDocument/2006/relationships/oleObject" Target="../embeddings/oleObject43.bin"/><Relationship Id="rId19" Type="http://schemas.openxmlformats.org/officeDocument/2006/relationships/oleObject" Target="../embeddings/oleObject52.bin"/><Relationship Id="rId31" Type="http://schemas.openxmlformats.org/officeDocument/2006/relationships/image" Target="../media/image64.emf"/><Relationship Id="rId4" Type="http://schemas.openxmlformats.org/officeDocument/2006/relationships/oleObject" Target="../embeddings/oleObject37.bin"/><Relationship Id="rId9" Type="http://schemas.openxmlformats.org/officeDocument/2006/relationships/oleObject" Target="../embeddings/oleObject42.bin"/><Relationship Id="rId14" Type="http://schemas.openxmlformats.org/officeDocument/2006/relationships/oleObject" Target="../embeddings/oleObject47.bin"/><Relationship Id="rId22" Type="http://schemas.openxmlformats.org/officeDocument/2006/relationships/oleObject" Target="../embeddings/oleObject55.bin"/><Relationship Id="rId27" Type="http://schemas.openxmlformats.org/officeDocument/2006/relationships/oleObject" Target="../embeddings/oleObject60.bin"/><Relationship Id="rId30" Type="http://schemas.openxmlformats.org/officeDocument/2006/relationships/oleObject" Target="../embeddings/oleObject6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13" Type="http://schemas.openxmlformats.org/officeDocument/2006/relationships/oleObject" Target="../embeddings/oleObject77.bin"/><Relationship Id="rId18" Type="http://schemas.openxmlformats.org/officeDocument/2006/relationships/oleObject" Target="../embeddings/oleObject82.bin"/><Relationship Id="rId26" Type="http://schemas.openxmlformats.org/officeDocument/2006/relationships/oleObject" Target="../embeddings/oleObject90.bin"/><Relationship Id="rId3" Type="http://schemas.openxmlformats.org/officeDocument/2006/relationships/oleObject" Target="../embeddings/oleObject67.bin"/><Relationship Id="rId21" Type="http://schemas.openxmlformats.org/officeDocument/2006/relationships/oleObject" Target="../embeddings/oleObject85.bin"/><Relationship Id="rId7" Type="http://schemas.openxmlformats.org/officeDocument/2006/relationships/oleObject" Target="../embeddings/oleObject71.bin"/><Relationship Id="rId12" Type="http://schemas.openxmlformats.org/officeDocument/2006/relationships/oleObject" Target="../embeddings/oleObject76.bin"/><Relationship Id="rId17" Type="http://schemas.openxmlformats.org/officeDocument/2006/relationships/oleObject" Target="../embeddings/oleObject81.bin"/><Relationship Id="rId25" Type="http://schemas.openxmlformats.org/officeDocument/2006/relationships/oleObject" Target="../embeddings/oleObject89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0.bin"/><Relationship Id="rId20" Type="http://schemas.openxmlformats.org/officeDocument/2006/relationships/oleObject" Target="../embeddings/oleObject84.bin"/><Relationship Id="rId29" Type="http://schemas.openxmlformats.org/officeDocument/2006/relationships/oleObject" Target="../embeddings/oleObject93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70.bin"/><Relationship Id="rId11" Type="http://schemas.openxmlformats.org/officeDocument/2006/relationships/oleObject" Target="../embeddings/oleObject75.bin"/><Relationship Id="rId24" Type="http://schemas.openxmlformats.org/officeDocument/2006/relationships/oleObject" Target="../embeddings/oleObject88.bin"/><Relationship Id="rId5" Type="http://schemas.openxmlformats.org/officeDocument/2006/relationships/oleObject" Target="../embeddings/oleObject69.bin"/><Relationship Id="rId15" Type="http://schemas.openxmlformats.org/officeDocument/2006/relationships/oleObject" Target="../embeddings/oleObject79.bin"/><Relationship Id="rId23" Type="http://schemas.openxmlformats.org/officeDocument/2006/relationships/oleObject" Target="../embeddings/oleObject87.bin"/><Relationship Id="rId28" Type="http://schemas.openxmlformats.org/officeDocument/2006/relationships/oleObject" Target="../embeddings/oleObject92.bin"/><Relationship Id="rId10" Type="http://schemas.openxmlformats.org/officeDocument/2006/relationships/oleObject" Target="../embeddings/oleObject74.bin"/><Relationship Id="rId19" Type="http://schemas.openxmlformats.org/officeDocument/2006/relationships/oleObject" Target="../embeddings/oleObject83.bin"/><Relationship Id="rId4" Type="http://schemas.openxmlformats.org/officeDocument/2006/relationships/oleObject" Target="../embeddings/oleObject68.bin"/><Relationship Id="rId9" Type="http://schemas.openxmlformats.org/officeDocument/2006/relationships/oleObject" Target="../embeddings/oleObject73.bin"/><Relationship Id="rId14" Type="http://schemas.openxmlformats.org/officeDocument/2006/relationships/oleObject" Target="../embeddings/oleObject78.bin"/><Relationship Id="rId22" Type="http://schemas.openxmlformats.org/officeDocument/2006/relationships/oleObject" Target="../embeddings/oleObject86.bin"/><Relationship Id="rId27" Type="http://schemas.openxmlformats.org/officeDocument/2006/relationships/oleObject" Target="../embeddings/oleObject91.bin"/><Relationship Id="rId30" Type="http://schemas.openxmlformats.org/officeDocument/2006/relationships/image" Target="../media/image64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9.bin"/><Relationship Id="rId13" Type="http://schemas.openxmlformats.org/officeDocument/2006/relationships/oleObject" Target="../embeddings/oleObject104.bin"/><Relationship Id="rId18" Type="http://schemas.openxmlformats.org/officeDocument/2006/relationships/oleObject" Target="../embeddings/oleObject109.bin"/><Relationship Id="rId26" Type="http://schemas.openxmlformats.org/officeDocument/2006/relationships/oleObject" Target="../embeddings/oleObject117.bin"/><Relationship Id="rId3" Type="http://schemas.openxmlformats.org/officeDocument/2006/relationships/oleObject" Target="../embeddings/oleObject94.bin"/><Relationship Id="rId21" Type="http://schemas.openxmlformats.org/officeDocument/2006/relationships/oleObject" Target="../embeddings/oleObject112.bin"/><Relationship Id="rId7" Type="http://schemas.openxmlformats.org/officeDocument/2006/relationships/oleObject" Target="../embeddings/oleObject98.bin"/><Relationship Id="rId12" Type="http://schemas.openxmlformats.org/officeDocument/2006/relationships/oleObject" Target="../embeddings/oleObject103.bin"/><Relationship Id="rId17" Type="http://schemas.openxmlformats.org/officeDocument/2006/relationships/oleObject" Target="../embeddings/oleObject108.bin"/><Relationship Id="rId25" Type="http://schemas.openxmlformats.org/officeDocument/2006/relationships/oleObject" Target="../embeddings/oleObject116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7.bin"/><Relationship Id="rId20" Type="http://schemas.openxmlformats.org/officeDocument/2006/relationships/oleObject" Target="../embeddings/oleObject111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97.bin"/><Relationship Id="rId11" Type="http://schemas.openxmlformats.org/officeDocument/2006/relationships/oleObject" Target="../embeddings/oleObject102.bin"/><Relationship Id="rId24" Type="http://schemas.openxmlformats.org/officeDocument/2006/relationships/oleObject" Target="../embeddings/oleObject115.bin"/><Relationship Id="rId5" Type="http://schemas.openxmlformats.org/officeDocument/2006/relationships/oleObject" Target="../embeddings/oleObject96.bin"/><Relationship Id="rId15" Type="http://schemas.openxmlformats.org/officeDocument/2006/relationships/oleObject" Target="../embeddings/oleObject106.bin"/><Relationship Id="rId23" Type="http://schemas.openxmlformats.org/officeDocument/2006/relationships/oleObject" Target="../embeddings/oleObject114.bin"/><Relationship Id="rId28" Type="http://schemas.openxmlformats.org/officeDocument/2006/relationships/image" Target="../media/image64.emf"/><Relationship Id="rId10" Type="http://schemas.openxmlformats.org/officeDocument/2006/relationships/oleObject" Target="../embeddings/oleObject101.bin"/><Relationship Id="rId19" Type="http://schemas.openxmlformats.org/officeDocument/2006/relationships/oleObject" Target="../embeddings/oleObject110.bin"/><Relationship Id="rId4" Type="http://schemas.openxmlformats.org/officeDocument/2006/relationships/oleObject" Target="../embeddings/oleObject95.bin"/><Relationship Id="rId9" Type="http://schemas.openxmlformats.org/officeDocument/2006/relationships/oleObject" Target="../embeddings/oleObject100.bin"/><Relationship Id="rId14" Type="http://schemas.openxmlformats.org/officeDocument/2006/relationships/oleObject" Target="../embeddings/oleObject105.bin"/><Relationship Id="rId22" Type="http://schemas.openxmlformats.org/officeDocument/2006/relationships/oleObject" Target="../embeddings/oleObject113.bin"/><Relationship Id="rId27" Type="http://schemas.openxmlformats.org/officeDocument/2006/relationships/oleObject" Target="../embeddings/oleObject118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4.bin"/><Relationship Id="rId13" Type="http://schemas.openxmlformats.org/officeDocument/2006/relationships/oleObject" Target="../embeddings/oleObject128.bin"/><Relationship Id="rId18" Type="http://schemas.openxmlformats.org/officeDocument/2006/relationships/oleObject" Target="../embeddings/oleObject133.bin"/><Relationship Id="rId3" Type="http://schemas.openxmlformats.org/officeDocument/2006/relationships/oleObject" Target="../embeddings/oleObject119.bin"/><Relationship Id="rId21" Type="http://schemas.openxmlformats.org/officeDocument/2006/relationships/oleObject" Target="../embeddings/oleObject136.bin"/><Relationship Id="rId7" Type="http://schemas.openxmlformats.org/officeDocument/2006/relationships/oleObject" Target="../embeddings/oleObject123.bin"/><Relationship Id="rId12" Type="http://schemas.openxmlformats.org/officeDocument/2006/relationships/image" Target="../media/image64.emf"/><Relationship Id="rId17" Type="http://schemas.openxmlformats.org/officeDocument/2006/relationships/oleObject" Target="../embeddings/oleObject132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31.bin"/><Relationship Id="rId20" Type="http://schemas.openxmlformats.org/officeDocument/2006/relationships/oleObject" Target="../embeddings/oleObject135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22.bin"/><Relationship Id="rId11" Type="http://schemas.openxmlformats.org/officeDocument/2006/relationships/oleObject" Target="../embeddings/oleObject127.bin"/><Relationship Id="rId5" Type="http://schemas.openxmlformats.org/officeDocument/2006/relationships/oleObject" Target="../embeddings/oleObject121.bin"/><Relationship Id="rId15" Type="http://schemas.openxmlformats.org/officeDocument/2006/relationships/oleObject" Target="../embeddings/oleObject130.bin"/><Relationship Id="rId10" Type="http://schemas.openxmlformats.org/officeDocument/2006/relationships/oleObject" Target="../embeddings/oleObject126.bin"/><Relationship Id="rId19" Type="http://schemas.openxmlformats.org/officeDocument/2006/relationships/oleObject" Target="../embeddings/oleObject134.bin"/><Relationship Id="rId4" Type="http://schemas.openxmlformats.org/officeDocument/2006/relationships/oleObject" Target="../embeddings/oleObject120.bin"/><Relationship Id="rId9" Type="http://schemas.openxmlformats.org/officeDocument/2006/relationships/oleObject" Target="../embeddings/oleObject125.bin"/><Relationship Id="rId14" Type="http://schemas.openxmlformats.org/officeDocument/2006/relationships/oleObject" Target="../embeddings/oleObject12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28794" y="2928934"/>
            <a:ext cx="4572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2013</a:t>
            </a:r>
            <a:r>
              <a:rPr lang="zh-CN" altLang="en-US" sz="2800" b="1" dirty="0" smtClean="0"/>
              <a:t>届广州一模试卷讲评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428596" y="214290"/>
          <a:ext cx="7929618" cy="2307494"/>
        </p:xfrm>
        <a:graphic>
          <a:graphicData uri="http://schemas.openxmlformats.org/presentationml/2006/ole">
            <p:oleObj spid="_x0000_s10242" name="Equation" r:id="rId4" imgW="4190760" imgH="1218960" progId="Equation.DSMT4">
              <p:embed/>
            </p:oleObj>
          </a:graphicData>
        </a:graphic>
      </p:graphicFrame>
      <p:sp>
        <p:nvSpPr>
          <p:cNvPr id="3" name="燕尾形箭头 2">
            <a:hlinkClick r:id="rId5" action="ppaction://hlinksldjump"/>
          </p:cNvPr>
          <p:cNvSpPr/>
          <p:nvPr/>
        </p:nvSpPr>
        <p:spPr>
          <a:xfrm>
            <a:off x="8715372" y="0"/>
            <a:ext cx="428628" cy="35719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44550" y="2857500"/>
          <a:ext cx="6989763" cy="1265238"/>
        </p:xfrm>
        <a:graphic>
          <a:graphicData uri="http://schemas.openxmlformats.org/presentationml/2006/ole">
            <p:oleObj spid="_x0000_s10243" name="Equation" r:id="rId6" imgW="3581280" imgH="647640" progId="Equation.DSMT4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785786" y="3857628"/>
          <a:ext cx="5595938" cy="417513"/>
        </p:xfrm>
        <a:graphic>
          <a:graphicData uri="http://schemas.openxmlformats.org/presentationml/2006/ole">
            <p:oleObj spid="_x0000_s10244" name="Equation" r:id="rId7" imgW="3060360" imgH="228600" progId="Equation.DSMT4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500034" y="4357694"/>
          <a:ext cx="1616833" cy="428628"/>
        </p:xfrm>
        <a:graphic>
          <a:graphicData uri="http://schemas.openxmlformats.org/presentationml/2006/ole">
            <p:oleObj spid="_x0000_s10245" name="Equation" r:id="rId8" imgW="863280" imgH="228600" progId="Equation.DSMT4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214546" y="4384888"/>
          <a:ext cx="2139950" cy="428625"/>
        </p:xfrm>
        <a:graphic>
          <a:graphicData uri="http://schemas.openxmlformats.org/presentationml/2006/ole">
            <p:oleObj spid="_x0000_s10246" name="Equation" r:id="rId9" imgW="1143000" imgH="228600" progId="Equation.DSMT4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4429124" y="4384888"/>
          <a:ext cx="2928958" cy="435447"/>
        </p:xfrm>
        <a:graphic>
          <a:graphicData uri="http://schemas.openxmlformats.org/presentationml/2006/ole">
            <p:oleObj spid="_x0000_s10247" name="Equation" r:id="rId10" imgW="1625400" imgH="241200" progId="Equation.DSMT4">
              <p:embed/>
            </p:oleObj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500034" y="5500702"/>
          <a:ext cx="5327659" cy="484333"/>
        </p:xfrm>
        <a:graphic>
          <a:graphicData uri="http://schemas.openxmlformats.org/presentationml/2006/ole">
            <p:oleObj spid="_x0000_s10248" name="Equation" r:id="rId11" imgW="2793960" imgH="253800" progId="Equation.DSMT4">
              <p:embed/>
            </p:oleObj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612719" y="6072216"/>
          <a:ext cx="3643338" cy="504321"/>
        </p:xfrm>
        <a:graphic>
          <a:graphicData uri="http://schemas.openxmlformats.org/presentationml/2006/ole">
            <p:oleObj spid="_x0000_s10249" name="Equation" r:id="rId12" imgW="1739880" imgH="241200" progId="Equation.DSMT4">
              <p:embed/>
            </p:oleObj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4506913" y="6143625"/>
          <a:ext cx="3786187" cy="431800"/>
        </p:xfrm>
        <a:graphic>
          <a:graphicData uri="http://schemas.openxmlformats.org/presentationml/2006/ole">
            <p:oleObj spid="_x0000_s10250" name="Equation" r:id="rId13" imgW="1993680" imgH="228600" progId="Equation.DSMT4">
              <p:embed/>
            </p:oleObj>
          </a:graphicData>
        </a:graphic>
      </p:graphicFrame>
      <p:sp>
        <p:nvSpPr>
          <p:cNvPr id="15" name="燕尾形箭头 14">
            <a:hlinkClick r:id="rId14" action="ppaction://hlinksldjump"/>
          </p:cNvPr>
          <p:cNvSpPr/>
          <p:nvPr/>
        </p:nvSpPr>
        <p:spPr>
          <a:xfrm>
            <a:off x="8715372" y="6500810"/>
            <a:ext cx="428628" cy="35719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928688" y="2428875"/>
          <a:ext cx="1952625" cy="428625"/>
        </p:xfrm>
        <a:graphic>
          <a:graphicData uri="http://schemas.openxmlformats.org/presentationml/2006/ole">
            <p:oleObj spid="_x0000_s10251" name="Equation" r:id="rId15" imgW="1041120" imgH="228600" progId="Equation.DSMT4">
              <p:embed/>
            </p:oleObj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428596" y="4929198"/>
          <a:ext cx="1738324" cy="428628"/>
        </p:xfrm>
        <a:graphic>
          <a:graphicData uri="http://schemas.openxmlformats.org/presentationml/2006/ole">
            <p:oleObj spid="_x0000_s10252" name="Equation" r:id="rId16" imgW="927000" imgH="228600" progId="Equation.DSMT4">
              <p:embed/>
            </p:oleObj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2357422" y="4929198"/>
          <a:ext cx="1476375" cy="428625"/>
        </p:xfrm>
        <a:graphic>
          <a:graphicData uri="http://schemas.openxmlformats.org/presentationml/2006/ole">
            <p:oleObj spid="_x0000_s10254" name="Equation" r:id="rId17" imgW="787320" imgH="228600" progId="Equation.DSMT4">
              <p:embed/>
            </p:oleObj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3929058" y="4929198"/>
          <a:ext cx="1524000" cy="428625"/>
        </p:xfrm>
        <a:graphic>
          <a:graphicData uri="http://schemas.openxmlformats.org/presentationml/2006/ole">
            <p:oleObj spid="_x0000_s10255" name="Equation" r:id="rId18" imgW="812520" imgH="228600" progId="Equation.DSMT4">
              <p:embed/>
            </p:oleObj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5643570" y="4929198"/>
          <a:ext cx="2143125" cy="428625"/>
        </p:xfrm>
        <a:graphic>
          <a:graphicData uri="http://schemas.openxmlformats.org/presentationml/2006/ole">
            <p:oleObj spid="_x0000_s10256" name="Equation" r:id="rId19" imgW="1206360" imgH="241200" progId="Equation.DSMT4">
              <p:embed/>
            </p:oleObj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7929586" y="4929198"/>
          <a:ext cx="785818" cy="428628"/>
        </p:xfrm>
        <a:graphic>
          <a:graphicData uri="http://schemas.openxmlformats.org/presentationml/2006/ole">
            <p:oleObj spid="_x0000_s10257" name="Equation" r:id="rId20" imgW="41904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5572132" y="2786058"/>
            <a:ext cx="3271837" cy="3850148"/>
            <a:chOff x="2172367" y="603456"/>
            <a:chExt cx="3271837" cy="3850148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2500298" y="857232"/>
              <a:ext cx="2571768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rot="5400000">
              <a:off x="1142976" y="2214554"/>
              <a:ext cx="2714644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2500298" y="857232"/>
              <a:ext cx="1857388" cy="57150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4357686" y="857232"/>
              <a:ext cx="714380" cy="57150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5400000">
              <a:off x="3000364" y="2786058"/>
              <a:ext cx="2714644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5400000">
              <a:off x="3714744" y="2214554"/>
              <a:ext cx="2714644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2500298" y="3571876"/>
              <a:ext cx="2571768" cy="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2500298" y="3571876"/>
              <a:ext cx="1857388" cy="57150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V="1">
              <a:off x="4357686" y="3571876"/>
              <a:ext cx="714380" cy="57150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5" name="对象 24"/>
            <p:cNvGraphicFramePr>
              <a:graphicFrameLocks noChangeAspect="1"/>
            </p:cNvGraphicFramePr>
            <p:nvPr/>
          </p:nvGraphicFramePr>
          <p:xfrm>
            <a:off x="2172367" y="603456"/>
            <a:ext cx="344487" cy="477838"/>
          </p:xfrm>
          <a:graphic>
            <a:graphicData uri="http://schemas.openxmlformats.org/presentationml/2006/ole">
              <p:oleObj spid="_x0000_s3074" name="Equation" r:id="rId3" imgW="164880" imgH="228600" progId="Equation.DSMT4">
                <p:embed/>
              </p:oleObj>
            </a:graphicData>
          </a:graphic>
        </p:graphicFrame>
        <p:graphicFrame>
          <p:nvGraphicFramePr>
            <p:cNvPr id="26" name="对象 25"/>
            <p:cNvGraphicFramePr>
              <a:graphicFrameLocks noChangeAspect="1"/>
            </p:cNvGraphicFramePr>
            <p:nvPr/>
          </p:nvGraphicFramePr>
          <p:xfrm>
            <a:off x="2212244" y="3500438"/>
            <a:ext cx="317981" cy="344479"/>
          </p:xfrm>
          <a:graphic>
            <a:graphicData uri="http://schemas.openxmlformats.org/presentationml/2006/ole">
              <p:oleObj spid="_x0000_s3075" name="Equation" r:id="rId4" imgW="152280" imgH="164880" progId="Equation.DSMT4">
                <p:embed/>
              </p:oleObj>
            </a:graphicData>
          </a:graphic>
        </p:graphicFrame>
        <p:graphicFrame>
          <p:nvGraphicFramePr>
            <p:cNvPr id="27" name="对象 26"/>
            <p:cNvGraphicFramePr>
              <a:graphicFrameLocks noChangeAspect="1"/>
            </p:cNvGraphicFramePr>
            <p:nvPr/>
          </p:nvGraphicFramePr>
          <p:xfrm>
            <a:off x="5059363" y="613442"/>
            <a:ext cx="369887" cy="477837"/>
          </p:xfrm>
          <a:graphic>
            <a:graphicData uri="http://schemas.openxmlformats.org/presentationml/2006/ole">
              <p:oleObj spid="_x0000_s3076" name="Equation" r:id="rId5" imgW="177480" imgH="228600" progId="Equation.DSMT4">
                <p:embed/>
              </p:oleObj>
            </a:graphicData>
          </a:graphic>
        </p:graphicFrame>
        <p:graphicFrame>
          <p:nvGraphicFramePr>
            <p:cNvPr id="28" name="对象 27"/>
            <p:cNvGraphicFramePr>
              <a:graphicFrameLocks noChangeAspect="1"/>
            </p:cNvGraphicFramePr>
            <p:nvPr/>
          </p:nvGraphicFramePr>
          <p:xfrm>
            <a:off x="4370388" y="1285875"/>
            <a:ext cx="342900" cy="477838"/>
          </p:xfrm>
          <a:graphic>
            <a:graphicData uri="http://schemas.openxmlformats.org/presentationml/2006/ole">
              <p:oleObj spid="_x0000_s3077" name="Equation" r:id="rId6" imgW="164880" imgH="228600" progId="Equation.DSMT4">
                <p:embed/>
              </p:oleObj>
            </a:graphicData>
          </a:graphic>
        </p:graphicFrame>
        <p:graphicFrame>
          <p:nvGraphicFramePr>
            <p:cNvPr id="29" name="对象 28"/>
            <p:cNvGraphicFramePr>
              <a:graphicFrameLocks noChangeAspect="1"/>
            </p:cNvGraphicFramePr>
            <p:nvPr/>
          </p:nvGraphicFramePr>
          <p:xfrm>
            <a:off x="4227513" y="4109117"/>
            <a:ext cx="315912" cy="344487"/>
          </p:xfrm>
          <a:graphic>
            <a:graphicData uri="http://schemas.openxmlformats.org/presentationml/2006/ole">
              <p:oleObj spid="_x0000_s3078" name="Equation" r:id="rId7" imgW="152280" imgH="164880" progId="Equation.DSMT4">
                <p:embed/>
              </p:oleObj>
            </a:graphicData>
          </a:graphic>
        </p:graphicFrame>
        <p:graphicFrame>
          <p:nvGraphicFramePr>
            <p:cNvPr id="30" name="对象 29"/>
            <p:cNvGraphicFramePr>
              <a:graphicFrameLocks noChangeAspect="1"/>
            </p:cNvGraphicFramePr>
            <p:nvPr/>
          </p:nvGraphicFramePr>
          <p:xfrm>
            <a:off x="5027819" y="3487738"/>
            <a:ext cx="315912" cy="369887"/>
          </p:xfrm>
          <a:graphic>
            <a:graphicData uri="http://schemas.openxmlformats.org/presentationml/2006/ole">
              <p:oleObj spid="_x0000_s3079" name="Equation" r:id="rId8" imgW="152280" imgH="177480" progId="Equation.DSMT4">
                <p:embed/>
              </p:oleObj>
            </a:graphicData>
          </a:graphic>
        </p:graphicFrame>
        <p:graphicFrame>
          <p:nvGraphicFramePr>
            <p:cNvPr id="31" name="对象 30"/>
            <p:cNvGraphicFramePr>
              <a:graphicFrameLocks noChangeAspect="1"/>
            </p:cNvGraphicFramePr>
            <p:nvPr/>
          </p:nvGraphicFramePr>
          <p:xfrm>
            <a:off x="5101304" y="2227263"/>
            <a:ext cx="342900" cy="344487"/>
          </p:xfrm>
          <a:graphic>
            <a:graphicData uri="http://schemas.openxmlformats.org/presentationml/2006/ole">
              <p:oleObj spid="_x0000_s3080" name="Equation" r:id="rId9" imgW="164880" imgH="164880" progId="Equation.DSMT4">
                <p:embed/>
              </p:oleObj>
            </a:graphicData>
          </a:graphic>
        </p:graphicFrame>
        <p:cxnSp>
          <p:nvCxnSpPr>
            <p:cNvPr id="32" name="直接连接符 31"/>
            <p:cNvCxnSpPr/>
            <p:nvPr/>
          </p:nvCxnSpPr>
          <p:spPr>
            <a:xfrm>
              <a:off x="2517348" y="871980"/>
              <a:ext cx="2554718" cy="142876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rot="5400000" flipH="1" flipV="1">
              <a:off x="3835921" y="2868992"/>
              <a:ext cx="1785950" cy="683902"/>
            </a:xfrm>
            <a:prstGeom prst="line">
              <a:avLst/>
            </a:prstGeom>
            <a:ln>
              <a:solidFill>
                <a:srgbClr val="0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0" name="对象 39"/>
            <p:cNvGraphicFramePr>
              <a:graphicFrameLocks noChangeAspect="1"/>
            </p:cNvGraphicFramePr>
            <p:nvPr/>
          </p:nvGraphicFramePr>
          <p:xfrm>
            <a:off x="3242136" y="3870071"/>
            <a:ext cx="317500" cy="344487"/>
          </p:xfrm>
          <a:graphic>
            <a:graphicData uri="http://schemas.openxmlformats.org/presentationml/2006/ole">
              <p:oleObj spid="_x0000_s3081" name="Equation" r:id="rId10" imgW="152280" imgH="164880" progId="Equation.DSMT4">
                <p:embed/>
              </p:oleObj>
            </a:graphicData>
          </a:graphic>
        </p:graphicFrame>
        <p:cxnSp>
          <p:nvCxnSpPr>
            <p:cNvPr id="41" name="直接连接符 40"/>
            <p:cNvCxnSpPr/>
            <p:nvPr/>
          </p:nvCxnSpPr>
          <p:spPr>
            <a:xfrm flipV="1">
              <a:off x="3443011" y="3573372"/>
              <a:ext cx="1643074" cy="285752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9" name="对象 48"/>
          <p:cNvGraphicFramePr>
            <a:graphicFrameLocks noChangeAspect="1"/>
          </p:cNvGraphicFramePr>
          <p:nvPr/>
        </p:nvGraphicFramePr>
        <p:xfrm>
          <a:off x="6457950" y="4551381"/>
          <a:ext cx="342900" cy="344487"/>
        </p:xfrm>
        <a:graphic>
          <a:graphicData uri="http://schemas.openxmlformats.org/presentationml/2006/ole">
            <p:oleObj spid="_x0000_s3082" name="Equation" r:id="rId11" imgW="164880" imgH="164880" progId="Equation.DSMT4">
              <p:embed/>
            </p:oleObj>
          </a:graphicData>
        </a:graphic>
      </p:graphicFrame>
      <p:cxnSp>
        <p:nvCxnSpPr>
          <p:cNvPr id="61" name="直接连接符 60"/>
          <p:cNvCxnSpPr>
            <a:cxnSpLocks noChangeAspect="1"/>
          </p:cNvCxnSpPr>
          <p:nvPr/>
        </p:nvCxnSpPr>
        <p:spPr>
          <a:xfrm rot="16200000" flipV="1">
            <a:off x="5203493" y="3751920"/>
            <a:ext cx="3248088" cy="1857387"/>
          </a:xfrm>
          <a:prstGeom prst="line">
            <a:avLst/>
          </a:prstGeom>
          <a:ln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rot="16200000" flipV="1">
            <a:off x="6210016" y="5393726"/>
            <a:ext cx="129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cxnSpLocks/>
          </p:cNvCxnSpPr>
          <p:nvPr/>
        </p:nvCxnSpPr>
        <p:spPr>
          <a:xfrm flipV="1">
            <a:off x="6858016" y="4485330"/>
            <a:ext cx="1643074" cy="255272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rot="5400000" flipH="1" flipV="1">
            <a:off x="6781520" y="5547210"/>
            <a:ext cx="581620" cy="4286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对象 81"/>
          <p:cNvGraphicFramePr>
            <a:graphicFrameLocks noChangeAspect="1"/>
          </p:cNvGraphicFramePr>
          <p:nvPr/>
        </p:nvGraphicFramePr>
        <p:xfrm>
          <a:off x="6878972" y="5301628"/>
          <a:ext cx="370977" cy="344479"/>
        </p:xfrm>
        <a:graphic>
          <a:graphicData uri="http://schemas.openxmlformats.org/presentationml/2006/ole">
            <p:oleObj spid="_x0000_s3084" name="Equation" r:id="rId12" imgW="177480" imgH="164880" progId="Equation.DSMT4">
              <p:embed/>
            </p:oleObj>
          </a:graphicData>
        </a:graphic>
      </p:graphicFrame>
      <p:cxnSp>
        <p:nvCxnSpPr>
          <p:cNvPr id="83" name="直接连接符 82"/>
          <p:cNvCxnSpPr/>
          <p:nvPr/>
        </p:nvCxnSpPr>
        <p:spPr>
          <a:xfrm rot="10800000">
            <a:off x="7286644" y="5485954"/>
            <a:ext cx="1214446" cy="3005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7" name="对象 86"/>
          <p:cNvGraphicFramePr>
            <a:graphicFrameLocks noChangeAspect="1"/>
          </p:cNvGraphicFramePr>
          <p:nvPr/>
        </p:nvGraphicFramePr>
        <p:xfrm>
          <a:off x="500034" y="214290"/>
          <a:ext cx="8305160" cy="2571768"/>
        </p:xfrm>
        <a:graphic>
          <a:graphicData uri="http://schemas.openxmlformats.org/presentationml/2006/ole">
            <p:oleObj spid="_x0000_s3085" name="Equation" r:id="rId13" imgW="4470120" imgH="1384200" progId="Equation.DSMT4">
              <p:embed/>
            </p:oleObj>
          </a:graphicData>
        </a:graphic>
      </p:graphicFrame>
      <p:graphicFrame>
        <p:nvGraphicFramePr>
          <p:cNvPr id="90" name="对象 89"/>
          <p:cNvGraphicFramePr>
            <a:graphicFrameLocks noChangeAspect="1"/>
          </p:cNvGraphicFramePr>
          <p:nvPr/>
        </p:nvGraphicFramePr>
        <p:xfrm>
          <a:off x="1214414" y="2928934"/>
          <a:ext cx="2071702" cy="746776"/>
        </p:xfrm>
        <a:graphic>
          <a:graphicData uri="http://schemas.openxmlformats.org/presentationml/2006/ole">
            <p:oleObj spid="_x0000_s3086" name="Equation" r:id="rId14" imgW="1091880" imgH="393480" progId="Equation.DSMT4">
              <p:embed/>
            </p:oleObj>
          </a:graphicData>
        </a:graphic>
      </p:graphicFrame>
      <p:graphicFrame>
        <p:nvGraphicFramePr>
          <p:cNvPr id="91" name="对象 90"/>
          <p:cNvGraphicFramePr>
            <a:graphicFrameLocks noChangeAspect="1"/>
          </p:cNvGraphicFramePr>
          <p:nvPr/>
        </p:nvGraphicFramePr>
        <p:xfrm>
          <a:off x="1214414" y="3643314"/>
          <a:ext cx="1294288" cy="785818"/>
        </p:xfrm>
        <a:graphic>
          <a:graphicData uri="http://schemas.openxmlformats.org/presentationml/2006/ole">
            <p:oleObj spid="_x0000_s3087" name="Equation" r:id="rId15" imgW="711000" imgH="431640" progId="Equation.DSMT4">
              <p:embed/>
            </p:oleObj>
          </a:graphicData>
        </a:graphic>
      </p:graphicFrame>
      <p:graphicFrame>
        <p:nvGraphicFramePr>
          <p:cNvPr id="92" name="对象 91"/>
          <p:cNvGraphicFramePr>
            <a:graphicFrameLocks noChangeAspect="1"/>
          </p:cNvGraphicFramePr>
          <p:nvPr/>
        </p:nvGraphicFramePr>
        <p:xfrm>
          <a:off x="2786051" y="3643315"/>
          <a:ext cx="1214446" cy="825070"/>
        </p:xfrm>
        <a:graphic>
          <a:graphicData uri="http://schemas.openxmlformats.org/presentationml/2006/ole">
            <p:oleObj spid="_x0000_s3088" name="Equation" r:id="rId16" imgW="634680" imgH="431640" progId="Equation.DSMT4">
              <p:embed/>
            </p:oleObj>
          </a:graphicData>
        </a:graphic>
      </p:graphicFrame>
      <p:graphicFrame>
        <p:nvGraphicFramePr>
          <p:cNvPr id="93" name="对象 92"/>
          <p:cNvGraphicFramePr>
            <a:graphicFrameLocks noChangeAspect="1"/>
          </p:cNvGraphicFramePr>
          <p:nvPr/>
        </p:nvGraphicFramePr>
        <p:xfrm>
          <a:off x="928662" y="4572008"/>
          <a:ext cx="3781426" cy="746125"/>
        </p:xfrm>
        <a:graphic>
          <a:graphicData uri="http://schemas.openxmlformats.org/presentationml/2006/ole">
            <p:oleObj spid="_x0000_s3089" name="Equation" r:id="rId17" imgW="1993680" imgH="393480" progId="Equation.DSMT4">
              <p:embed/>
            </p:oleObj>
          </a:graphicData>
        </a:graphic>
      </p:graphicFrame>
      <p:graphicFrame>
        <p:nvGraphicFramePr>
          <p:cNvPr id="94" name="对象 93"/>
          <p:cNvGraphicFramePr>
            <a:graphicFrameLocks noChangeAspect="1"/>
          </p:cNvGraphicFramePr>
          <p:nvPr/>
        </p:nvGraphicFramePr>
        <p:xfrm>
          <a:off x="1071538" y="5429264"/>
          <a:ext cx="1916920" cy="1000132"/>
        </p:xfrm>
        <a:graphic>
          <a:graphicData uri="http://schemas.openxmlformats.org/presentationml/2006/ole">
            <p:oleObj spid="_x0000_s3090" name="Equation" r:id="rId18" imgW="876240" imgH="457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00298" y="714356"/>
            <a:ext cx="3271858" cy="3850148"/>
            <a:chOff x="2172367" y="603456"/>
            <a:chExt cx="3271858" cy="3850148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2500298" y="857232"/>
              <a:ext cx="2571768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rot="5400000">
              <a:off x="1142976" y="2214554"/>
              <a:ext cx="2714644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2500298" y="857232"/>
              <a:ext cx="1857388" cy="57150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V="1">
              <a:off x="4357686" y="857232"/>
              <a:ext cx="714380" cy="57150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rot="5400000">
              <a:off x="3000364" y="2786058"/>
              <a:ext cx="2714644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rot="5400000">
              <a:off x="3714744" y="2214554"/>
              <a:ext cx="2714644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2500298" y="3571876"/>
              <a:ext cx="2571768" cy="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2500298" y="3571876"/>
              <a:ext cx="1857388" cy="57150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4357686" y="3571876"/>
              <a:ext cx="714380" cy="571504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2" name="对象 11"/>
            <p:cNvGraphicFramePr>
              <a:graphicFrameLocks noChangeAspect="1"/>
            </p:cNvGraphicFramePr>
            <p:nvPr/>
          </p:nvGraphicFramePr>
          <p:xfrm>
            <a:off x="2172367" y="603456"/>
            <a:ext cx="344487" cy="477838"/>
          </p:xfrm>
          <a:graphic>
            <a:graphicData uri="http://schemas.openxmlformats.org/presentationml/2006/ole">
              <p:oleObj spid="_x0000_s4098" name="Equation" r:id="rId3" imgW="164880" imgH="228600" progId="Equation.DSMT4">
                <p:embed/>
              </p:oleObj>
            </a:graphicData>
          </a:graphic>
        </p:graphicFrame>
        <p:graphicFrame>
          <p:nvGraphicFramePr>
            <p:cNvPr id="13" name="对象 12"/>
            <p:cNvGraphicFramePr>
              <a:graphicFrameLocks noChangeAspect="1"/>
            </p:cNvGraphicFramePr>
            <p:nvPr/>
          </p:nvGraphicFramePr>
          <p:xfrm>
            <a:off x="2212244" y="3500438"/>
            <a:ext cx="317981" cy="344479"/>
          </p:xfrm>
          <a:graphic>
            <a:graphicData uri="http://schemas.openxmlformats.org/presentationml/2006/ole">
              <p:oleObj spid="_x0000_s4099" name="Equation" r:id="rId4" imgW="152280" imgH="164880" progId="Equation.DSMT4">
                <p:embed/>
              </p:oleObj>
            </a:graphicData>
          </a:graphic>
        </p:graphicFrame>
        <p:graphicFrame>
          <p:nvGraphicFramePr>
            <p:cNvPr id="14" name="对象 13"/>
            <p:cNvGraphicFramePr>
              <a:graphicFrameLocks noChangeAspect="1"/>
            </p:cNvGraphicFramePr>
            <p:nvPr/>
          </p:nvGraphicFramePr>
          <p:xfrm>
            <a:off x="5059363" y="613442"/>
            <a:ext cx="369887" cy="477837"/>
          </p:xfrm>
          <a:graphic>
            <a:graphicData uri="http://schemas.openxmlformats.org/presentationml/2006/ole">
              <p:oleObj spid="_x0000_s4100" name="Equation" r:id="rId5" imgW="177480" imgH="228600" progId="Equation.DSMT4">
                <p:embed/>
              </p:oleObj>
            </a:graphicData>
          </a:graphic>
        </p:graphicFrame>
        <p:graphicFrame>
          <p:nvGraphicFramePr>
            <p:cNvPr id="15" name="对象 14"/>
            <p:cNvGraphicFramePr>
              <a:graphicFrameLocks noChangeAspect="1"/>
            </p:cNvGraphicFramePr>
            <p:nvPr/>
          </p:nvGraphicFramePr>
          <p:xfrm>
            <a:off x="4370388" y="1285875"/>
            <a:ext cx="342900" cy="477838"/>
          </p:xfrm>
          <a:graphic>
            <a:graphicData uri="http://schemas.openxmlformats.org/presentationml/2006/ole">
              <p:oleObj spid="_x0000_s4101" name="Equation" r:id="rId6" imgW="164880" imgH="228600" progId="Equation.DSMT4">
                <p:embed/>
              </p:oleObj>
            </a:graphicData>
          </a:graphic>
        </p:graphicFrame>
        <p:graphicFrame>
          <p:nvGraphicFramePr>
            <p:cNvPr id="16" name="对象 15"/>
            <p:cNvGraphicFramePr>
              <a:graphicFrameLocks noChangeAspect="1"/>
            </p:cNvGraphicFramePr>
            <p:nvPr/>
          </p:nvGraphicFramePr>
          <p:xfrm>
            <a:off x="4227513" y="4109117"/>
            <a:ext cx="315912" cy="344487"/>
          </p:xfrm>
          <a:graphic>
            <a:graphicData uri="http://schemas.openxmlformats.org/presentationml/2006/ole">
              <p:oleObj spid="_x0000_s4102" name="Equation" r:id="rId7" imgW="152280" imgH="164880" progId="Equation.DSMT4">
                <p:embed/>
              </p:oleObj>
            </a:graphicData>
          </a:graphic>
        </p:graphicFrame>
        <p:graphicFrame>
          <p:nvGraphicFramePr>
            <p:cNvPr id="17" name="对象 16"/>
            <p:cNvGraphicFramePr>
              <a:graphicFrameLocks noChangeAspect="1"/>
            </p:cNvGraphicFramePr>
            <p:nvPr/>
          </p:nvGraphicFramePr>
          <p:xfrm>
            <a:off x="4998323" y="3531982"/>
            <a:ext cx="315912" cy="369887"/>
          </p:xfrm>
          <a:graphic>
            <a:graphicData uri="http://schemas.openxmlformats.org/presentationml/2006/ole">
              <p:oleObj spid="_x0000_s4103" name="Equation" r:id="rId8" imgW="152280" imgH="177480" progId="Equation.DSMT4">
                <p:embed/>
              </p:oleObj>
            </a:graphicData>
          </a:graphic>
        </p:graphicFrame>
        <p:graphicFrame>
          <p:nvGraphicFramePr>
            <p:cNvPr id="18" name="对象 17"/>
            <p:cNvGraphicFramePr>
              <a:graphicFrameLocks noChangeAspect="1"/>
            </p:cNvGraphicFramePr>
            <p:nvPr/>
          </p:nvGraphicFramePr>
          <p:xfrm>
            <a:off x="5101325" y="2032216"/>
            <a:ext cx="342900" cy="344487"/>
          </p:xfrm>
          <a:graphic>
            <a:graphicData uri="http://schemas.openxmlformats.org/presentationml/2006/ole">
              <p:oleObj spid="_x0000_s4104" name="Equation" r:id="rId9" imgW="164880" imgH="164880" progId="Equation.DSMT4">
                <p:embed/>
              </p:oleObj>
            </a:graphicData>
          </a:graphic>
        </p:graphicFrame>
        <p:cxnSp>
          <p:nvCxnSpPr>
            <p:cNvPr id="19" name="直接连接符 18"/>
            <p:cNvCxnSpPr/>
            <p:nvPr/>
          </p:nvCxnSpPr>
          <p:spPr>
            <a:xfrm>
              <a:off x="2517348" y="871980"/>
              <a:ext cx="2554718" cy="142876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5400000" flipH="1" flipV="1">
              <a:off x="3835921" y="2868992"/>
              <a:ext cx="1785950" cy="683902"/>
            </a:xfrm>
            <a:prstGeom prst="line">
              <a:avLst/>
            </a:prstGeom>
            <a:ln>
              <a:solidFill>
                <a:srgbClr val="0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1" name="对象 20"/>
            <p:cNvGraphicFramePr>
              <a:graphicFrameLocks noChangeAspect="1"/>
            </p:cNvGraphicFramePr>
            <p:nvPr/>
          </p:nvGraphicFramePr>
          <p:xfrm>
            <a:off x="3242136" y="3870071"/>
            <a:ext cx="317500" cy="344487"/>
          </p:xfrm>
          <a:graphic>
            <a:graphicData uri="http://schemas.openxmlformats.org/presentationml/2006/ole">
              <p:oleObj spid="_x0000_s4105" name="Equation" r:id="rId10" imgW="152280" imgH="164880" progId="Equation.DSMT4">
                <p:embed/>
              </p:oleObj>
            </a:graphicData>
          </a:graphic>
        </p:graphicFrame>
        <p:cxnSp>
          <p:nvCxnSpPr>
            <p:cNvPr id="22" name="直接连接符 21"/>
            <p:cNvCxnSpPr/>
            <p:nvPr/>
          </p:nvCxnSpPr>
          <p:spPr>
            <a:xfrm flipV="1">
              <a:off x="3443011" y="3573372"/>
              <a:ext cx="1643074" cy="285752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直接连接符 23"/>
          <p:cNvCxnSpPr>
            <a:cxnSpLocks noChangeAspect="1"/>
          </p:cNvCxnSpPr>
          <p:nvPr/>
        </p:nvCxnSpPr>
        <p:spPr>
          <a:xfrm rot="16200000" flipV="1">
            <a:off x="2131659" y="1680218"/>
            <a:ext cx="3248088" cy="1857387"/>
          </a:xfrm>
          <a:prstGeom prst="line">
            <a:avLst/>
          </a:prstGeom>
          <a:ln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rot="5400000" flipH="1" flipV="1">
            <a:off x="3709686" y="3475508"/>
            <a:ext cx="581620" cy="4286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对象 27"/>
          <p:cNvGraphicFramePr>
            <a:graphicFrameLocks noChangeAspect="1"/>
          </p:cNvGraphicFramePr>
          <p:nvPr/>
        </p:nvGraphicFramePr>
        <p:xfrm>
          <a:off x="3807138" y="3229926"/>
          <a:ext cx="370977" cy="344479"/>
        </p:xfrm>
        <a:graphic>
          <a:graphicData uri="http://schemas.openxmlformats.org/presentationml/2006/ole">
            <p:oleObj spid="_x0000_s4107" name="Equation" r:id="rId11" imgW="177480" imgH="164880" progId="Equation.DSMT4">
              <p:embed/>
            </p:oleObj>
          </a:graphicData>
        </a:graphic>
      </p:graphicFrame>
      <p:cxnSp>
        <p:nvCxnSpPr>
          <p:cNvPr id="29" name="直接连接符 28"/>
          <p:cNvCxnSpPr/>
          <p:nvPr/>
        </p:nvCxnSpPr>
        <p:spPr>
          <a:xfrm rot="10800000">
            <a:off x="4214810" y="3414252"/>
            <a:ext cx="1214446" cy="3005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5414508" y="3700004"/>
            <a:ext cx="2286016" cy="14748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cxnSpLocks noChangeAspect="1"/>
          </p:cNvCxnSpPr>
          <p:nvPr/>
        </p:nvCxnSpPr>
        <p:spPr>
          <a:xfrm flipV="1">
            <a:off x="4700128" y="3722506"/>
            <a:ext cx="3000396" cy="521808"/>
          </a:xfrm>
          <a:prstGeom prst="line">
            <a:avLst/>
          </a:prstGeom>
          <a:ln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cxnSpLocks noChangeAspect="1"/>
          </p:cNvCxnSpPr>
          <p:nvPr/>
        </p:nvCxnSpPr>
        <p:spPr>
          <a:xfrm>
            <a:off x="5416911" y="2428868"/>
            <a:ext cx="2269735" cy="1285884"/>
          </a:xfrm>
          <a:prstGeom prst="line">
            <a:avLst/>
          </a:prstGeom>
          <a:ln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对象 42"/>
          <p:cNvGraphicFramePr>
            <a:graphicFrameLocks noChangeAspect="1"/>
          </p:cNvGraphicFramePr>
          <p:nvPr/>
        </p:nvGraphicFramePr>
        <p:xfrm>
          <a:off x="1571604" y="4286256"/>
          <a:ext cx="1071570" cy="376497"/>
        </p:xfrm>
        <a:graphic>
          <a:graphicData uri="http://schemas.openxmlformats.org/presentationml/2006/ole">
            <p:oleObj spid="_x0000_s4110" name="Equation" r:id="rId12" imgW="469800" imgH="164880" progId="Equation.DSMT4">
              <p:embed/>
            </p:oleObj>
          </a:graphicData>
        </a:graphic>
      </p:graphicFrame>
      <p:graphicFrame>
        <p:nvGraphicFramePr>
          <p:cNvPr id="44" name="对象 43"/>
          <p:cNvGraphicFramePr>
            <a:graphicFrameLocks noChangeAspect="1"/>
          </p:cNvGraphicFramePr>
          <p:nvPr/>
        </p:nvGraphicFramePr>
        <p:xfrm>
          <a:off x="7715272" y="3500438"/>
          <a:ext cx="342900" cy="344487"/>
        </p:xfrm>
        <a:graphic>
          <a:graphicData uri="http://schemas.openxmlformats.org/presentationml/2006/ole">
            <p:oleObj spid="_x0000_s4111" name="Equation" r:id="rId13" imgW="164880" imgH="164880" progId="Equation.DSMT4">
              <p:embed/>
            </p:oleObj>
          </a:graphicData>
        </a:graphic>
      </p:graphicFrame>
      <p:cxnSp>
        <p:nvCxnSpPr>
          <p:cNvPr id="46" name="直接连接符 45"/>
          <p:cNvCxnSpPr/>
          <p:nvPr/>
        </p:nvCxnSpPr>
        <p:spPr>
          <a:xfrm>
            <a:off x="5414508" y="3700004"/>
            <a:ext cx="785818" cy="285752"/>
          </a:xfrm>
          <a:prstGeom prst="line">
            <a:avLst/>
          </a:prstGeom>
          <a:ln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rot="16200000" flipH="1">
            <a:off x="5006851" y="2807029"/>
            <a:ext cx="1571636" cy="785818"/>
          </a:xfrm>
          <a:prstGeom prst="line">
            <a:avLst/>
          </a:prstGeom>
          <a:ln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对象 49"/>
          <p:cNvGraphicFramePr>
            <a:graphicFrameLocks noChangeAspect="1"/>
          </p:cNvGraphicFramePr>
          <p:nvPr/>
        </p:nvGraphicFramePr>
        <p:xfrm>
          <a:off x="6103938" y="4000500"/>
          <a:ext cx="422275" cy="344488"/>
        </p:xfrm>
        <a:graphic>
          <a:graphicData uri="http://schemas.openxmlformats.org/presentationml/2006/ole">
            <p:oleObj spid="_x0000_s4112" name="Equation" r:id="rId14" imgW="203040" imgH="164880" progId="Equation.DSMT4">
              <p:embed/>
            </p:oleObj>
          </a:graphicData>
        </a:graphic>
      </p:graphicFrame>
      <p:graphicFrame>
        <p:nvGraphicFramePr>
          <p:cNvPr id="51" name="对象 50"/>
          <p:cNvGraphicFramePr>
            <a:graphicFrameLocks noChangeAspect="1"/>
          </p:cNvGraphicFramePr>
          <p:nvPr/>
        </p:nvGraphicFramePr>
        <p:xfrm>
          <a:off x="1571604" y="4929198"/>
          <a:ext cx="1225366" cy="428627"/>
        </p:xfrm>
        <a:graphic>
          <a:graphicData uri="http://schemas.openxmlformats.org/presentationml/2006/ole">
            <p:oleObj spid="_x0000_s4113" name="Equation" r:id="rId15" imgW="507960" imgH="177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973" name="Object 5"/>
          <p:cNvGraphicFramePr>
            <a:graphicFrameLocks noChangeAspect="1"/>
          </p:cNvGraphicFramePr>
          <p:nvPr/>
        </p:nvGraphicFramePr>
        <p:xfrm>
          <a:off x="714348" y="214290"/>
          <a:ext cx="6929486" cy="2547355"/>
        </p:xfrm>
        <a:graphic>
          <a:graphicData uri="http://schemas.openxmlformats.org/presentationml/2006/ole">
            <p:oleObj spid="_x0000_s11266" name="Equation" r:id="rId3" imgW="2971800" imgH="1091880" progId="Equation.DSMT4">
              <p:embed/>
            </p:oleObj>
          </a:graphicData>
        </a:graphic>
      </p:graphicFrame>
      <p:sp>
        <p:nvSpPr>
          <p:cNvPr id="83974" name="Text Box 6"/>
          <p:cNvSpPr txBox="1">
            <a:spLocks noChangeArrowheads="1"/>
          </p:cNvSpPr>
          <p:nvPr/>
        </p:nvSpPr>
        <p:spPr bwMode="auto">
          <a:xfrm>
            <a:off x="250825" y="2636838"/>
            <a:ext cx="1008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解</a:t>
            </a:r>
            <a:r>
              <a:rPr lang="en-US" altLang="zh-CN" b="1">
                <a:sym typeface="Wingdings" pitchFamily="2" charset="2"/>
              </a:rPr>
              <a:t>:(1)</a:t>
            </a:r>
            <a:endParaRPr lang="en-US" altLang="zh-CN" b="1"/>
          </a:p>
        </p:txBody>
      </p:sp>
      <p:graphicFrame>
        <p:nvGraphicFramePr>
          <p:cNvPr id="83981" name="Object 13"/>
          <p:cNvGraphicFramePr>
            <a:graphicFrameLocks noChangeAspect="1"/>
          </p:cNvGraphicFramePr>
          <p:nvPr/>
        </p:nvGraphicFramePr>
        <p:xfrm>
          <a:off x="1285852" y="2643182"/>
          <a:ext cx="6164262" cy="933450"/>
        </p:xfrm>
        <a:graphic>
          <a:graphicData uri="http://schemas.openxmlformats.org/presentationml/2006/ole">
            <p:oleObj spid="_x0000_s11267" name="Equation" r:id="rId4" imgW="2603160" imgH="393480" progId="Equation.DSMT4">
              <p:embed/>
            </p:oleObj>
          </a:graphicData>
        </a:graphic>
      </p:graphicFrame>
      <p:graphicFrame>
        <p:nvGraphicFramePr>
          <p:cNvPr id="83982" name="Object 14"/>
          <p:cNvGraphicFramePr>
            <a:graphicFrameLocks noChangeAspect="1"/>
          </p:cNvGraphicFramePr>
          <p:nvPr/>
        </p:nvGraphicFramePr>
        <p:xfrm>
          <a:off x="1428728" y="3429000"/>
          <a:ext cx="5954712" cy="1054100"/>
        </p:xfrm>
        <a:graphic>
          <a:graphicData uri="http://schemas.openxmlformats.org/presentationml/2006/ole">
            <p:oleObj spid="_x0000_s11268" name="公式" r:id="rId5" imgW="2222280" imgH="393480" progId="Equation.3">
              <p:embed/>
            </p:oleObj>
          </a:graphicData>
        </a:graphic>
      </p:graphicFrame>
      <p:graphicFrame>
        <p:nvGraphicFramePr>
          <p:cNvPr id="83983" name="Object 15"/>
          <p:cNvGraphicFramePr>
            <a:graphicFrameLocks noChangeAspect="1"/>
          </p:cNvGraphicFramePr>
          <p:nvPr/>
        </p:nvGraphicFramePr>
        <p:xfrm>
          <a:off x="500063" y="4429125"/>
          <a:ext cx="2320925" cy="985838"/>
        </p:xfrm>
        <a:graphic>
          <a:graphicData uri="http://schemas.openxmlformats.org/presentationml/2006/ole">
            <p:oleObj spid="_x0000_s11269" name="公式" r:id="rId6" imgW="927000" imgH="393480" progId="Equation.3">
              <p:embed/>
            </p:oleObj>
          </a:graphicData>
        </a:graphic>
      </p:graphicFrame>
      <p:graphicFrame>
        <p:nvGraphicFramePr>
          <p:cNvPr id="83984" name="Object 16"/>
          <p:cNvGraphicFramePr>
            <a:graphicFrameLocks noChangeAspect="1"/>
          </p:cNvGraphicFramePr>
          <p:nvPr/>
        </p:nvGraphicFramePr>
        <p:xfrm>
          <a:off x="2857500" y="4429125"/>
          <a:ext cx="5372100" cy="962025"/>
        </p:xfrm>
        <a:graphic>
          <a:graphicData uri="http://schemas.openxmlformats.org/presentationml/2006/ole">
            <p:oleObj spid="_x0000_s11270" name="公式" r:id="rId7" imgW="2197080" imgH="393480" progId="Equation.3">
              <p:embed/>
            </p:oleObj>
          </a:graphicData>
        </a:graphic>
      </p:graphicFrame>
      <p:sp>
        <p:nvSpPr>
          <p:cNvPr id="15369" name="Rectangle 18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" name="燕尾形箭头 10">
            <a:hlinkClick r:id="rId8" action="ppaction://hlinksldjump"/>
          </p:cNvPr>
          <p:cNvSpPr/>
          <p:nvPr/>
        </p:nvSpPr>
        <p:spPr>
          <a:xfrm>
            <a:off x="4214810" y="5572140"/>
            <a:ext cx="785818" cy="42862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3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3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3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3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4" grpId="0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571472" y="214290"/>
          <a:ext cx="7737475" cy="2057400"/>
        </p:xfrm>
        <a:graphic>
          <a:graphicData uri="http://schemas.openxmlformats.org/presentationml/2006/ole">
            <p:oleObj spid="_x0000_s12290" name="Equation" r:id="rId3" imgW="4584600" imgH="1218960" progId="Equation.DSMT4">
              <p:embed/>
            </p:oleObj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533400" y="2362200"/>
          <a:ext cx="5791200" cy="817563"/>
        </p:xfrm>
        <a:graphic>
          <a:graphicData uri="http://schemas.openxmlformats.org/presentationml/2006/ole">
            <p:oleObj spid="_x0000_s12291" name="Equation" r:id="rId4" imgW="3238200" imgH="457200" progId="Equation.DSMT4">
              <p:embed/>
            </p:oleObj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609600" y="3200400"/>
          <a:ext cx="3546475" cy="701675"/>
        </p:xfrm>
        <a:graphic>
          <a:graphicData uri="http://schemas.openxmlformats.org/presentationml/2006/ole">
            <p:oleObj spid="_x0000_s12292" name="Equation" r:id="rId5" imgW="2323800" imgH="457200" progId="Equation.DSMT4">
              <p:embed/>
            </p:oleObj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4191000" y="3200400"/>
          <a:ext cx="2438400" cy="674688"/>
        </p:xfrm>
        <a:graphic>
          <a:graphicData uri="http://schemas.openxmlformats.org/presentationml/2006/ole">
            <p:oleObj spid="_x0000_s12293" name="Equation" r:id="rId6" imgW="1422360" imgH="393480" progId="Equation.DSMT4">
              <p:embed/>
            </p:oleObj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658813" y="4038600"/>
          <a:ext cx="2339975" cy="720725"/>
        </p:xfrm>
        <a:graphic>
          <a:graphicData uri="http://schemas.openxmlformats.org/presentationml/2006/ole">
            <p:oleObj spid="_x0000_s12294" name="Equation" r:id="rId7" imgW="1663560" imgH="507960" progId="Equation.DSMT4">
              <p:embed/>
            </p:oleObj>
          </a:graphicData>
        </a:graphic>
      </p:graphicFrame>
      <p:graphicFrame>
        <p:nvGraphicFramePr>
          <p:cNvPr id="7" name="Object 10"/>
          <p:cNvGraphicFramePr>
            <a:graphicFrameLocks noChangeAspect="1"/>
          </p:cNvGraphicFramePr>
          <p:nvPr/>
        </p:nvGraphicFramePr>
        <p:xfrm>
          <a:off x="3200400" y="4038600"/>
          <a:ext cx="1524000" cy="715963"/>
        </p:xfrm>
        <a:graphic>
          <a:graphicData uri="http://schemas.openxmlformats.org/presentationml/2006/ole">
            <p:oleObj spid="_x0000_s12295" name="Equation" r:id="rId8" imgW="838080" imgH="393480" progId="Equation.DSMT4">
              <p:embed/>
            </p:oleObj>
          </a:graphicData>
        </a:graphic>
      </p:graphicFrame>
      <p:graphicFrame>
        <p:nvGraphicFramePr>
          <p:cNvPr id="8" name="Object 13"/>
          <p:cNvGraphicFramePr>
            <a:graphicFrameLocks noChangeAspect="1"/>
          </p:cNvGraphicFramePr>
          <p:nvPr/>
        </p:nvGraphicFramePr>
        <p:xfrm>
          <a:off x="457200" y="4800600"/>
          <a:ext cx="4953000" cy="381000"/>
        </p:xfrm>
        <a:graphic>
          <a:graphicData uri="http://schemas.openxmlformats.org/presentationml/2006/ole">
            <p:oleObj spid="_x0000_s12296" name="Equation" r:id="rId9" imgW="2971800" imgH="228600" progId="Equation.DSMT4">
              <p:embed/>
            </p:oleObj>
          </a:graphicData>
        </a:graphic>
      </p:graphicFrame>
      <p:graphicFrame>
        <p:nvGraphicFramePr>
          <p:cNvPr id="9" name="Object 16"/>
          <p:cNvGraphicFramePr>
            <a:graphicFrameLocks noChangeAspect="1"/>
          </p:cNvGraphicFramePr>
          <p:nvPr/>
        </p:nvGraphicFramePr>
        <p:xfrm>
          <a:off x="5638800" y="4724400"/>
          <a:ext cx="1714500" cy="381000"/>
        </p:xfrm>
        <a:graphic>
          <a:graphicData uri="http://schemas.openxmlformats.org/presentationml/2006/ole">
            <p:oleObj spid="_x0000_s12297" name="Equation" r:id="rId10" imgW="1028520" imgH="228600" progId="Equation.DSMT4">
              <p:embed/>
            </p:oleObj>
          </a:graphicData>
        </a:graphic>
      </p:graphicFrame>
      <p:graphicFrame>
        <p:nvGraphicFramePr>
          <p:cNvPr id="10" name="Object 18"/>
          <p:cNvGraphicFramePr>
            <a:graphicFrameLocks noChangeAspect="1"/>
          </p:cNvGraphicFramePr>
          <p:nvPr/>
        </p:nvGraphicFramePr>
        <p:xfrm>
          <a:off x="685800" y="5334000"/>
          <a:ext cx="1600200" cy="419100"/>
        </p:xfrm>
        <a:graphic>
          <a:graphicData uri="http://schemas.openxmlformats.org/presentationml/2006/ole">
            <p:oleObj spid="_x0000_s12298" name="Equation" r:id="rId11" imgW="876240" imgH="228600" progId="Equation.DSMT4">
              <p:embed/>
            </p:oleObj>
          </a:graphicData>
        </a:graphic>
      </p:graphicFrame>
      <p:graphicFrame>
        <p:nvGraphicFramePr>
          <p:cNvPr id="11" name="Object 20"/>
          <p:cNvGraphicFramePr>
            <a:graphicFrameLocks noChangeAspect="1"/>
          </p:cNvGraphicFramePr>
          <p:nvPr/>
        </p:nvGraphicFramePr>
        <p:xfrm>
          <a:off x="2514600" y="5181600"/>
          <a:ext cx="3276600" cy="663575"/>
        </p:xfrm>
        <a:graphic>
          <a:graphicData uri="http://schemas.openxmlformats.org/presentationml/2006/ole">
            <p:oleObj spid="_x0000_s12299" name="Equation" r:id="rId12" imgW="2273040" imgH="457200" progId="Equation.DSMT4">
              <p:embed/>
            </p:oleObj>
          </a:graphicData>
        </a:graphic>
      </p:graphicFrame>
      <p:graphicFrame>
        <p:nvGraphicFramePr>
          <p:cNvPr id="12" name="Object 22"/>
          <p:cNvGraphicFramePr>
            <a:graphicFrameLocks noChangeAspect="1"/>
          </p:cNvGraphicFramePr>
          <p:nvPr/>
        </p:nvGraphicFramePr>
        <p:xfrm>
          <a:off x="762000" y="6019800"/>
          <a:ext cx="3276600" cy="415925"/>
        </p:xfrm>
        <a:graphic>
          <a:graphicData uri="http://schemas.openxmlformats.org/presentationml/2006/ole">
            <p:oleObj spid="_x0000_s12300" name="Equation" r:id="rId13" imgW="1625400" imgH="203040" progId="Equation.DSMT4">
              <p:embed/>
            </p:oleObj>
          </a:graphicData>
        </a:graphic>
      </p:graphicFrame>
      <p:sp>
        <p:nvSpPr>
          <p:cNvPr id="13" name="TextBox 24"/>
          <p:cNvSpPr txBox="1">
            <a:spLocks noChangeArrowheads="1"/>
          </p:cNvSpPr>
          <p:nvPr/>
        </p:nvSpPr>
        <p:spPr bwMode="auto">
          <a:xfrm>
            <a:off x="4357686" y="5786454"/>
            <a:ext cx="441960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zh-CN" sz="2400" b="1" dirty="0"/>
              <a:t>上式左边为偶数，右边为奇数，故上式不能成立，导致矛盾</a:t>
            </a:r>
            <a:r>
              <a:rPr lang="en-US" altLang="zh-CN" sz="2400" b="1" dirty="0"/>
              <a:t>.</a:t>
            </a:r>
            <a:endParaRPr lang="zh-CN" altLang="en-US" sz="2400" b="1" dirty="0"/>
          </a:p>
        </p:txBody>
      </p:sp>
      <p:sp>
        <p:nvSpPr>
          <p:cNvPr id="14" name="燕尾形箭头 13">
            <a:hlinkClick r:id="rId14" action="ppaction://hlinksldjump"/>
          </p:cNvPr>
          <p:cNvSpPr/>
          <p:nvPr/>
        </p:nvSpPr>
        <p:spPr>
          <a:xfrm>
            <a:off x="8286776" y="5286388"/>
            <a:ext cx="571504" cy="35719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2315601" y="1396760"/>
            <a:ext cx="359374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rot="5400000">
            <a:off x="958279" y="2754082"/>
            <a:ext cx="2714644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2315601" y="1396760"/>
            <a:ext cx="2595479" cy="57150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4911079" y="1396760"/>
            <a:ext cx="998261" cy="57150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rot="5400000">
            <a:off x="3553757" y="3325586"/>
            <a:ext cx="2714644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rot="5400000">
            <a:off x="4552018" y="2754082"/>
            <a:ext cx="2714644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315601" y="4111404"/>
            <a:ext cx="3593740" cy="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315601" y="4111404"/>
            <a:ext cx="2595479" cy="57150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4911079" y="4111404"/>
            <a:ext cx="998261" cy="571504"/>
          </a:xfrm>
          <a:prstGeom prst="line">
            <a:avLst/>
          </a:prstGeom>
          <a:ln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1857356" y="1142984"/>
          <a:ext cx="481380" cy="477838"/>
        </p:xfrm>
        <a:graphic>
          <a:graphicData uri="http://schemas.openxmlformats.org/presentationml/2006/ole">
            <p:oleObj spid="_x0000_s32770" name="Equation" r:id="rId3" imgW="164880" imgH="228600" progId="Equation.DSMT4">
              <p:embed/>
            </p:oleObj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1913079" y="4039966"/>
          <a:ext cx="444341" cy="344479"/>
        </p:xfrm>
        <a:graphic>
          <a:graphicData uri="http://schemas.openxmlformats.org/presentationml/2006/ole">
            <p:oleObj spid="_x0000_s32771" name="Equation" r:id="rId4" imgW="152280" imgH="164880" progId="Equation.DSMT4">
              <p:embed/>
            </p:oleObj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5891589" y="1152970"/>
          <a:ext cx="516873" cy="477837"/>
        </p:xfrm>
        <a:graphic>
          <a:graphicData uri="http://schemas.openxmlformats.org/presentationml/2006/ole">
            <p:oleObj spid="_x0000_s32772" name="Equation" r:id="rId5" imgW="177480" imgH="228600" progId="Equation.DSMT4">
              <p:embed/>
            </p:oleObj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4928829" y="1825403"/>
          <a:ext cx="479162" cy="477838"/>
        </p:xfrm>
        <a:graphic>
          <a:graphicData uri="http://schemas.openxmlformats.org/presentationml/2006/ole">
            <p:oleObj spid="_x0000_s32773" name="Equation" r:id="rId6" imgW="164880" imgH="228600" progId="Equation.DSMT4">
              <p:embed/>
            </p:oleObj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4729178" y="4648645"/>
          <a:ext cx="441449" cy="344487"/>
        </p:xfrm>
        <a:graphic>
          <a:graphicData uri="http://schemas.openxmlformats.org/presentationml/2006/ole">
            <p:oleObj spid="_x0000_s32774" name="Equation" r:id="rId7" imgW="152280" imgH="164880" progId="Equation.DSMT4">
              <p:embed/>
            </p:oleObj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5806293" y="4071510"/>
          <a:ext cx="441449" cy="369887"/>
        </p:xfrm>
        <a:graphic>
          <a:graphicData uri="http://schemas.openxmlformats.org/presentationml/2006/ole">
            <p:oleObj spid="_x0000_s32775" name="Equation" r:id="rId8" imgW="152280" imgH="177480" progId="Equation.DSMT4">
              <p:embed/>
            </p:oleObj>
          </a:graphicData>
        </a:graphic>
      </p:graphicFrame>
      <p:cxnSp>
        <p:nvCxnSpPr>
          <p:cNvPr id="19" name="直接连接符 18"/>
          <p:cNvCxnSpPr/>
          <p:nvPr/>
        </p:nvCxnSpPr>
        <p:spPr>
          <a:xfrm>
            <a:off x="2357422" y="2741814"/>
            <a:ext cx="3571900" cy="1357322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rot="16200000" flipV="1">
            <a:off x="2144259" y="2900589"/>
            <a:ext cx="1685016" cy="1342574"/>
          </a:xfrm>
          <a:prstGeom prst="line">
            <a:avLst/>
          </a:prstGeom>
          <a:ln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3352231" y="4409599"/>
          <a:ext cx="443668" cy="344487"/>
        </p:xfrm>
        <a:graphic>
          <a:graphicData uri="http://schemas.openxmlformats.org/presentationml/2006/ole">
            <p:oleObj spid="_x0000_s32777" name="Equation" r:id="rId9" imgW="152280" imgH="164880" progId="Equation.DSMT4">
              <p:embed/>
            </p:oleObj>
          </a:graphicData>
        </a:graphic>
      </p:graphicFrame>
      <p:cxnSp>
        <p:nvCxnSpPr>
          <p:cNvPr id="22" name="直接连接符 21"/>
          <p:cNvCxnSpPr/>
          <p:nvPr/>
        </p:nvCxnSpPr>
        <p:spPr>
          <a:xfrm flipV="1">
            <a:off x="3632930" y="4112900"/>
            <a:ext cx="2296000" cy="285752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对象 43"/>
          <p:cNvGraphicFramePr>
            <a:graphicFrameLocks noChangeAspect="1"/>
          </p:cNvGraphicFramePr>
          <p:nvPr/>
        </p:nvGraphicFramePr>
        <p:xfrm>
          <a:off x="1571604" y="2714620"/>
          <a:ext cx="342900" cy="344487"/>
        </p:xfrm>
        <a:graphic>
          <a:graphicData uri="http://schemas.openxmlformats.org/presentationml/2006/ole">
            <p:oleObj spid="_x0000_s32780" name="Equation" r:id="rId10" imgW="164880" imgH="164880" progId="Equation.DSMT4">
              <p:embed/>
            </p:oleObj>
          </a:graphicData>
        </a:graphic>
      </p:graphicFrame>
      <p:graphicFrame>
        <p:nvGraphicFramePr>
          <p:cNvPr id="39" name="对象 38"/>
          <p:cNvGraphicFramePr>
            <a:graphicFrameLocks noChangeAspect="1"/>
          </p:cNvGraphicFramePr>
          <p:nvPr/>
        </p:nvGraphicFramePr>
        <p:xfrm>
          <a:off x="1357290" y="5072074"/>
          <a:ext cx="5694029" cy="714380"/>
        </p:xfrm>
        <a:graphic>
          <a:graphicData uri="http://schemas.openxmlformats.org/presentationml/2006/ole">
            <p:oleObj spid="_x0000_s32783" name="Equation" r:id="rId11" imgW="3441600" imgH="431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57158" y="285728"/>
          <a:ext cx="8436338" cy="2357454"/>
        </p:xfrm>
        <a:graphic>
          <a:graphicData uri="http://schemas.openxmlformats.org/presentationml/2006/ole">
            <p:oleObj spid="_x0000_s6146" name="Equation" r:id="rId3" imgW="4863960" imgH="1358640" progId="Equation.DSMT4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785918" y="2857496"/>
          <a:ext cx="3929090" cy="439277"/>
        </p:xfrm>
        <a:graphic>
          <a:graphicData uri="http://schemas.openxmlformats.org/presentationml/2006/ole">
            <p:oleObj spid="_x0000_s6147" name="Equation" r:id="rId4" imgW="2044440" imgH="228600" progId="Equation.DSMT4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857356" y="3429000"/>
          <a:ext cx="5500726" cy="442551"/>
        </p:xfrm>
        <a:graphic>
          <a:graphicData uri="http://schemas.openxmlformats.org/presentationml/2006/ole">
            <p:oleObj spid="_x0000_s6148" name="Equation" r:id="rId5" imgW="2844720" imgH="228600" progId="Equation.DSMT4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571604" y="3929066"/>
          <a:ext cx="3192463" cy="442912"/>
        </p:xfrm>
        <a:graphic>
          <a:graphicData uri="http://schemas.openxmlformats.org/presentationml/2006/ole">
            <p:oleObj spid="_x0000_s6149" name="Equation" r:id="rId6" imgW="1650960" imgH="228600" progId="Equation.DSMT4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928794" y="4572008"/>
          <a:ext cx="1250166" cy="357190"/>
        </p:xfrm>
        <a:graphic>
          <a:graphicData uri="http://schemas.openxmlformats.org/presentationml/2006/ole">
            <p:oleObj spid="_x0000_s6150" name="Equation" r:id="rId7" imgW="622080" imgH="177480" progId="Equation.DSMT4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85720" y="2928934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解：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85720" y="214290"/>
          <a:ext cx="8435975" cy="1938338"/>
        </p:xfrm>
        <a:graphic>
          <a:graphicData uri="http://schemas.openxmlformats.org/presentationml/2006/ole">
            <p:oleObj spid="_x0000_s7170" name="Equation" r:id="rId3" imgW="4863960" imgH="1117440" progId="Equation.DSMT4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28596" y="2285992"/>
          <a:ext cx="3429024" cy="655908"/>
        </p:xfrm>
        <a:graphic>
          <a:graphicData uri="http://schemas.openxmlformats.org/presentationml/2006/ole">
            <p:oleObj spid="_x0000_s7175" name="Equation" r:id="rId4" imgW="2057400" imgH="393480" progId="Equation.DSMT4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000496" y="2227000"/>
          <a:ext cx="3238500" cy="739775"/>
        </p:xfrm>
        <a:graphic>
          <a:graphicData uri="http://schemas.openxmlformats.org/presentationml/2006/ole">
            <p:oleObj spid="_x0000_s7176" name="Equation" r:id="rId5" imgW="1942920" imgH="444240" progId="Equation.DSMT4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428596" y="3071810"/>
          <a:ext cx="3500462" cy="428628"/>
        </p:xfrm>
        <a:graphic>
          <a:graphicData uri="http://schemas.openxmlformats.org/presentationml/2006/ole">
            <p:oleObj spid="_x0000_s7177" name="Equation" r:id="rId6" imgW="1866600" imgH="228600" progId="Equation.DSMT4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357158" y="3714752"/>
          <a:ext cx="3571900" cy="375340"/>
        </p:xfrm>
        <a:graphic>
          <a:graphicData uri="http://schemas.openxmlformats.org/presentationml/2006/ole">
            <p:oleObj spid="_x0000_s7178" name="Equation" r:id="rId7" imgW="1930320" imgH="203040" progId="Equation.DSMT4">
              <p:embed/>
            </p:oleObj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3929058" y="2928934"/>
          <a:ext cx="4956203" cy="688362"/>
        </p:xfrm>
        <a:graphic>
          <a:graphicData uri="http://schemas.openxmlformats.org/presentationml/2006/ole">
            <p:oleObj spid="_x0000_s7179" name="Equation" r:id="rId8" imgW="3200400" imgH="444240" progId="Equation.DSMT4">
              <p:embed/>
            </p:oleObj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4071934" y="3714752"/>
          <a:ext cx="1285884" cy="385765"/>
        </p:xfrm>
        <a:graphic>
          <a:graphicData uri="http://schemas.openxmlformats.org/presentationml/2006/ole">
            <p:oleObj spid="_x0000_s7180" name="Equation" r:id="rId9" imgW="761760" imgH="228600" progId="Equation.DSMT4">
              <p:embed/>
            </p:oleObj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346075" y="4214813"/>
          <a:ext cx="6667500" cy="1654175"/>
        </p:xfrm>
        <a:graphic>
          <a:graphicData uri="http://schemas.openxmlformats.org/presentationml/2006/ole">
            <p:oleObj spid="_x0000_s7181" name="Equation" r:id="rId10" imgW="3568680" imgH="888840" progId="Equation.DSMT4">
              <p:embed/>
            </p:oleObj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1071538" y="6072206"/>
          <a:ext cx="2657475" cy="385763"/>
        </p:xfrm>
        <a:graphic>
          <a:graphicData uri="http://schemas.openxmlformats.org/presentationml/2006/ole">
            <p:oleObj spid="_x0000_s7182" name="Equation" r:id="rId11" imgW="1574640" imgH="228600" progId="Equation.DSMT4">
              <p:embed/>
            </p:oleObj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7358082" y="2357430"/>
          <a:ext cx="769125" cy="361941"/>
        </p:xfrm>
        <a:graphic>
          <a:graphicData uri="http://schemas.openxmlformats.org/presentationml/2006/ole">
            <p:oleObj spid="_x0000_s7183" name="Equation" r:id="rId12" imgW="431640" imgH="203040" progId="Equation.DSMT4">
              <p:embed/>
            </p:oleObj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000628" y="6000768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综上所述</a:t>
            </a:r>
            <a:r>
              <a:rPr lang="en-US" altLang="zh-CN" b="1" dirty="0" smtClean="0">
                <a:solidFill>
                  <a:srgbClr val="FF0000"/>
                </a:solidFill>
              </a:rPr>
              <a:t>……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214282" y="214290"/>
          <a:ext cx="8435975" cy="1938337"/>
        </p:xfrm>
        <a:graphic>
          <a:graphicData uri="http://schemas.openxmlformats.org/presentationml/2006/ole">
            <p:oleObj spid="_x0000_s8194" name="Equation" r:id="rId3" imgW="4863960" imgH="1117440" progId="Equation.DSMT4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57158" y="2214554"/>
          <a:ext cx="6159500" cy="1990725"/>
        </p:xfrm>
        <a:graphic>
          <a:graphicData uri="http://schemas.openxmlformats.org/presentationml/2006/ole">
            <p:oleObj spid="_x0000_s8195" name="Equation" r:id="rId4" imgW="3771720" imgH="1218960" progId="Equation.DSMT4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715140" y="2214554"/>
          <a:ext cx="1971192" cy="671505"/>
        </p:xfrm>
        <a:graphic>
          <a:graphicData uri="http://schemas.openxmlformats.org/presentationml/2006/ole">
            <p:oleObj spid="_x0000_s8196" name="Equation" r:id="rId5" imgW="1155600" imgH="393480" progId="Equation.DSMT4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571472" y="4214818"/>
          <a:ext cx="6242050" cy="642938"/>
        </p:xfrm>
        <a:graphic>
          <a:graphicData uri="http://schemas.openxmlformats.org/presentationml/2006/ole">
            <p:oleObj spid="_x0000_s8197" name="Equation" r:id="rId6" imgW="3822480" imgH="393480" progId="Equation.DSMT4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571472" y="4857760"/>
          <a:ext cx="4395787" cy="642937"/>
        </p:xfrm>
        <a:graphic>
          <a:graphicData uri="http://schemas.openxmlformats.org/presentationml/2006/ole">
            <p:oleObj spid="_x0000_s8198" name="Equation" r:id="rId7" imgW="2692080" imgH="393480" progId="Equation.DSMT4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500034" y="5643578"/>
          <a:ext cx="4230687" cy="727075"/>
        </p:xfrm>
        <a:graphic>
          <a:graphicData uri="http://schemas.openxmlformats.org/presentationml/2006/ole">
            <p:oleObj spid="_x0000_s8199" name="Equation" r:id="rId8" imgW="2590560" imgH="444240" progId="Equation.DSMT4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5143504" y="5857892"/>
          <a:ext cx="1514406" cy="428627"/>
        </p:xfrm>
        <a:graphic>
          <a:graphicData uri="http://schemas.openxmlformats.org/presentationml/2006/ole">
            <p:oleObj spid="_x0000_s8200" name="Equation" r:id="rId9" imgW="317160" imgH="1015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285720" y="285728"/>
          <a:ext cx="8435975" cy="1543050"/>
        </p:xfrm>
        <a:graphic>
          <a:graphicData uri="http://schemas.openxmlformats.org/presentationml/2006/ole">
            <p:oleObj spid="_x0000_s9218" name="Equation" r:id="rId3" imgW="4863960" imgH="888840" progId="Equation.DSMT4">
              <p:embed/>
            </p:oleObj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642910" y="1928802"/>
          <a:ext cx="4603750" cy="682625"/>
        </p:xfrm>
        <a:graphic>
          <a:graphicData uri="http://schemas.openxmlformats.org/presentationml/2006/ole">
            <p:oleObj spid="_x0000_s9219" name="Equation" r:id="rId4" imgW="2654280" imgH="393480" progId="Equation.DSMT4">
              <p:embed/>
            </p:oleObj>
          </a:graphicData>
        </a:graphic>
      </p:graphicFrame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571472" y="2500306"/>
          <a:ext cx="6983413" cy="682625"/>
        </p:xfrm>
        <a:graphic>
          <a:graphicData uri="http://schemas.openxmlformats.org/presentationml/2006/ole">
            <p:oleObj spid="_x0000_s9220" name="Equation" r:id="rId5" imgW="4025880" imgH="393480" progId="Equation.DSMT4">
              <p:embed/>
            </p:oleObj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571472" y="3214686"/>
          <a:ext cx="3436938" cy="417512"/>
        </p:xfrm>
        <a:graphic>
          <a:graphicData uri="http://schemas.openxmlformats.org/presentationml/2006/ole">
            <p:oleObj spid="_x0000_s9221" name="Equation" r:id="rId6" imgW="1981080" imgH="241200" progId="Equation.DSMT4">
              <p:embed/>
            </p:oleObj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321754" y="3714750"/>
          <a:ext cx="3943350" cy="417513"/>
        </p:xfrm>
        <a:graphic>
          <a:graphicData uri="http://schemas.openxmlformats.org/presentationml/2006/ole">
            <p:oleObj spid="_x0000_s9222" name="Equation" r:id="rId7" imgW="2273040" imgH="241200" progId="Equation.DSMT4">
              <p:embed/>
            </p:oleObj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571472" y="4143380"/>
          <a:ext cx="3679825" cy="417513"/>
        </p:xfrm>
        <a:graphic>
          <a:graphicData uri="http://schemas.openxmlformats.org/presentationml/2006/ole">
            <p:oleObj spid="_x0000_s9223" name="Equation" r:id="rId8" imgW="2120760" imgH="241200" progId="Equation.DSMT4">
              <p:embed/>
            </p:oleObj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500034" y="4572008"/>
          <a:ext cx="6434138" cy="417512"/>
        </p:xfrm>
        <a:graphic>
          <a:graphicData uri="http://schemas.openxmlformats.org/presentationml/2006/ole">
            <p:oleObj spid="_x0000_s9224" name="Equation" r:id="rId9" imgW="3708360" imgH="241200" progId="Equation.DSMT4">
              <p:embed/>
            </p:oleObj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428596" y="5072074"/>
          <a:ext cx="6588125" cy="484187"/>
        </p:xfrm>
        <a:graphic>
          <a:graphicData uri="http://schemas.openxmlformats.org/presentationml/2006/ole">
            <p:oleObj spid="_x0000_s9225" name="Equation" r:id="rId10" imgW="3797280" imgH="279360" progId="Equation.DSMT4">
              <p:embed/>
            </p:oleObj>
          </a:graphicData>
        </a:graphic>
      </p:graphicFrame>
      <p:graphicFrame>
        <p:nvGraphicFramePr>
          <p:cNvPr id="9226" name="Object 10"/>
          <p:cNvGraphicFramePr>
            <a:graphicFrameLocks noChangeAspect="1"/>
          </p:cNvGraphicFramePr>
          <p:nvPr/>
        </p:nvGraphicFramePr>
        <p:xfrm>
          <a:off x="6143636" y="1785926"/>
          <a:ext cx="1971675" cy="671512"/>
        </p:xfrm>
        <a:graphic>
          <a:graphicData uri="http://schemas.openxmlformats.org/presentationml/2006/ole">
            <p:oleObj spid="_x0000_s9226" name="Equation" r:id="rId11" imgW="1155600" imgH="393480" progId="Equation.DSMT4">
              <p:embed/>
            </p:oleObj>
          </a:graphicData>
        </a:graphic>
      </p:graphicFrame>
      <p:graphicFrame>
        <p:nvGraphicFramePr>
          <p:cNvPr id="11" name="Object 2"/>
          <p:cNvGraphicFramePr>
            <a:graphicFrameLocks noChangeAspect="1"/>
          </p:cNvGraphicFramePr>
          <p:nvPr/>
        </p:nvGraphicFramePr>
        <p:xfrm>
          <a:off x="428596" y="5572140"/>
          <a:ext cx="2555875" cy="419100"/>
        </p:xfrm>
        <a:graphic>
          <a:graphicData uri="http://schemas.openxmlformats.org/presentationml/2006/ole">
            <p:oleObj spid="_x0000_s9227" name="Equation" r:id="rId12" imgW="1473120" imgH="241200" progId="Equation.DSMT4">
              <p:embed/>
            </p:oleObj>
          </a:graphicData>
        </a:graphic>
      </p:graphicFrame>
      <p:graphicFrame>
        <p:nvGraphicFramePr>
          <p:cNvPr id="12" name="Object 2"/>
          <p:cNvGraphicFramePr>
            <a:graphicFrameLocks noChangeAspect="1"/>
          </p:cNvGraphicFramePr>
          <p:nvPr/>
        </p:nvGraphicFramePr>
        <p:xfrm>
          <a:off x="3042306" y="5569838"/>
          <a:ext cx="3987800" cy="419100"/>
        </p:xfrm>
        <a:graphic>
          <a:graphicData uri="http://schemas.openxmlformats.org/presentationml/2006/ole">
            <p:oleObj spid="_x0000_s9228" name="Equation" r:id="rId13" imgW="2298600" imgH="241200" progId="Equation.DSMT4">
              <p:embed/>
            </p:oleObj>
          </a:graphicData>
        </a:graphic>
      </p:graphicFrame>
      <p:graphicFrame>
        <p:nvGraphicFramePr>
          <p:cNvPr id="13" name="Object 2"/>
          <p:cNvGraphicFramePr>
            <a:graphicFrameLocks noChangeAspect="1"/>
          </p:cNvGraphicFramePr>
          <p:nvPr/>
        </p:nvGraphicFramePr>
        <p:xfrm>
          <a:off x="7000892" y="5540342"/>
          <a:ext cx="1211262" cy="396875"/>
        </p:xfrm>
        <a:graphic>
          <a:graphicData uri="http://schemas.openxmlformats.org/presentationml/2006/ole">
            <p:oleObj spid="_x0000_s9229" name="Equation" r:id="rId14" imgW="698400" imgH="228600" progId="Equation.DSMT4">
              <p:embed/>
            </p:oleObj>
          </a:graphicData>
        </a:graphic>
      </p:graphicFrame>
      <p:graphicFrame>
        <p:nvGraphicFramePr>
          <p:cNvPr id="14" name="Object 2"/>
          <p:cNvGraphicFramePr>
            <a:graphicFrameLocks noChangeAspect="1"/>
          </p:cNvGraphicFramePr>
          <p:nvPr/>
        </p:nvGraphicFramePr>
        <p:xfrm>
          <a:off x="571472" y="6072206"/>
          <a:ext cx="1319212" cy="330200"/>
        </p:xfrm>
        <a:graphic>
          <a:graphicData uri="http://schemas.openxmlformats.org/presentationml/2006/ole">
            <p:oleObj spid="_x0000_s9230" name="Equation" r:id="rId15" imgW="761760" imgH="1904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29965" y="73740"/>
          <a:ext cx="8314002" cy="2596702"/>
        </p:xfrm>
        <a:graphic>
          <a:graphicData uri="http://schemas.openxmlformats.org/presentationml/2006/ole">
            <p:oleObj spid="_x0000_s16386" name="Equation" r:id="rId3" imgW="4635360" imgH="1447560" progId="Equation.DSMT4">
              <p:embed/>
            </p:oleObj>
          </a:graphicData>
        </a:graphic>
      </p:graphicFrame>
      <p:graphicFrame>
        <p:nvGraphicFramePr>
          <p:cNvPr id="56" name="对象 55"/>
          <p:cNvGraphicFramePr>
            <a:graphicFrameLocks noChangeAspect="1"/>
          </p:cNvGraphicFramePr>
          <p:nvPr/>
        </p:nvGraphicFramePr>
        <p:xfrm>
          <a:off x="7000892" y="857232"/>
          <a:ext cx="1480715" cy="857256"/>
        </p:xfrm>
        <a:graphic>
          <a:graphicData uri="http://schemas.openxmlformats.org/presentationml/2006/ole">
            <p:oleObj spid="_x0000_s16400" name="Equation" r:id="rId4" imgW="723600" imgH="419040" progId="Equation.DSMT4">
              <p:embed/>
            </p:oleObj>
          </a:graphicData>
        </a:graphic>
      </p:graphicFrame>
      <p:graphicFrame>
        <p:nvGraphicFramePr>
          <p:cNvPr id="61" name="对象 60"/>
          <p:cNvGraphicFramePr>
            <a:graphicFrameLocks noChangeAspect="1"/>
          </p:cNvGraphicFramePr>
          <p:nvPr/>
        </p:nvGraphicFramePr>
        <p:xfrm>
          <a:off x="500034" y="3786190"/>
          <a:ext cx="1463675" cy="423863"/>
        </p:xfrm>
        <a:graphic>
          <a:graphicData uri="http://schemas.openxmlformats.org/presentationml/2006/ole">
            <p:oleObj spid="_x0000_s16405" name="Equation" r:id="rId5" imgW="787320" imgH="228600" progId="Equation.DSMT4">
              <p:embed/>
            </p:oleObj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0" y="2714620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(</a:t>
            </a:r>
            <a:r>
              <a:rPr lang="zh-CN" altLang="en-US" sz="2400" b="1" dirty="0" smtClean="0"/>
              <a:t>法一</a:t>
            </a:r>
            <a:r>
              <a:rPr lang="en-US" altLang="zh-CN" sz="2400" b="1" dirty="0" smtClean="0"/>
              <a:t>)</a:t>
            </a:r>
            <a:endParaRPr lang="zh-CN" altLang="en-US" sz="2400" b="1" dirty="0"/>
          </a:p>
        </p:txBody>
      </p:sp>
      <p:graphicFrame>
        <p:nvGraphicFramePr>
          <p:cNvPr id="64" name="对象 63"/>
          <p:cNvGraphicFramePr>
            <a:graphicFrameLocks noChangeAspect="1"/>
          </p:cNvGraphicFramePr>
          <p:nvPr/>
        </p:nvGraphicFramePr>
        <p:xfrm>
          <a:off x="387350" y="4214813"/>
          <a:ext cx="1846263" cy="642937"/>
        </p:xfrm>
        <a:graphic>
          <a:graphicData uri="http://schemas.openxmlformats.org/presentationml/2006/ole">
            <p:oleObj spid="_x0000_s16407" name="Equation" r:id="rId6" imgW="1130040" imgH="393480" progId="Equation.DSMT4">
              <p:embed/>
            </p:oleObj>
          </a:graphicData>
        </a:graphic>
      </p:graphicFrame>
      <p:graphicFrame>
        <p:nvGraphicFramePr>
          <p:cNvPr id="65" name="对象 64"/>
          <p:cNvGraphicFramePr>
            <a:graphicFrameLocks noChangeAspect="1"/>
          </p:cNvGraphicFramePr>
          <p:nvPr/>
        </p:nvGraphicFramePr>
        <p:xfrm>
          <a:off x="2357422" y="4214818"/>
          <a:ext cx="1825625" cy="642938"/>
        </p:xfrm>
        <a:graphic>
          <a:graphicData uri="http://schemas.openxmlformats.org/presentationml/2006/ole">
            <p:oleObj spid="_x0000_s16408" name="Equation" r:id="rId7" imgW="1117440" imgH="393480" progId="Equation.DSMT4">
              <p:embed/>
            </p:oleObj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/>
        </p:nvGraphicFramePr>
        <p:xfrm>
          <a:off x="928662" y="2786058"/>
          <a:ext cx="2009194" cy="357190"/>
        </p:xfrm>
        <a:graphic>
          <a:graphicData uri="http://schemas.openxmlformats.org/presentationml/2006/ole">
            <p:oleObj spid="_x0000_s16413" name="Equation" r:id="rId8" imgW="1143000" imgH="203040" progId="Equation.DSMT4">
              <p:embed/>
            </p:oleObj>
          </a:graphicData>
        </a:graphic>
      </p:graphicFrame>
      <p:graphicFrame>
        <p:nvGraphicFramePr>
          <p:cNvPr id="39" name="对象 38"/>
          <p:cNvGraphicFramePr>
            <a:graphicFrameLocks noChangeAspect="1"/>
          </p:cNvGraphicFramePr>
          <p:nvPr/>
        </p:nvGraphicFramePr>
        <p:xfrm>
          <a:off x="357158" y="3286124"/>
          <a:ext cx="5068888" cy="403225"/>
        </p:xfrm>
        <a:graphic>
          <a:graphicData uri="http://schemas.openxmlformats.org/presentationml/2006/ole">
            <p:oleObj spid="_x0000_s16414" name="Equation" r:id="rId9" imgW="2882880" imgH="228600" progId="Equation.DSMT4">
              <p:embed/>
            </p:oleObj>
          </a:graphicData>
        </a:graphic>
      </p:graphicFrame>
      <p:graphicFrame>
        <p:nvGraphicFramePr>
          <p:cNvPr id="16415" name="Object 18"/>
          <p:cNvGraphicFramePr>
            <a:graphicFrameLocks noChangeAspect="1"/>
          </p:cNvGraphicFramePr>
          <p:nvPr/>
        </p:nvGraphicFramePr>
        <p:xfrm>
          <a:off x="2928926" y="2786058"/>
          <a:ext cx="1887538" cy="373062"/>
        </p:xfrm>
        <a:graphic>
          <a:graphicData uri="http://schemas.openxmlformats.org/presentationml/2006/ole">
            <p:oleObj spid="_x0000_s16415" name="Equation" r:id="rId10" imgW="1155600" imgH="228600" progId="Equation.DSMT4">
              <p:embed/>
            </p:oleObj>
          </a:graphicData>
        </a:graphic>
      </p:graphicFrame>
      <p:graphicFrame>
        <p:nvGraphicFramePr>
          <p:cNvPr id="16416" name="Object 21"/>
          <p:cNvGraphicFramePr>
            <a:graphicFrameLocks noChangeAspect="1"/>
          </p:cNvGraphicFramePr>
          <p:nvPr/>
        </p:nvGraphicFramePr>
        <p:xfrm>
          <a:off x="2000232" y="3786190"/>
          <a:ext cx="1652587" cy="423863"/>
        </p:xfrm>
        <a:graphic>
          <a:graphicData uri="http://schemas.openxmlformats.org/presentationml/2006/ole">
            <p:oleObj spid="_x0000_s16416" name="Equation" r:id="rId11" imgW="888840" imgH="228600" progId="Equation.DSMT4">
              <p:embed/>
            </p:oleObj>
          </a:graphicData>
        </a:graphic>
      </p:graphicFrame>
      <p:graphicFrame>
        <p:nvGraphicFramePr>
          <p:cNvPr id="42" name="对象 41"/>
          <p:cNvGraphicFramePr>
            <a:graphicFrameLocks noChangeAspect="1"/>
          </p:cNvGraphicFramePr>
          <p:nvPr/>
        </p:nvGraphicFramePr>
        <p:xfrm>
          <a:off x="357158" y="4786322"/>
          <a:ext cx="1244600" cy="714375"/>
        </p:xfrm>
        <a:graphic>
          <a:graphicData uri="http://schemas.openxmlformats.org/presentationml/2006/ole">
            <p:oleObj spid="_x0000_s16417" name="Equation" r:id="rId12" imgW="685800" imgH="393480" progId="Equation.DSMT4">
              <p:embed/>
            </p:oleObj>
          </a:graphicData>
        </a:graphic>
      </p:graphicFrame>
      <p:graphicFrame>
        <p:nvGraphicFramePr>
          <p:cNvPr id="43" name="对象 42"/>
          <p:cNvGraphicFramePr>
            <a:graphicFrameLocks noChangeAspect="1"/>
          </p:cNvGraphicFramePr>
          <p:nvPr/>
        </p:nvGraphicFramePr>
        <p:xfrm>
          <a:off x="4746625" y="5000625"/>
          <a:ext cx="1673225" cy="357188"/>
        </p:xfrm>
        <a:graphic>
          <a:graphicData uri="http://schemas.openxmlformats.org/presentationml/2006/ole">
            <p:oleObj spid="_x0000_s16418" name="Equation" r:id="rId13" imgW="952200" imgH="203040" progId="Equation.DSMT4">
              <p:embed/>
            </p:oleObj>
          </a:graphicData>
        </a:graphic>
      </p:graphicFrame>
      <p:graphicFrame>
        <p:nvGraphicFramePr>
          <p:cNvPr id="16419" name="Object 28"/>
          <p:cNvGraphicFramePr>
            <a:graphicFrameLocks noChangeAspect="1"/>
          </p:cNvGraphicFramePr>
          <p:nvPr/>
        </p:nvGraphicFramePr>
        <p:xfrm>
          <a:off x="5643570" y="5857892"/>
          <a:ext cx="1357313" cy="361950"/>
        </p:xfrm>
        <a:graphic>
          <a:graphicData uri="http://schemas.openxmlformats.org/presentationml/2006/ole">
            <p:oleObj spid="_x0000_s16419" name="Equation" r:id="rId14" imgW="761760" imgH="203040" progId="Equation.DSMT4">
              <p:embed/>
            </p:oleObj>
          </a:graphicData>
        </a:graphic>
      </p:graphicFrame>
      <p:graphicFrame>
        <p:nvGraphicFramePr>
          <p:cNvPr id="45" name="对象 44"/>
          <p:cNvGraphicFramePr>
            <a:graphicFrameLocks noChangeAspect="1"/>
          </p:cNvGraphicFramePr>
          <p:nvPr/>
        </p:nvGraphicFramePr>
        <p:xfrm>
          <a:off x="500034" y="5643578"/>
          <a:ext cx="4691063" cy="785813"/>
        </p:xfrm>
        <a:graphic>
          <a:graphicData uri="http://schemas.openxmlformats.org/presentationml/2006/ole">
            <p:oleObj spid="_x0000_s16420" name="Equation" r:id="rId15" imgW="2501640" imgH="419040" progId="Equation.DSMT4">
              <p:embed/>
            </p:oleObj>
          </a:graphicData>
        </a:graphic>
      </p:graphicFrame>
      <p:cxnSp>
        <p:nvCxnSpPr>
          <p:cNvPr id="44" name="直接箭头连接符 43"/>
          <p:cNvCxnSpPr/>
          <p:nvPr/>
        </p:nvCxnSpPr>
        <p:spPr>
          <a:xfrm>
            <a:off x="5273272" y="3988060"/>
            <a:ext cx="371477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rot="5400000" flipH="1" flipV="1">
            <a:off x="5819527" y="4032661"/>
            <a:ext cx="262385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5778878" y="3074114"/>
            <a:ext cx="2704500" cy="186983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4" name="对象 53"/>
          <p:cNvGraphicFramePr>
            <a:graphicFrameLocks noChangeAspect="1"/>
          </p:cNvGraphicFramePr>
          <p:nvPr/>
        </p:nvGraphicFramePr>
        <p:xfrm>
          <a:off x="8773734" y="4059498"/>
          <a:ext cx="288916" cy="331779"/>
        </p:xfrm>
        <a:graphic>
          <a:graphicData uri="http://schemas.openxmlformats.org/presentationml/2006/ole">
            <p:oleObj spid="_x0000_s16436" name="Equation" r:id="rId16" imgW="126720" imgH="139680" progId="Equation.DSMT4">
              <p:embed/>
            </p:oleObj>
          </a:graphicData>
        </a:graphic>
      </p:graphicFrame>
      <p:graphicFrame>
        <p:nvGraphicFramePr>
          <p:cNvPr id="55" name="对象 54"/>
          <p:cNvGraphicFramePr>
            <a:graphicFrameLocks noChangeAspect="1"/>
          </p:cNvGraphicFramePr>
          <p:nvPr/>
        </p:nvGraphicFramePr>
        <p:xfrm>
          <a:off x="7187810" y="2600576"/>
          <a:ext cx="317500" cy="392113"/>
        </p:xfrm>
        <a:graphic>
          <a:graphicData uri="http://schemas.openxmlformats.org/presentationml/2006/ole">
            <p:oleObj spid="_x0000_s16437" name="Equation" r:id="rId17" imgW="139680" imgH="164880" progId="Equation.DSMT4">
              <p:embed/>
            </p:oleObj>
          </a:graphicData>
        </a:graphic>
      </p:graphicFrame>
      <p:graphicFrame>
        <p:nvGraphicFramePr>
          <p:cNvPr id="57" name="对象 56"/>
          <p:cNvGraphicFramePr>
            <a:graphicFrameLocks noChangeAspect="1"/>
          </p:cNvGraphicFramePr>
          <p:nvPr/>
        </p:nvGraphicFramePr>
        <p:xfrm>
          <a:off x="6889615" y="3971461"/>
          <a:ext cx="247032" cy="300049"/>
        </p:xfrm>
        <a:graphic>
          <a:graphicData uri="http://schemas.openxmlformats.org/presentationml/2006/ole">
            <p:oleObj spid="_x0000_s16438" name="Equation" r:id="rId18" imgW="152280" imgH="177480" progId="Equation.DSMT4">
              <p:embed/>
            </p:oleObj>
          </a:graphicData>
        </a:graphic>
      </p:graphicFrame>
      <p:graphicFrame>
        <p:nvGraphicFramePr>
          <p:cNvPr id="58" name="对象 57"/>
          <p:cNvGraphicFramePr>
            <a:graphicFrameLocks noChangeAspect="1"/>
          </p:cNvGraphicFramePr>
          <p:nvPr/>
        </p:nvGraphicFramePr>
        <p:xfrm>
          <a:off x="6366496" y="3916622"/>
          <a:ext cx="263516" cy="241291"/>
        </p:xfrm>
        <a:graphic>
          <a:graphicData uri="http://schemas.openxmlformats.org/presentationml/2006/ole">
            <p:oleObj spid="_x0000_s16439" name="Equation" r:id="rId19" imgW="75960" imgH="101520" progId="Equation.DSMT4">
              <p:embed/>
            </p:oleObj>
          </a:graphicData>
        </a:graphic>
      </p:graphicFrame>
      <p:graphicFrame>
        <p:nvGraphicFramePr>
          <p:cNvPr id="59" name="对象 58"/>
          <p:cNvGraphicFramePr>
            <a:graphicFrameLocks noChangeAspect="1"/>
          </p:cNvGraphicFramePr>
          <p:nvPr/>
        </p:nvGraphicFramePr>
        <p:xfrm>
          <a:off x="7707704" y="3916622"/>
          <a:ext cx="263516" cy="241291"/>
        </p:xfrm>
        <a:graphic>
          <a:graphicData uri="http://schemas.openxmlformats.org/presentationml/2006/ole">
            <p:oleObj spid="_x0000_s16440" name="Equation" r:id="rId20" imgW="75960" imgH="101520" progId="Equation.DSMT4">
              <p:embed/>
            </p:oleObj>
          </a:graphicData>
        </a:graphic>
      </p:graphicFrame>
      <p:graphicFrame>
        <p:nvGraphicFramePr>
          <p:cNvPr id="60" name="对象 59"/>
          <p:cNvGraphicFramePr>
            <a:graphicFrameLocks noChangeAspect="1"/>
          </p:cNvGraphicFramePr>
          <p:nvPr/>
        </p:nvGraphicFramePr>
        <p:xfrm>
          <a:off x="6165522" y="3943352"/>
          <a:ext cx="307966" cy="426414"/>
        </p:xfrm>
        <a:graphic>
          <a:graphicData uri="http://schemas.openxmlformats.org/presentationml/2006/ole">
            <p:oleObj spid="_x0000_s16441" name="Equation" r:id="rId21" imgW="164880" imgH="228600" progId="Equation.DSMT4">
              <p:embed/>
            </p:oleObj>
          </a:graphicData>
        </a:graphic>
      </p:graphicFrame>
      <p:graphicFrame>
        <p:nvGraphicFramePr>
          <p:cNvPr id="63" name="对象 62"/>
          <p:cNvGraphicFramePr>
            <a:graphicFrameLocks noChangeAspect="1"/>
          </p:cNvGraphicFramePr>
          <p:nvPr/>
        </p:nvGraphicFramePr>
        <p:xfrm>
          <a:off x="7665720" y="3960402"/>
          <a:ext cx="331788" cy="427038"/>
        </p:xfrm>
        <a:graphic>
          <a:graphicData uri="http://schemas.openxmlformats.org/presentationml/2006/ole">
            <p:oleObj spid="_x0000_s16442" name="Equation" r:id="rId22" imgW="177480" imgH="228600" progId="Equation.DSMT4">
              <p:embed/>
            </p:oleObj>
          </a:graphicData>
        </a:graphic>
      </p:graphicFrame>
      <p:graphicFrame>
        <p:nvGraphicFramePr>
          <p:cNvPr id="66" name="对象 65"/>
          <p:cNvGraphicFramePr>
            <a:graphicFrameLocks noChangeAspect="1"/>
          </p:cNvGraphicFramePr>
          <p:nvPr/>
        </p:nvGraphicFramePr>
        <p:xfrm>
          <a:off x="7709964" y="3130340"/>
          <a:ext cx="263516" cy="241291"/>
        </p:xfrm>
        <a:graphic>
          <a:graphicData uri="http://schemas.openxmlformats.org/presentationml/2006/ole">
            <p:oleObj spid="_x0000_s16443" name="Equation" r:id="rId23" imgW="75960" imgH="101520" progId="Equation.DSMT4">
              <p:embed/>
            </p:oleObj>
          </a:graphicData>
        </a:graphic>
      </p:graphicFrame>
      <p:graphicFrame>
        <p:nvGraphicFramePr>
          <p:cNvPr id="67" name="对象 66"/>
          <p:cNvGraphicFramePr>
            <a:graphicFrameLocks noChangeAspect="1"/>
          </p:cNvGraphicFramePr>
          <p:nvPr/>
        </p:nvGraphicFramePr>
        <p:xfrm>
          <a:off x="7737158" y="2884228"/>
          <a:ext cx="284162" cy="307975"/>
        </p:xfrm>
        <a:graphic>
          <a:graphicData uri="http://schemas.openxmlformats.org/presentationml/2006/ole">
            <p:oleObj spid="_x0000_s16444" name="Equation" r:id="rId24" imgW="152280" imgH="164880" progId="Equation.DSMT4">
              <p:embed/>
            </p:oleObj>
          </a:graphicData>
        </a:graphic>
      </p:graphicFrame>
      <p:cxnSp>
        <p:nvCxnSpPr>
          <p:cNvPr id="68" name="直接连接符 67"/>
          <p:cNvCxnSpPr/>
          <p:nvPr/>
        </p:nvCxnSpPr>
        <p:spPr>
          <a:xfrm rot="10800000" flipV="1">
            <a:off x="6665588" y="3371848"/>
            <a:ext cx="2286016" cy="185738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 rot="5400000">
            <a:off x="6404049" y="2940703"/>
            <a:ext cx="2687914" cy="226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 rot="16200000" flipV="1">
            <a:off x="4986795" y="2978939"/>
            <a:ext cx="2643206" cy="20002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 rot="10800000">
            <a:off x="5022514" y="2871782"/>
            <a:ext cx="4143404" cy="5000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9" name="对象 88"/>
          <p:cNvGraphicFramePr>
            <a:graphicFrameLocks noChangeAspect="1"/>
          </p:cNvGraphicFramePr>
          <p:nvPr/>
        </p:nvGraphicFramePr>
        <p:xfrm>
          <a:off x="4951076" y="2871782"/>
          <a:ext cx="226303" cy="264022"/>
        </p:xfrm>
        <a:graphic>
          <a:graphicData uri="http://schemas.openxmlformats.org/presentationml/2006/ole">
            <p:oleObj spid="_x0000_s16445" name="Equation" r:id="rId25" imgW="139680" imgH="164880" progId="Equation.DSMT4">
              <p:embed/>
            </p:oleObj>
          </a:graphicData>
        </a:graphic>
      </p:graphicFrame>
      <p:graphicFrame>
        <p:nvGraphicFramePr>
          <p:cNvPr id="90" name="对象 89"/>
          <p:cNvGraphicFramePr>
            <a:graphicFrameLocks noChangeAspect="1"/>
          </p:cNvGraphicFramePr>
          <p:nvPr/>
        </p:nvGraphicFramePr>
        <p:xfrm>
          <a:off x="8380100" y="3300410"/>
          <a:ext cx="284162" cy="307975"/>
        </p:xfrm>
        <a:graphic>
          <a:graphicData uri="http://schemas.openxmlformats.org/presentationml/2006/ole">
            <p:oleObj spid="_x0000_s16446" name="Equation" r:id="rId26" imgW="152280" imgH="164880" progId="Equation.DSMT4">
              <p:embed/>
            </p:oleObj>
          </a:graphicData>
        </a:graphic>
      </p:graphicFrame>
      <p:graphicFrame>
        <p:nvGraphicFramePr>
          <p:cNvPr id="91" name="对象 90"/>
          <p:cNvGraphicFramePr>
            <a:graphicFrameLocks noChangeAspect="1"/>
          </p:cNvGraphicFramePr>
          <p:nvPr/>
        </p:nvGraphicFramePr>
        <p:xfrm>
          <a:off x="5522580" y="2657468"/>
          <a:ext cx="284162" cy="330200"/>
        </p:xfrm>
        <a:graphic>
          <a:graphicData uri="http://schemas.openxmlformats.org/presentationml/2006/ole">
            <p:oleObj spid="_x0000_s16447" name="Equation" r:id="rId27" imgW="152280" imgH="177480" progId="Equation.DSMT4">
              <p:embed/>
            </p:oleObj>
          </a:graphicData>
        </a:graphic>
      </p:graphicFrame>
      <p:graphicFrame>
        <p:nvGraphicFramePr>
          <p:cNvPr id="92" name="对象 91"/>
          <p:cNvGraphicFramePr>
            <a:graphicFrameLocks noChangeAspect="1"/>
          </p:cNvGraphicFramePr>
          <p:nvPr/>
        </p:nvGraphicFramePr>
        <p:xfrm>
          <a:off x="6824416" y="4953477"/>
          <a:ext cx="346075" cy="392112"/>
        </p:xfrm>
        <a:graphic>
          <a:graphicData uri="http://schemas.openxmlformats.org/presentationml/2006/ole">
            <p:oleObj spid="_x0000_s16448" name="Equation" r:id="rId28" imgW="152280" imgH="164880" progId="Equation.DSMT4">
              <p:embed/>
            </p:oleObj>
          </a:graphicData>
        </a:graphic>
      </p:graphicFrame>
      <p:graphicFrame>
        <p:nvGraphicFramePr>
          <p:cNvPr id="93" name="对象 92"/>
          <p:cNvGraphicFramePr>
            <a:graphicFrameLocks noChangeAspect="1"/>
          </p:cNvGraphicFramePr>
          <p:nvPr/>
        </p:nvGraphicFramePr>
        <p:xfrm>
          <a:off x="6643702" y="5255908"/>
          <a:ext cx="282566" cy="374641"/>
        </p:xfrm>
        <a:graphic>
          <a:graphicData uri="http://schemas.openxmlformats.org/presentationml/2006/ole">
            <p:oleObj spid="_x0000_s16449" name="Equation" r:id="rId29" imgW="114120" imgH="228600" progId="Equation.DSMT4">
              <p:embed/>
            </p:oleObj>
          </a:graphicData>
        </a:graphic>
      </p:graphicFrame>
      <p:graphicFrame>
        <p:nvGraphicFramePr>
          <p:cNvPr id="94" name="对象 93"/>
          <p:cNvGraphicFramePr>
            <a:graphicFrameLocks noChangeAspect="1"/>
          </p:cNvGraphicFramePr>
          <p:nvPr/>
        </p:nvGraphicFramePr>
        <p:xfrm>
          <a:off x="7327602" y="5036832"/>
          <a:ext cx="314325" cy="374650"/>
        </p:xfrm>
        <a:graphic>
          <a:graphicData uri="http://schemas.openxmlformats.org/presentationml/2006/ole">
            <p:oleObj spid="_x0000_s16450" name="Equation" r:id="rId30" imgW="126720" imgH="228600" progId="Equation.DSMT4">
              <p:embed/>
            </p:oleObj>
          </a:graphicData>
        </a:graphic>
      </p:graphicFrame>
      <p:pic>
        <p:nvPicPr>
          <p:cNvPr id="95" name="Picture 19"/>
          <p:cNvPicPr>
            <a:picLocks noChangeAspect="1" noChangeArrowheads="1"/>
          </p:cNvPicPr>
          <p:nvPr/>
        </p:nvPicPr>
        <p:blipFill>
          <a:blip r:embed="rId31" cstate="print"/>
          <a:srcRect/>
          <a:stretch>
            <a:fillRect/>
          </a:stretch>
        </p:blipFill>
        <p:spPr bwMode="auto">
          <a:xfrm>
            <a:off x="4879638" y="2738620"/>
            <a:ext cx="4500594" cy="1286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6451" name="Object 67"/>
          <p:cNvGraphicFramePr>
            <a:graphicFrameLocks noChangeAspect="1"/>
          </p:cNvGraphicFramePr>
          <p:nvPr/>
        </p:nvGraphicFramePr>
        <p:xfrm>
          <a:off x="1617663" y="4973638"/>
          <a:ext cx="747712" cy="428625"/>
        </p:xfrm>
        <a:graphic>
          <a:graphicData uri="http://schemas.openxmlformats.org/presentationml/2006/ole">
            <p:oleObj spid="_x0000_s16451" name="Equation" r:id="rId32" imgW="355320" imgH="203040" progId="Equation.DSMT4">
              <p:embed/>
            </p:oleObj>
          </a:graphicData>
        </a:graphic>
      </p:graphicFrame>
      <p:graphicFrame>
        <p:nvGraphicFramePr>
          <p:cNvPr id="16452" name="Object 68"/>
          <p:cNvGraphicFramePr>
            <a:graphicFrameLocks noChangeAspect="1"/>
          </p:cNvGraphicFramePr>
          <p:nvPr/>
        </p:nvGraphicFramePr>
        <p:xfrm>
          <a:off x="3533775" y="4975225"/>
          <a:ext cx="1122363" cy="407988"/>
        </p:xfrm>
        <a:graphic>
          <a:graphicData uri="http://schemas.openxmlformats.org/presentationml/2006/ole">
            <p:oleObj spid="_x0000_s16452" name="Equation" r:id="rId33" imgW="558720" imgH="203040" progId="Equation.DSMT4">
              <p:embed/>
            </p:oleObj>
          </a:graphicData>
        </a:graphic>
      </p:graphicFrame>
      <p:graphicFrame>
        <p:nvGraphicFramePr>
          <p:cNvPr id="16453" name="Object 69"/>
          <p:cNvGraphicFramePr>
            <a:graphicFrameLocks noChangeAspect="1"/>
          </p:cNvGraphicFramePr>
          <p:nvPr/>
        </p:nvGraphicFramePr>
        <p:xfrm>
          <a:off x="2500298" y="4786322"/>
          <a:ext cx="1115426" cy="785818"/>
        </p:xfrm>
        <a:graphic>
          <a:graphicData uri="http://schemas.openxmlformats.org/presentationml/2006/ole">
            <p:oleObj spid="_x0000_s16453" name="Equation" r:id="rId34" imgW="558720" imgH="393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6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6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6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6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29964" y="73740"/>
          <a:ext cx="8462897" cy="2643206"/>
        </p:xfrm>
        <a:graphic>
          <a:graphicData uri="http://schemas.openxmlformats.org/presentationml/2006/ole">
            <p:oleObj spid="_x0000_s13314" name="Equation" r:id="rId3" imgW="4635360" imgH="1447560" progId="Equation.DSMT4">
              <p:embed/>
            </p:oleObj>
          </a:graphicData>
        </a:graphic>
      </p:graphicFrame>
      <p:graphicFrame>
        <p:nvGraphicFramePr>
          <p:cNvPr id="56" name="对象 55"/>
          <p:cNvGraphicFramePr>
            <a:graphicFrameLocks noChangeAspect="1"/>
          </p:cNvGraphicFramePr>
          <p:nvPr/>
        </p:nvGraphicFramePr>
        <p:xfrm>
          <a:off x="7000892" y="857232"/>
          <a:ext cx="1480715" cy="857256"/>
        </p:xfrm>
        <a:graphic>
          <a:graphicData uri="http://schemas.openxmlformats.org/presentationml/2006/ole">
            <p:oleObj spid="_x0000_s13329" name="Equation" r:id="rId4" imgW="723600" imgH="419040" progId="Equation.DSMT4">
              <p:embed/>
            </p:oleObj>
          </a:graphicData>
        </a:graphic>
      </p:graphicFrame>
      <p:graphicFrame>
        <p:nvGraphicFramePr>
          <p:cNvPr id="57" name="对象 56"/>
          <p:cNvGraphicFramePr>
            <a:graphicFrameLocks noChangeAspect="1"/>
          </p:cNvGraphicFramePr>
          <p:nvPr/>
        </p:nvGraphicFramePr>
        <p:xfrm>
          <a:off x="1428728" y="2714620"/>
          <a:ext cx="3111010" cy="642942"/>
        </p:xfrm>
        <a:graphic>
          <a:graphicData uri="http://schemas.openxmlformats.org/presentationml/2006/ole">
            <p:oleObj spid="_x0000_s13330" name="Equation" r:id="rId5" imgW="1904760" imgH="393480" progId="Equation.DSMT4">
              <p:embed/>
            </p:oleObj>
          </a:graphicData>
        </a:graphic>
      </p:graphicFrame>
      <p:graphicFrame>
        <p:nvGraphicFramePr>
          <p:cNvPr id="60" name="对象 59"/>
          <p:cNvGraphicFramePr>
            <a:graphicFrameLocks noChangeAspect="1"/>
          </p:cNvGraphicFramePr>
          <p:nvPr/>
        </p:nvGraphicFramePr>
        <p:xfrm>
          <a:off x="714348" y="3214686"/>
          <a:ext cx="4240191" cy="714380"/>
        </p:xfrm>
        <a:graphic>
          <a:graphicData uri="http://schemas.openxmlformats.org/presentationml/2006/ole">
            <p:oleObj spid="_x0000_s13333" name="Equation" r:id="rId6" imgW="2336760" imgH="393480" progId="Equation.DSMT4">
              <p:embed/>
            </p:oleObj>
          </a:graphicData>
        </a:graphic>
      </p:graphicFrame>
      <p:graphicFrame>
        <p:nvGraphicFramePr>
          <p:cNvPr id="61" name="对象 60"/>
          <p:cNvGraphicFramePr>
            <a:graphicFrameLocks noChangeAspect="1"/>
          </p:cNvGraphicFramePr>
          <p:nvPr/>
        </p:nvGraphicFramePr>
        <p:xfrm>
          <a:off x="785786" y="3857628"/>
          <a:ext cx="2974971" cy="424531"/>
        </p:xfrm>
        <a:graphic>
          <a:graphicData uri="http://schemas.openxmlformats.org/presentationml/2006/ole">
            <p:oleObj spid="_x0000_s13334" name="Equation" r:id="rId7" imgW="1600200" imgH="228600" progId="Equation.DSMT4">
              <p:embed/>
            </p:oleObj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285720" y="2786058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(</a:t>
            </a:r>
            <a:r>
              <a:rPr lang="zh-CN" altLang="en-US" sz="2400" b="1" dirty="0" smtClean="0"/>
              <a:t>法二</a:t>
            </a:r>
            <a:r>
              <a:rPr lang="en-US" altLang="zh-CN" sz="2400" b="1" dirty="0" smtClean="0"/>
              <a:t>)</a:t>
            </a:r>
            <a:endParaRPr lang="zh-CN" altLang="en-US" sz="2400" b="1" dirty="0"/>
          </a:p>
        </p:txBody>
      </p:sp>
      <p:graphicFrame>
        <p:nvGraphicFramePr>
          <p:cNvPr id="63" name="对象 62"/>
          <p:cNvGraphicFramePr>
            <a:graphicFrameLocks noChangeAspect="1"/>
          </p:cNvGraphicFramePr>
          <p:nvPr/>
        </p:nvGraphicFramePr>
        <p:xfrm>
          <a:off x="428596" y="4286256"/>
          <a:ext cx="2627076" cy="714380"/>
        </p:xfrm>
        <a:graphic>
          <a:graphicData uri="http://schemas.openxmlformats.org/presentationml/2006/ole">
            <p:oleObj spid="_x0000_s13335" name="Equation" r:id="rId8" imgW="1447560" imgH="393480" progId="Equation.DSMT4">
              <p:embed/>
            </p:oleObj>
          </a:graphicData>
        </a:graphic>
      </p:graphicFrame>
      <p:graphicFrame>
        <p:nvGraphicFramePr>
          <p:cNvPr id="64" name="对象 63"/>
          <p:cNvGraphicFramePr>
            <a:graphicFrameLocks noChangeAspect="1"/>
          </p:cNvGraphicFramePr>
          <p:nvPr/>
        </p:nvGraphicFramePr>
        <p:xfrm>
          <a:off x="3214678" y="4357694"/>
          <a:ext cx="2074560" cy="642942"/>
        </p:xfrm>
        <a:graphic>
          <a:graphicData uri="http://schemas.openxmlformats.org/presentationml/2006/ole">
            <p:oleObj spid="_x0000_s13336" name="Equation" r:id="rId9" imgW="1269720" imgH="393480" progId="Equation.DSMT4">
              <p:embed/>
            </p:oleObj>
          </a:graphicData>
        </a:graphic>
      </p:graphicFrame>
      <p:graphicFrame>
        <p:nvGraphicFramePr>
          <p:cNvPr id="65" name="对象 64"/>
          <p:cNvGraphicFramePr>
            <a:graphicFrameLocks noChangeAspect="1"/>
          </p:cNvGraphicFramePr>
          <p:nvPr/>
        </p:nvGraphicFramePr>
        <p:xfrm>
          <a:off x="428596" y="5000636"/>
          <a:ext cx="2386012" cy="642938"/>
        </p:xfrm>
        <a:graphic>
          <a:graphicData uri="http://schemas.openxmlformats.org/presentationml/2006/ole">
            <p:oleObj spid="_x0000_s13337" name="Equation" r:id="rId10" imgW="1460160" imgH="393480" progId="Equation.DSMT4">
              <p:embed/>
            </p:oleObj>
          </a:graphicData>
        </a:graphic>
      </p:graphicFrame>
      <p:graphicFrame>
        <p:nvGraphicFramePr>
          <p:cNvPr id="66" name="对象 65"/>
          <p:cNvGraphicFramePr>
            <a:graphicFrameLocks noChangeAspect="1"/>
          </p:cNvGraphicFramePr>
          <p:nvPr/>
        </p:nvGraphicFramePr>
        <p:xfrm>
          <a:off x="2928926" y="5000636"/>
          <a:ext cx="2386013" cy="642938"/>
        </p:xfrm>
        <a:graphic>
          <a:graphicData uri="http://schemas.openxmlformats.org/presentationml/2006/ole">
            <p:oleObj spid="_x0000_s13338" name="Equation" r:id="rId11" imgW="1460160" imgH="393480" progId="Equation.DSMT4">
              <p:embed/>
            </p:oleObj>
          </a:graphicData>
        </a:graphic>
      </p:graphicFrame>
      <p:graphicFrame>
        <p:nvGraphicFramePr>
          <p:cNvPr id="67" name="对象 66"/>
          <p:cNvGraphicFramePr>
            <a:graphicFrameLocks noChangeAspect="1"/>
          </p:cNvGraphicFramePr>
          <p:nvPr/>
        </p:nvGraphicFramePr>
        <p:xfrm>
          <a:off x="285720" y="5643578"/>
          <a:ext cx="2427287" cy="642937"/>
        </p:xfrm>
        <a:graphic>
          <a:graphicData uri="http://schemas.openxmlformats.org/presentationml/2006/ole">
            <p:oleObj spid="_x0000_s13339" name="Equation" r:id="rId12" imgW="1485720" imgH="393480" progId="Equation.DSMT4">
              <p:embed/>
            </p:oleObj>
          </a:graphicData>
        </a:graphic>
      </p:graphicFrame>
      <p:graphicFrame>
        <p:nvGraphicFramePr>
          <p:cNvPr id="68" name="对象 67"/>
          <p:cNvGraphicFramePr>
            <a:graphicFrameLocks noChangeAspect="1"/>
          </p:cNvGraphicFramePr>
          <p:nvPr/>
        </p:nvGraphicFramePr>
        <p:xfrm>
          <a:off x="2928926" y="5786454"/>
          <a:ext cx="1787089" cy="361942"/>
        </p:xfrm>
        <a:graphic>
          <a:graphicData uri="http://schemas.openxmlformats.org/presentationml/2006/ole">
            <p:oleObj spid="_x0000_s13340" name="Equation" r:id="rId13" imgW="1002960" imgH="203040" progId="Equation.DSMT4">
              <p:embed/>
            </p:oleObj>
          </a:graphicData>
        </a:graphic>
      </p:graphicFrame>
      <p:graphicFrame>
        <p:nvGraphicFramePr>
          <p:cNvPr id="69" name="对象 68"/>
          <p:cNvGraphicFramePr>
            <a:graphicFrameLocks noChangeAspect="1"/>
          </p:cNvGraphicFramePr>
          <p:nvPr/>
        </p:nvGraphicFramePr>
        <p:xfrm>
          <a:off x="5143504" y="5786454"/>
          <a:ext cx="1357322" cy="361952"/>
        </p:xfrm>
        <a:graphic>
          <a:graphicData uri="http://schemas.openxmlformats.org/presentationml/2006/ole">
            <p:oleObj spid="_x0000_s13341" name="Equation" r:id="rId14" imgW="761760" imgH="203040" progId="Equation.DSMT4">
              <p:embed/>
            </p:oleObj>
          </a:graphicData>
        </a:graphic>
      </p:graphicFrame>
      <p:cxnSp>
        <p:nvCxnSpPr>
          <p:cNvPr id="39" name="直接箭头连接符 38"/>
          <p:cNvCxnSpPr/>
          <p:nvPr/>
        </p:nvCxnSpPr>
        <p:spPr>
          <a:xfrm>
            <a:off x="5273272" y="3988060"/>
            <a:ext cx="371477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rot="5400000" flipH="1" flipV="1">
            <a:off x="5819527" y="4032661"/>
            <a:ext cx="262385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5778878" y="3074114"/>
            <a:ext cx="2704500" cy="186983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2" name="对象 41"/>
          <p:cNvGraphicFramePr>
            <a:graphicFrameLocks noChangeAspect="1"/>
          </p:cNvGraphicFramePr>
          <p:nvPr/>
        </p:nvGraphicFramePr>
        <p:xfrm>
          <a:off x="8773734" y="4059498"/>
          <a:ext cx="288916" cy="331779"/>
        </p:xfrm>
        <a:graphic>
          <a:graphicData uri="http://schemas.openxmlformats.org/presentationml/2006/ole">
            <p:oleObj spid="_x0000_s13373" name="Equation" r:id="rId15" imgW="126720" imgH="139680" progId="Equation.DSMT4">
              <p:embed/>
            </p:oleObj>
          </a:graphicData>
        </a:graphic>
      </p:graphicFrame>
      <p:graphicFrame>
        <p:nvGraphicFramePr>
          <p:cNvPr id="43" name="对象 42"/>
          <p:cNvGraphicFramePr>
            <a:graphicFrameLocks noChangeAspect="1"/>
          </p:cNvGraphicFramePr>
          <p:nvPr/>
        </p:nvGraphicFramePr>
        <p:xfrm>
          <a:off x="7187810" y="2600576"/>
          <a:ext cx="317500" cy="392113"/>
        </p:xfrm>
        <a:graphic>
          <a:graphicData uri="http://schemas.openxmlformats.org/presentationml/2006/ole">
            <p:oleObj spid="_x0000_s13374" name="Equation" r:id="rId16" imgW="139680" imgH="164880" progId="Equation.DSMT4">
              <p:embed/>
            </p:oleObj>
          </a:graphicData>
        </a:graphic>
      </p:graphicFrame>
      <p:graphicFrame>
        <p:nvGraphicFramePr>
          <p:cNvPr id="44" name="对象 43"/>
          <p:cNvGraphicFramePr>
            <a:graphicFrameLocks noChangeAspect="1"/>
          </p:cNvGraphicFramePr>
          <p:nvPr/>
        </p:nvGraphicFramePr>
        <p:xfrm>
          <a:off x="6889615" y="3971461"/>
          <a:ext cx="247032" cy="300049"/>
        </p:xfrm>
        <a:graphic>
          <a:graphicData uri="http://schemas.openxmlformats.org/presentationml/2006/ole">
            <p:oleObj spid="_x0000_s13375" name="Equation" r:id="rId17" imgW="152280" imgH="177480" progId="Equation.DSMT4">
              <p:embed/>
            </p:oleObj>
          </a:graphicData>
        </a:graphic>
      </p:graphicFrame>
      <p:graphicFrame>
        <p:nvGraphicFramePr>
          <p:cNvPr id="45" name="对象 44"/>
          <p:cNvGraphicFramePr>
            <a:graphicFrameLocks noChangeAspect="1"/>
          </p:cNvGraphicFramePr>
          <p:nvPr/>
        </p:nvGraphicFramePr>
        <p:xfrm>
          <a:off x="6366496" y="3916622"/>
          <a:ext cx="263516" cy="241291"/>
        </p:xfrm>
        <a:graphic>
          <a:graphicData uri="http://schemas.openxmlformats.org/presentationml/2006/ole">
            <p:oleObj spid="_x0000_s13376" name="Equation" r:id="rId18" imgW="75960" imgH="101520" progId="Equation.DSMT4">
              <p:embed/>
            </p:oleObj>
          </a:graphicData>
        </a:graphic>
      </p:graphicFrame>
      <p:graphicFrame>
        <p:nvGraphicFramePr>
          <p:cNvPr id="46" name="对象 45"/>
          <p:cNvGraphicFramePr>
            <a:graphicFrameLocks noChangeAspect="1"/>
          </p:cNvGraphicFramePr>
          <p:nvPr/>
        </p:nvGraphicFramePr>
        <p:xfrm>
          <a:off x="7707704" y="3916622"/>
          <a:ext cx="263516" cy="241291"/>
        </p:xfrm>
        <a:graphic>
          <a:graphicData uri="http://schemas.openxmlformats.org/presentationml/2006/ole">
            <p:oleObj spid="_x0000_s13377" name="Equation" r:id="rId19" imgW="75960" imgH="101520" progId="Equation.DSMT4">
              <p:embed/>
            </p:oleObj>
          </a:graphicData>
        </a:graphic>
      </p:graphicFrame>
      <p:graphicFrame>
        <p:nvGraphicFramePr>
          <p:cNvPr id="47" name="对象 46"/>
          <p:cNvGraphicFramePr>
            <a:graphicFrameLocks noChangeAspect="1"/>
          </p:cNvGraphicFramePr>
          <p:nvPr/>
        </p:nvGraphicFramePr>
        <p:xfrm>
          <a:off x="6165522" y="3943352"/>
          <a:ext cx="307966" cy="426414"/>
        </p:xfrm>
        <a:graphic>
          <a:graphicData uri="http://schemas.openxmlformats.org/presentationml/2006/ole">
            <p:oleObj spid="_x0000_s13378" name="Equation" r:id="rId20" imgW="164880" imgH="228600" progId="Equation.DSMT4">
              <p:embed/>
            </p:oleObj>
          </a:graphicData>
        </a:graphic>
      </p:graphicFrame>
      <p:graphicFrame>
        <p:nvGraphicFramePr>
          <p:cNvPr id="48" name="对象 47"/>
          <p:cNvGraphicFramePr>
            <a:graphicFrameLocks noChangeAspect="1"/>
          </p:cNvGraphicFramePr>
          <p:nvPr/>
        </p:nvGraphicFramePr>
        <p:xfrm>
          <a:off x="7665720" y="3960402"/>
          <a:ext cx="331788" cy="427038"/>
        </p:xfrm>
        <a:graphic>
          <a:graphicData uri="http://schemas.openxmlformats.org/presentationml/2006/ole">
            <p:oleObj spid="_x0000_s13379" name="Equation" r:id="rId21" imgW="177480" imgH="228600" progId="Equation.DSMT4">
              <p:embed/>
            </p:oleObj>
          </a:graphicData>
        </a:graphic>
      </p:graphicFrame>
      <p:graphicFrame>
        <p:nvGraphicFramePr>
          <p:cNvPr id="49" name="对象 48"/>
          <p:cNvGraphicFramePr>
            <a:graphicFrameLocks noChangeAspect="1"/>
          </p:cNvGraphicFramePr>
          <p:nvPr/>
        </p:nvGraphicFramePr>
        <p:xfrm>
          <a:off x="7709964" y="3130340"/>
          <a:ext cx="263516" cy="241291"/>
        </p:xfrm>
        <a:graphic>
          <a:graphicData uri="http://schemas.openxmlformats.org/presentationml/2006/ole">
            <p:oleObj spid="_x0000_s13380" name="Equation" r:id="rId22" imgW="75960" imgH="101520" progId="Equation.DSMT4">
              <p:embed/>
            </p:oleObj>
          </a:graphicData>
        </a:graphic>
      </p:graphicFrame>
      <p:graphicFrame>
        <p:nvGraphicFramePr>
          <p:cNvPr id="50" name="对象 49"/>
          <p:cNvGraphicFramePr>
            <a:graphicFrameLocks noChangeAspect="1"/>
          </p:cNvGraphicFramePr>
          <p:nvPr/>
        </p:nvGraphicFramePr>
        <p:xfrm>
          <a:off x="7737158" y="2884228"/>
          <a:ext cx="284162" cy="307975"/>
        </p:xfrm>
        <a:graphic>
          <a:graphicData uri="http://schemas.openxmlformats.org/presentationml/2006/ole">
            <p:oleObj spid="_x0000_s13381" name="Equation" r:id="rId23" imgW="152280" imgH="164880" progId="Equation.DSMT4">
              <p:embed/>
            </p:oleObj>
          </a:graphicData>
        </a:graphic>
      </p:graphicFrame>
      <p:cxnSp>
        <p:nvCxnSpPr>
          <p:cNvPr id="51" name="直接连接符 50"/>
          <p:cNvCxnSpPr/>
          <p:nvPr/>
        </p:nvCxnSpPr>
        <p:spPr>
          <a:xfrm rot="10800000" flipV="1">
            <a:off x="6665588" y="3371848"/>
            <a:ext cx="2286016" cy="185738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rot="5400000">
            <a:off x="6404049" y="2940703"/>
            <a:ext cx="2687914" cy="226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rot="16200000" flipV="1">
            <a:off x="4986795" y="2978939"/>
            <a:ext cx="2643206" cy="20002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rot="10800000">
            <a:off x="5022514" y="2871782"/>
            <a:ext cx="4143404" cy="5000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对象 54"/>
          <p:cNvGraphicFramePr>
            <a:graphicFrameLocks noChangeAspect="1"/>
          </p:cNvGraphicFramePr>
          <p:nvPr/>
        </p:nvGraphicFramePr>
        <p:xfrm>
          <a:off x="4951076" y="2871782"/>
          <a:ext cx="226303" cy="264022"/>
        </p:xfrm>
        <a:graphic>
          <a:graphicData uri="http://schemas.openxmlformats.org/presentationml/2006/ole">
            <p:oleObj spid="_x0000_s13382" name="Equation" r:id="rId24" imgW="139680" imgH="164880" progId="Equation.DSMT4">
              <p:embed/>
            </p:oleObj>
          </a:graphicData>
        </a:graphic>
      </p:graphicFrame>
      <p:graphicFrame>
        <p:nvGraphicFramePr>
          <p:cNvPr id="58" name="对象 57"/>
          <p:cNvGraphicFramePr>
            <a:graphicFrameLocks noChangeAspect="1"/>
          </p:cNvGraphicFramePr>
          <p:nvPr/>
        </p:nvGraphicFramePr>
        <p:xfrm>
          <a:off x="8380100" y="3300410"/>
          <a:ext cx="284162" cy="307975"/>
        </p:xfrm>
        <a:graphic>
          <a:graphicData uri="http://schemas.openxmlformats.org/presentationml/2006/ole">
            <p:oleObj spid="_x0000_s13383" name="Equation" r:id="rId25" imgW="152280" imgH="164880" progId="Equation.DSMT4">
              <p:embed/>
            </p:oleObj>
          </a:graphicData>
        </a:graphic>
      </p:graphicFrame>
      <p:graphicFrame>
        <p:nvGraphicFramePr>
          <p:cNvPr id="59" name="对象 58"/>
          <p:cNvGraphicFramePr>
            <a:graphicFrameLocks noChangeAspect="1"/>
          </p:cNvGraphicFramePr>
          <p:nvPr/>
        </p:nvGraphicFramePr>
        <p:xfrm>
          <a:off x="5522580" y="2657468"/>
          <a:ext cx="284162" cy="330200"/>
        </p:xfrm>
        <a:graphic>
          <a:graphicData uri="http://schemas.openxmlformats.org/presentationml/2006/ole">
            <p:oleObj spid="_x0000_s13384" name="Equation" r:id="rId26" imgW="152280" imgH="177480" progId="Equation.DSMT4">
              <p:embed/>
            </p:oleObj>
          </a:graphicData>
        </a:graphic>
      </p:graphicFrame>
      <p:graphicFrame>
        <p:nvGraphicFramePr>
          <p:cNvPr id="70" name="对象 69"/>
          <p:cNvGraphicFramePr>
            <a:graphicFrameLocks noChangeAspect="1"/>
          </p:cNvGraphicFramePr>
          <p:nvPr/>
        </p:nvGraphicFramePr>
        <p:xfrm>
          <a:off x="6824416" y="4953477"/>
          <a:ext cx="346075" cy="392112"/>
        </p:xfrm>
        <a:graphic>
          <a:graphicData uri="http://schemas.openxmlformats.org/presentationml/2006/ole">
            <p:oleObj spid="_x0000_s13385" name="Equation" r:id="rId27" imgW="152280" imgH="164880" progId="Equation.DSMT4">
              <p:embed/>
            </p:oleObj>
          </a:graphicData>
        </a:graphic>
      </p:graphicFrame>
      <p:graphicFrame>
        <p:nvGraphicFramePr>
          <p:cNvPr id="71" name="对象 70"/>
          <p:cNvGraphicFramePr>
            <a:graphicFrameLocks noChangeAspect="1"/>
          </p:cNvGraphicFramePr>
          <p:nvPr/>
        </p:nvGraphicFramePr>
        <p:xfrm>
          <a:off x="6643702" y="5255908"/>
          <a:ext cx="282566" cy="374641"/>
        </p:xfrm>
        <a:graphic>
          <a:graphicData uri="http://schemas.openxmlformats.org/presentationml/2006/ole">
            <p:oleObj spid="_x0000_s13386" name="Equation" r:id="rId28" imgW="114120" imgH="228600" progId="Equation.DSMT4">
              <p:embed/>
            </p:oleObj>
          </a:graphicData>
        </a:graphic>
      </p:graphicFrame>
      <p:graphicFrame>
        <p:nvGraphicFramePr>
          <p:cNvPr id="72" name="对象 71"/>
          <p:cNvGraphicFramePr>
            <a:graphicFrameLocks noChangeAspect="1"/>
          </p:cNvGraphicFramePr>
          <p:nvPr/>
        </p:nvGraphicFramePr>
        <p:xfrm>
          <a:off x="7327602" y="5036832"/>
          <a:ext cx="314325" cy="374650"/>
        </p:xfrm>
        <a:graphic>
          <a:graphicData uri="http://schemas.openxmlformats.org/presentationml/2006/ole">
            <p:oleObj spid="_x0000_s13387" name="Equation" r:id="rId29" imgW="126720" imgH="228600" progId="Equation.DSMT4">
              <p:embed/>
            </p:oleObj>
          </a:graphicData>
        </a:graphic>
      </p:graphicFrame>
      <p:pic>
        <p:nvPicPr>
          <p:cNvPr id="73" name="Picture 19"/>
          <p:cNvPicPr>
            <a:picLocks noChangeAspect="1" noChangeArrowheads="1"/>
          </p:cNvPicPr>
          <p:nvPr/>
        </p:nvPicPr>
        <p:blipFill>
          <a:blip r:embed="rId30" cstate="print"/>
          <a:srcRect/>
          <a:stretch>
            <a:fillRect/>
          </a:stretch>
        </p:blipFill>
        <p:spPr bwMode="auto">
          <a:xfrm>
            <a:off x="4879638" y="2738620"/>
            <a:ext cx="4500594" cy="1286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29964" y="73740"/>
          <a:ext cx="8462897" cy="2643206"/>
        </p:xfrm>
        <a:graphic>
          <a:graphicData uri="http://schemas.openxmlformats.org/presentationml/2006/ole">
            <p:oleObj spid="_x0000_s15362" name="Equation" r:id="rId3" imgW="4635360" imgH="1447560" progId="Equation.DSMT4">
              <p:embed/>
            </p:oleObj>
          </a:graphicData>
        </a:graphic>
      </p:graphicFrame>
      <p:graphicFrame>
        <p:nvGraphicFramePr>
          <p:cNvPr id="56" name="对象 55"/>
          <p:cNvGraphicFramePr>
            <a:graphicFrameLocks noChangeAspect="1"/>
          </p:cNvGraphicFramePr>
          <p:nvPr/>
        </p:nvGraphicFramePr>
        <p:xfrm>
          <a:off x="7000892" y="857232"/>
          <a:ext cx="1480715" cy="857256"/>
        </p:xfrm>
        <a:graphic>
          <a:graphicData uri="http://schemas.openxmlformats.org/presentationml/2006/ole">
            <p:oleObj spid="_x0000_s15376" name="Equation" r:id="rId4" imgW="723600" imgH="419040" progId="Equation.DSMT4">
              <p:embed/>
            </p:oleObj>
          </a:graphicData>
        </a:graphic>
      </p:graphicFrame>
      <p:graphicFrame>
        <p:nvGraphicFramePr>
          <p:cNvPr id="57" name="对象 56"/>
          <p:cNvGraphicFramePr>
            <a:graphicFrameLocks noChangeAspect="1"/>
          </p:cNvGraphicFramePr>
          <p:nvPr/>
        </p:nvGraphicFramePr>
        <p:xfrm>
          <a:off x="1357290" y="2786058"/>
          <a:ext cx="2862263" cy="373062"/>
        </p:xfrm>
        <a:graphic>
          <a:graphicData uri="http://schemas.openxmlformats.org/presentationml/2006/ole">
            <p:oleObj spid="_x0000_s15377" name="Equation" r:id="rId5" imgW="1752480" imgH="228600" progId="Equation.DSMT4">
              <p:embed/>
            </p:oleObj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285720" y="2714620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(</a:t>
            </a:r>
            <a:r>
              <a:rPr lang="zh-CN" altLang="en-US" sz="2400" b="1" dirty="0" smtClean="0"/>
              <a:t>法三</a:t>
            </a:r>
            <a:r>
              <a:rPr lang="en-US" altLang="zh-CN" sz="2400" b="1" dirty="0" smtClean="0"/>
              <a:t>)</a:t>
            </a:r>
            <a:endParaRPr lang="zh-CN" altLang="en-US" sz="2400" b="1" dirty="0"/>
          </a:p>
        </p:txBody>
      </p:sp>
      <p:graphicFrame>
        <p:nvGraphicFramePr>
          <p:cNvPr id="63" name="对象 62"/>
          <p:cNvGraphicFramePr>
            <a:graphicFrameLocks noChangeAspect="1"/>
          </p:cNvGraphicFramePr>
          <p:nvPr/>
        </p:nvGraphicFramePr>
        <p:xfrm>
          <a:off x="714348" y="3214686"/>
          <a:ext cx="1981200" cy="414338"/>
        </p:xfrm>
        <a:graphic>
          <a:graphicData uri="http://schemas.openxmlformats.org/presentationml/2006/ole">
            <p:oleObj spid="_x0000_s15380" name="Equation" r:id="rId6" imgW="1091880" imgH="228600" progId="Equation.DSMT4">
              <p:embed/>
            </p:oleObj>
          </a:graphicData>
        </a:graphic>
      </p:graphicFrame>
      <p:graphicFrame>
        <p:nvGraphicFramePr>
          <p:cNvPr id="69" name="对象 68"/>
          <p:cNvGraphicFramePr>
            <a:graphicFrameLocks noChangeAspect="1"/>
          </p:cNvGraphicFramePr>
          <p:nvPr/>
        </p:nvGraphicFramePr>
        <p:xfrm>
          <a:off x="714348" y="5786454"/>
          <a:ext cx="1763712" cy="407988"/>
        </p:xfrm>
        <a:graphic>
          <a:graphicData uri="http://schemas.openxmlformats.org/presentationml/2006/ole">
            <p:oleObj spid="_x0000_s15381" name="Equation" r:id="rId7" imgW="990360" imgH="228600" progId="Equation.DSMT4">
              <p:embed/>
            </p:oleObj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/>
        </p:nvGraphicFramePr>
        <p:xfrm>
          <a:off x="2857488" y="3214686"/>
          <a:ext cx="2073275" cy="414338"/>
        </p:xfrm>
        <a:graphic>
          <a:graphicData uri="http://schemas.openxmlformats.org/presentationml/2006/ole">
            <p:oleObj spid="_x0000_s15382" name="Equation" r:id="rId8" imgW="1143000" imgH="228600" progId="Equation.DSMT4">
              <p:embed/>
            </p:oleObj>
          </a:graphicData>
        </a:graphic>
      </p:graphicFrame>
      <p:graphicFrame>
        <p:nvGraphicFramePr>
          <p:cNvPr id="39" name="对象 38"/>
          <p:cNvGraphicFramePr>
            <a:graphicFrameLocks noChangeAspect="1"/>
          </p:cNvGraphicFramePr>
          <p:nvPr/>
        </p:nvGraphicFramePr>
        <p:xfrm>
          <a:off x="714348" y="3857628"/>
          <a:ext cx="1866900" cy="414337"/>
        </p:xfrm>
        <a:graphic>
          <a:graphicData uri="http://schemas.openxmlformats.org/presentationml/2006/ole">
            <p:oleObj spid="_x0000_s15383" name="Equation" r:id="rId9" imgW="1028520" imgH="228600" progId="Equation.DSMT4">
              <p:embed/>
            </p:oleObj>
          </a:graphicData>
        </a:graphic>
      </p:graphicFrame>
      <p:graphicFrame>
        <p:nvGraphicFramePr>
          <p:cNvPr id="40" name="对象 39"/>
          <p:cNvGraphicFramePr>
            <a:graphicFrameLocks noChangeAspect="1"/>
          </p:cNvGraphicFramePr>
          <p:nvPr/>
        </p:nvGraphicFramePr>
        <p:xfrm>
          <a:off x="2786050" y="3857628"/>
          <a:ext cx="1936750" cy="414337"/>
        </p:xfrm>
        <a:graphic>
          <a:graphicData uri="http://schemas.openxmlformats.org/presentationml/2006/ole">
            <p:oleObj spid="_x0000_s15384" name="Equation" r:id="rId10" imgW="1066680" imgH="228600" progId="Equation.DSMT4">
              <p:embed/>
            </p:oleObj>
          </a:graphicData>
        </a:graphic>
      </p:graphicFrame>
      <p:graphicFrame>
        <p:nvGraphicFramePr>
          <p:cNvPr id="42" name="对象 41"/>
          <p:cNvGraphicFramePr>
            <a:graphicFrameLocks noChangeAspect="1"/>
          </p:cNvGraphicFramePr>
          <p:nvPr/>
        </p:nvGraphicFramePr>
        <p:xfrm>
          <a:off x="714348" y="4500570"/>
          <a:ext cx="2281238" cy="414337"/>
        </p:xfrm>
        <a:graphic>
          <a:graphicData uri="http://schemas.openxmlformats.org/presentationml/2006/ole">
            <p:oleObj spid="_x0000_s15385" name="Equation" r:id="rId11" imgW="1257120" imgH="228600" progId="Equation.DSMT4">
              <p:embed/>
            </p:oleObj>
          </a:graphicData>
        </a:graphic>
      </p:graphicFrame>
      <p:graphicFrame>
        <p:nvGraphicFramePr>
          <p:cNvPr id="43" name="对象 42"/>
          <p:cNvGraphicFramePr>
            <a:graphicFrameLocks noChangeAspect="1"/>
          </p:cNvGraphicFramePr>
          <p:nvPr/>
        </p:nvGraphicFramePr>
        <p:xfrm>
          <a:off x="714348" y="5072074"/>
          <a:ext cx="1935162" cy="414338"/>
        </p:xfrm>
        <a:graphic>
          <a:graphicData uri="http://schemas.openxmlformats.org/presentationml/2006/ole">
            <p:oleObj spid="_x0000_s15386" name="Equation" r:id="rId12" imgW="1066680" imgH="228600" progId="Equation.DSMT4">
              <p:embed/>
            </p:oleObj>
          </a:graphicData>
        </a:graphic>
      </p:graphicFrame>
      <p:cxnSp>
        <p:nvCxnSpPr>
          <p:cNvPr id="37" name="直接箭头连接符 36"/>
          <p:cNvCxnSpPr/>
          <p:nvPr/>
        </p:nvCxnSpPr>
        <p:spPr>
          <a:xfrm>
            <a:off x="4978312" y="3988060"/>
            <a:ext cx="371477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rot="5400000" flipH="1" flipV="1">
            <a:off x="5524567" y="4032661"/>
            <a:ext cx="262385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/>
          <p:cNvSpPr/>
          <p:nvPr/>
        </p:nvSpPr>
        <p:spPr>
          <a:xfrm>
            <a:off x="5483918" y="3074114"/>
            <a:ext cx="2704500" cy="186983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2" name="对象 51"/>
          <p:cNvGraphicFramePr>
            <a:graphicFrameLocks noChangeAspect="1"/>
          </p:cNvGraphicFramePr>
          <p:nvPr/>
        </p:nvGraphicFramePr>
        <p:xfrm>
          <a:off x="8478774" y="4059498"/>
          <a:ext cx="288916" cy="331779"/>
        </p:xfrm>
        <a:graphic>
          <a:graphicData uri="http://schemas.openxmlformats.org/presentationml/2006/ole">
            <p:oleObj spid="_x0000_s15403" name="Equation" r:id="rId13" imgW="126720" imgH="139680" progId="Equation.DSMT4">
              <p:embed/>
            </p:oleObj>
          </a:graphicData>
        </a:graphic>
      </p:graphicFrame>
      <p:graphicFrame>
        <p:nvGraphicFramePr>
          <p:cNvPr id="53" name="对象 52"/>
          <p:cNvGraphicFramePr>
            <a:graphicFrameLocks noChangeAspect="1"/>
          </p:cNvGraphicFramePr>
          <p:nvPr/>
        </p:nvGraphicFramePr>
        <p:xfrm>
          <a:off x="6892850" y="2600576"/>
          <a:ext cx="317500" cy="392113"/>
        </p:xfrm>
        <a:graphic>
          <a:graphicData uri="http://schemas.openxmlformats.org/presentationml/2006/ole">
            <p:oleObj spid="_x0000_s15404" name="Equation" r:id="rId14" imgW="139680" imgH="164880" progId="Equation.DSMT4">
              <p:embed/>
            </p:oleObj>
          </a:graphicData>
        </a:graphic>
      </p:graphicFrame>
      <p:graphicFrame>
        <p:nvGraphicFramePr>
          <p:cNvPr id="54" name="对象 53"/>
          <p:cNvGraphicFramePr>
            <a:graphicFrameLocks noChangeAspect="1"/>
          </p:cNvGraphicFramePr>
          <p:nvPr/>
        </p:nvGraphicFramePr>
        <p:xfrm>
          <a:off x="6594655" y="3971461"/>
          <a:ext cx="247032" cy="300049"/>
        </p:xfrm>
        <a:graphic>
          <a:graphicData uri="http://schemas.openxmlformats.org/presentationml/2006/ole">
            <p:oleObj spid="_x0000_s15405" name="Equation" r:id="rId15" imgW="152280" imgH="177480" progId="Equation.DSMT4">
              <p:embed/>
            </p:oleObj>
          </a:graphicData>
        </a:graphic>
      </p:graphicFrame>
      <p:graphicFrame>
        <p:nvGraphicFramePr>
          <p:cNvPr id="55" name="对象 54"/>
          <p:cNvGraphicFramePr>
            <a:graphicFrameLocks noChangeAspect="1"/>
          </p:cNvGraphicFramePr>
          <p:nvPr/>
        </p:nvGraphicFramePr>
        <p:xfrm>
          <a:off x="6071536" y="3916622"/>
          <a:ext cx="263516" cy="241291"/>
        </p:xfrm>
        <a:graphic>
          <a:graphicData uri="http://schemas.openxmlformats.org/presentationml/2006/ole">
            <p:oleObj spid="_x0000_s15406" name="Equation" r:id="rId16" imgW="75960" imgH="101520" progId="Equation.DSMT4">
              <p:embed/>
            </p:oleObj>
          </a:graphicData>
        </a:graphic>
      </p:graphicFrame>
      <p:graphicFrame>
        <p:nvGraphicFramePr>
          <p:cNvPr id="58" name="对象 57"/>
          <p:cNvGraphicFramePr>
            <a:graphicFrameLocks noChangeAspect="1"/>
          </p:cNvGraphicFramePr>
          <p:nvPr/>
        </p:nvGraphicFramePr>
        <p:xfrm>
          <a:off x="7412744" y="3916622"/>
          <a:ext cx="263516" cy="241291"/>
        </p:xfrm>
        <a:graphic>
          <a:graphicData uri="http://schemas.openxmlformats.org/presentationml/2006/ole">
            <p:oleObj spid="_x0000_s15407" name="Equation" r:id="rId17" imgW="75960" imgH="101520" progId="Equation.DSMT4">
              <p:embed/>
            </p:oleObj>
          </a:graphicData>
        </a:graphic>
      </p:graphicFrame>
      <p:graphicFrame>
        <p:nvGraphicFramePr>
          <p:cNvPr id="59" name="对象 58"/>
          <p:cNvGraphicFramePr>
            <a:graphicFrameLocks noChangeAspect="1"/>
          </p:cNvGraphicFramePr>
          <p:nvPr/>
        </p:nvGraphicFramePr>
        <p:xfrm>
          <a:off x="5870562" y="3943352"/>
          <a:ext cx="307966" cy="426414"/>
        </p:xfrm>
        <a:graphic>
          <a:graphicData uri="http://schemas.openxmlformats.org/presentationml/2006/ole">
            <p:oleObj spid="_x0000_s15408" name="Equation" r:id="rId18" imgW="164880" imgH="228600" progId="Equation.DSMT4">
              <p:embed/>
            </p:oleObj>
          </a:graphicData>
        </a:graphic>
      </p:graphicFrame>
      <p:graphicFrame>
        <p:nvGraphicFramePr>
          <p:cNvPr id="79" name="对象 78"/>
          <p:cNvGraphicFramePr>
            <a:graphicFrameLocks noChangeAspect="1"/>
          </p:cNvGraphicFramePr>
          <p:nvPr/>
        </p:nvGraphicFramePr>
        <p:xfrm>
          <a:off x="7370760" y="3960402"/>
          <a:ext cx="331788" cy="427038"/>
        </p:xfrm>
        <a:graphic>
          <a:graphicData uri="http://schemas.openxmlformats.org/presentationml/2006/ole">
            <p:oleObj spid="_x0000_s15409" name="Equation" r:id="rId19" imgW="177480" imgH="228600" progId="Equation.DSMT4">
              <p:embed/>
            </p:oleObj>
          </a:graphicData>
        </a:graphic>
      </p:graphicFrame>
      <p:graphicFrame>
        <p:nvGraphicFramePr>
          <p:cNvPr id="80" name="对象 79"/>
          <p:cNvGraphicFramePr>
            <a:graphicFrameLocks noChangeAspect="1"/>
          </p:cNvGraphicFramePr>
          <p:nvPr/>
        </p:nvGraphicFramePr>
        <p:xfrm>
          <a:off x="7415004" y="3130340"/>
          <a:ext cx="263516" cy="241291"/>
        </p:xfrm>
        <a:graphic>
          <a:graphicData uri="http://schemas.openxmlformats.org/presentationml/2006/ole">
            <p:oleObj spid="_x0000_s15410" name="Equation" r:id="rId20" imgW="75960" imgH="101520" progId="Equation.DSMT4">
              <p:embed/>
            </p:oleObj>
          </a:graphicData>
        </a:graphic>
      </p:graphicFrame>
      <p:graphicFrame>
        <p:nvGraphicFramePr>
          <p:cNvPr id="81" name="对象 80"/>
          <p:cNvGraphicFramePr>
            <a:graphicFrameLocks noChangeAspect="1"/>
          </p:cNvGraphicFramePr>
          <p:nvPr/>
        </p:nvGraphicFramePr>
        <p:xfrm>
          <a:off x="7442198" y="2884228"/>
          <a:ext cx="284162" cy="307975"/>
        </p:xfrm>
        <a:graphic>
          <a:graphicData uri="http://schemas.openxmlformats.org/presentationml/2006/ole">
            <p:oleObj spid="_x0000_s15411" name="Equation" r:id="rId21" imgW="152280" imgH="164880" progId="Equation.DSMT4">
              <p:embed/>
            </p:oleObj>
          </a:graphicData>
        </a:graphic>
      </p:graphicFrame>
      <p:cxnSp>
        <p:nvCxnSpPr>
          <p:cNvPr id="82" name="直接连接符 81"/>
          <p:cNvCxnSpPr/>
          <p:nvPr/>
        </p:nvCxnSpPr>
        <p:spPr>
          <a:xfrm rot="10800000" flipV="1">
            <a:off x="6370628" y="3371848"/>
            <a:ext cx="2286016" cy="185738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 rot="5400000">
            <a:off x="6109089" y="2940703"/>
            <a:ext cx="2687914" cy="226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 rot="16200000" flipV="1">
            <a:off x="4691835" y="2978939"/>
            <a:ext cx="2643206" cy="20002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 rot="10800000">
            <a:off x="4727554" y="2871782"/>
            <a:ext cx="4143404" cy="5000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6" name="对象 85"/>
          <p:cNvGraphicFramePr>
            <a:graphicFrameLocks noChangeAspect="1"/>
          </p:cNvGraphicFramePr>
          <p:nvPr/>
        </p:nvGraphicFramePr>
        <p:xfrm>
          <a:off x="4656116" y="2871782"/>
          <a:ext cx="226303" cy="264022"/>
        </p:xfrm>
        <a:graphic>
          <a:graphicData uri="http://schemas.openxmlformats.org/presentationml/2006/ole">
            <p:oleObj spid="_x0000_s15412" name="Equation" r:id="rId22" imgW="139680" imgH="164880" progId="Equation.DSMT4">
              <p:embed/>
            </p:oleObj>
          </a:graphicData>
        </a:graphic>
      </p:graphicFrame>
      <p:graphicFrame>
        <p:nvGraphicFramePr>
          <p:cNvPr id="87" name="对象 86"/>
          <p:cNvGraphicFramePr>
            <a:graphicFrameLocks noChangeAspect="1"/>
          </p:cNvGraphicFramePr>
          <p:nvPr/>
        </p:nvGraphicFramePr>
        <p:xfrm>
          <a:off x="8085140" y="3300410"/>
          <a:ext cx="284162" cy="307975"/>
        </p:xfrm>
        <a:graphic>
          <a:graphicData uri="http://schemas.openxmlformats.org/presentationml/2006/ole">
            <p:oleObj spid="_x0000_s15413" name="Equation" r:id="rId23" imgW="152280" imgH="164880" progId="Equation.DSMT4">
              <p:embed/>
            </p:oleObj>
          </a:graphicData>
        </a:graphic>
      </p:graphicFrame>
      <p:graphicFrame>
        <p:nvGraphicFramePr>
          <p:cNvPr id="88" name="对象 87"/>
          <p:cNvGraphicFramePr>
            <a:graphicFrameLocks noChangeAspect="1"/>
          </p:cNvGraphicFramePr>
          <p:nvPr/>
        </p:nvGraphicFramePr>
        <p:xfrm>
          <a:off x="5227620" y="2657468"/>
          <a:ext cx="284162" cy="330200"/>
        </p:xfrm>
        <a:graphic>
          <a:graphicData uri="http://schemas.openxmlformats.org/presentationml/2006/ole">
            <p:oleObj spid="_x0000_s15414" name="Equation" r:id="rId24" imgW="152280" imgH="177480" progId="Equation.DSMT4">
              <p:embed/>
            </p:oleObj>
          </a:graphicData>
        </a:graphic>
      </p:graphicFrame>
      <p:graphicFrame>
        <p:nvGraphicFramePr>
          <p:cNvPr id="89" name="对象 88"/>
          <p:cNvGraphicFramePr>
            <a:graphicFrameLocks noChangeAspect="1"/>
          </p:cNvGraphicFramePr>
          <p:nvPr/>
        </p:nvGraphicFramePr>
        <p:xfrm>
          <a:off x="6529456" y="4953477"/>
          <a:ext cx="346075" cy="392112"/>
        </p:xfrm>
        <a:graphic>
          <a:graphicData uri="http://schemas.openxmlformats.org/presentationml/2006/ole">
            <p:oleObj spid="_x0000_s15415" name="Equation" r:id="rId25" imgW="152280" imgH="164880" progId="Equation.DSMT4">
              <p:embed/>
            </p:oleObj>
          </a:graphicData>
        </a:graphic>
      </p:graphicFrame>
      <p:graphicFrame>
        <p:nvGraphicFramePr>
          <p:cNvPr id="90" name="对象 89"/>
          <p:cNvGraphicFramePr>
            <a:graphicFrameLocks noChangeAspect="1"/>
          </p:cNvGraphicFramePr>
          <p:nvPr/>
        </p:nvGraphicFramePr>
        <p:xfrm>
          <a:off x="6348742" y="5255908"/>
          <a:ext cx="282566" cy="374641"/>
        </p:xfrm>
        <a:graphic>
          <a:graphicData uri="http://schemas.openxmlformats.org/presentationml/2006/ole">
            <p:oleObj spid="_x0000_s15416" name="Equation" r:id="rId26" imgW="114120" imgH="228600" progId="Equation.DSMT4">
              <p:embed/>
            </p:oleObj>
          </a:graphicData>
        </a:graphic>
      </p:graphicFrame>
      <p:graphicFrame>
        <p:nvGraphicFramePr>
          <p:cNvPr id="91" name="对象 90"/>
          <p:cNvGraphicFramePr>
            <a:graphicFrameLocks noChangeAspect="1"/>
          </p:cNvGraphicFramePr>
          <p:nvPr/>
        </p:nvGraphicFramePr>
        <p:xfrm>
          <a:off x="7032642" y="5036832"/>
          <a:ext cx="314325" cy="374650"/>
        </p:xfrm>
        <a:graphic>
          <a:graphicData uri="http://schemas.openxmlformats.org/presentationml/2006/ole">
            <p:oleObj spid="_x0000_s15417" name="Equation" r:id="rId27" imgW="126720" imgH="228600" progId="Equation.DSMT4">
              <p:embed/>
            </p:oleObj>
          </a:graphicData>
        </a:graphic>
      </p:graphicFrame>
      <p:pic>
        <p:nvPicPr>
          <p:cNvPr id="92" name="Picture 19"/>
          <p:cNvPicPr>
            <a:picLocks noChangeAspect="1" noChangeArrowheads="1"/>
          </p:cNvPicPr>
          <p:nvPr/>
        </p:nvPicPr>
        <p:blipFill>
          <a:blip r:embed="rId28" cstate="print"/>
          <a:srcRect/>
          <a:stretch>
            <a:fillRect/>
          </a:stretch>
        </p:blipFill>
        <p:spPr bwMode="auto">
          <a:xfrm>
            <a:off x="4574838" y="2738620"/>
            <a:ext cx="4500594" cy="1286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428596" y="357166"/>
          <a:ext cx="6714686" cy="2000264"/>
        </p:xfrm>
        <a:graphic>
          <a:graphicData uri="http://schemas.openxmlformats.org/presentationml/2006/ole">
            <p:oleObj spid="_x0000_s17410" name="Equation" r:id="rId3" imgW="3962160" imgH="1180800" progId="Equation.DSMT4">
              <p:embed/>
            </p:oleObj>
          </a:graphicData>
        </a:graphic>
      </p:graphicFrame>
      <p:cxnSp>
        <p:nvCxnSpPr>
          <p:cNvPr id="3" name="直接箭头连接符 2"/>
          <p:cNvCxnSpPr/>
          <p:nvPr/>
        </p:nvCxnSpPr>
        <p:spPr>
          <a:xfrm>
            <a:off x="5618678" y="3429000"/>
            <a:ext cx="292895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rot="5400000" flipH="1" flipV="1">
            <a:off x="5455157" y="3458853"/>
            <a:ext cx="262385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6823440" y="2026768"/>
          <a:ext cx="317500" cy="392113"/>
        </p:xfrm>
        <a:graphic>
          <a:graphicData uri="http://schemas.openxmlformats.org/presentationml/2006/ole">
            <p:oleObj spid="_x0000_s17411" name="Equation" r:id="rId4" imgW="139680" imgH="164880" progId="Equation.DSMT4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6799024" y="3387058"/>
          <a:ext cx="247032" cy="300049"/>
        </p:xfrm>
        <a:graphic>
          <a:graphicData uri="http://schemas.openxmlformats.org/presentationml/2006/ole">
            <p:oleObj spid="_x0000_s17412" name="Equation" r:id="rId5" imgW="152280" imgH="177480" progId="Equation.DSMT4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7210602" y="3357562"/>
          <a:ext cx="263516" cy="241291"/>
        </p:xfrm>
        <a:graphic>
          <a:graphicData uri="http://schemas.openxmlformats.org/presentationml/2006/ole">
            <p:oleObj spid="_x0000_s17414" name="Equation" r:id="rId6" imgW="75960" imgH="101520" progId="Equation.DSMT4">
              <p:embed/>
            </p:oleObj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7129020" y="3714752"/>
          <a:ext cx="284162" cy="307975"/>
        </p:xfrm>
        <a:graphic>
          <a:graphicData uri="http://schemas.openxmlformats.org/presentationml/2006/ole">
            <p:oleObj spid="_x0000_s17420" name="Equation" r:id="rId7" imgW="152280" imgH="164880" progId="Equation.DSMT4">
              <p:embed/>
            </p:oleObj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6271764" y="2872244"/>
          <a:ext cx="284162" cy="330200"/>
        </p:xfrm>
        <a:graphic>
          <a:graphicData uri="http://schemas.openxmlformats.org/presentationml/2006/ole">
            <p:oleObj spid="_x0000_s17421" name="Equation" r:id="rId8" imgW="152280" imgH="177480" progId="Equation.DSMT4">
              <p:embed/>
            </p:oleObj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8129152" y="1970744"/>
          <a:ext cx="282566" cy="374641"/>
        </p:xfrm>
        <a:graphic>
          <a:graphicData uri="http://schemas.openxmlformats.org/presentationml/2006/ole">
            <p:oleObj spid="_x0000_s17423" name="Equation" r:id="rId9" imgW="114120" imgH="228600" progId="Equation.DSMT4">
              <p:embed/>
            </p:oleObj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7158516" y="4057194"/>
          <a:ext cx="314325" cy="374650"/>
        </p:xfrm>
        <a:graphic>
          <a:graphicData uri="http://schemas.openxmlformats.org/presentationml/2006/ole">
            <p:oleObj spid="_x0000_s17424" name="Equation" r:id="rId10" imgW="126720" imgH="228600" progId="Equation.DSMT4">
              <p:embed/>
            </p:oleObj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7271896" y="3429000"/>
          <a:ext cx="307975" cy="307975"/>
        </p:xfrm>
        <a:graphic>
          <a:graphicData uri="http://schemas.openxmlformats.org/presentationml/2006/ole">
            <p:oleObj spid="_x0000_s17425" name="Equation" r:id="rId11" imgW="164880" imgH="164880" progId="Equation.DSMT4">
              <p:embed/>
            </p:oleObj>
          </a:graphicData>
        </a:graphic>
      </p:graphicFrame>
      <p:cxnSp>
        <p:nvCxnSpPr>
          <p:cNvPr id="28" name="直接连接符 27"/>
          <p:cNvCxnSpPr/>
          <p:nvPr/>
        </p:nvCxnSpPr>
        <p:spPr>
          <a:xfrm rot="5400000">
            <a:off x="5878855" y="2964653"/>
            <a:ext cx="2714644" cy="121444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10800000" flipV="1">
            <a:off x="5557384" y="2285992"/>
            <a:ext cx="2786082" cy="128588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27" name="Picture 19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 rot="5400000">
            <a:off x="6134031" y="2682283"/>
            <a:ext cx="2714642" cy="1493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9" name="直接连接符 48"/>
          <p:cNvCxnSpPr/>
          <p:nvPr/>
        </p:nvCxnSpPr>
        <p:spPr>
          <a:xfrm rot="10800000">
            <a:off x="5914574" y="2928934"/>
            <a:ext cx="1643074" cy="135732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对象 54"/>
          <p:cNvGraphicFramePr>
            <a:graphicFrameLocks noChangeAspect="1"/>
          </p:cNvGraphicFramePr>
          <p:nvPr/>
        </p:nvGraphicFramePr>
        <p:xfrm>
          <a:off x="8409204" y="3463923"/>
          <a:ext cx="236537" cy="258762"/>
        </p:xfrm>
        <a:graphic>
          <a:graphicData uri="http://schemas.openxmlformats.org/presentationml/2006/ole">
            <p:oleObj spid="_x0000_s17428" name="Equation" r:id="rId13" imgW="126720" imgH="139680" progId="Equation.DSMT4">
              <p:embed/>
            </p:oleObj>
          </a:graphicData>
        </a:graphic>
      </p:graphicFrame>
      <p:graphicFrame>
        <p:nvGraphicFramePr>
          <p:cNvPr id="56" name="对象 55"/>
          <p:cNvGraphicFramePr>
            <a:graphicFrameLocks noChangeAspect="1"/>
          </p:cNvGraphicFramePr>
          <p:nvPr/>
        </p:nvGraphicFramePr>
        <p:xfrm>
          <a:off x="7444258" y="2324304"/>
          <a:ext cx="284163" cy="306387"/>
        </p:xfrm>
        <a:graphic>
          <a:graphicData uri="http://schemas.openxmlformats.org/presentationml/2006/ole">
            <p:oleObj spid="_x0000_s17429" name="Equation" r:id="rId14" imgW="152280" imgH="164880" progId="Equation.DSMT4">
              <p:embed/>
            </p:oleObj>
          </a:graphicData>
        </a:graphic>
      </p:graphicFrame>
      <p:graphicFrame>
        <p:nvGraphicFramePr>
          <p:cNvPr id="57" name="对象 56"/>
          <p:cNvGraphicFramePr>
            <a:graphicFrameLocks noChangeAspect="1"/>
          </p:cNvGraphicFramePr>
          <p:nvPr/>
        </p:nvGraphicFramePr>
        <p:xfrm>
          <a:off x="7486210" y="2857496"/>
          <a:ext cx="269866" cy="350829"/>
        </p:xfrm>
        <a:graphic>
          <a:graphicData uri="http://schemas.openxmlformats.org/presentationml/2006/ole">
            <p:oleObj spid="_x0000_s17430" name="Equation" r:id="rId15" imgW="88560" imgH="177480" progId="Equation.DSMT4">
              <p:embed/>
            </p:oleObj>
          </a:graphicData>
        </a:graphic>
      </p:graphicFrame>
      <p:cxnSp>
        <p:nvCxnSpPr>
          <p:cNvPr id="58" name="直接连接符 57"/>
          <p:cNvCxnSpPr/>
          <p:nvPr/>
        </p:nvCxnSpPr>
        <p:spPr>
          <a:xfrm rot="5400000">
            <a:off x="4857752" y="3571876"/>
            <a:ext cx="285752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rot="10800000">
            <a:off x="5914574" y="3172744"/>
            <a:ext cx="2214578" cy="42862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572000" y="1428736"/>
            <a:ext cx="3643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△ ABC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叫阿基米德三角形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72" name="对象 71"/>
          <p:cNvGraphicFramePr>
            <a:graphicFrameLocks noChangeAspect="1"/>
          </p:cNvGraphicFramePr>
          <p:nvPr/>
        </p:nvGraphicFramePr>
        <p:xfrm>
          <a:off x="571472" y="2428868"/>
          <a:ext cx="3286125" cy="428625"/>
        </p:xfrm>
        <a:graphic>
          <a:graphicData uri="http://schemas.openxmlformats.org/presentationml/2006/ole">
            <p:oleObj spid="_x0000_s17432" name="Equation" r:id="rId16" imgW="1752480" imgH="228600" progId="Equation.DSMT4">
              <p:embed/>
            </p:oleObj>
          </a:graphicData>
        </a:graphic>
      </p:graphicFrame>
      <p:graphicFrame>
        <p:nvGraphicFramePr>
          <p:cNvPr id="73" name="对象 72"/>
          <p:cNvGraphicFramePr>
            <a:graphicFrameLocks noChangeAspect="1"/>
          </p:cNvGraphicFramePr>
          <p:nvPr/>
        </p:nvGraphicFramePr>
        <p:xfrm>
          <a:off x="428596" y="2928934"/>
          <a:ext cx="4286250" cy="428625"/>
        </p:xfrm>
        <a:graphic>
          <a:graphicData uri="http://schemas.openxmlformats.org/presentationml/2006/ole">
            <p:oleObj spid="_x0000_s17433" name="Equation" r:id="rId17" imgW="2286000" imgH="228600" progId="Equation.DSMT4">
              <p:embed/>
            </p:oleObj>
          </a:graphicData>
        </a:graphic>
      </p:graphicFrame>
      <p:graphicFrame>
        <p:nvGraphicFramePr>
          <p:cNvPr id="74" name="对象 73"/>
          <p:cNvGraphicFramePr>
            <a:graphicFrameLocks noChangeAspect="1"/>
          </p:cNvGraphicFramePr>
          <p:nvPr/>
        </p:nvGraphicFramePr>
        <p:xfrm>
          <a:off x="428596" y="3429000"/>
          <a:ext cx="2095500" cy="428625"/>
        </p:xfrm>
        <a:graphic>
          <a:graphicData uri="http://schemas.openxmlformats.org/presentationml/2006/ole">
            <p:oleObj spid="_x0000_s17434" name="Equation" r:id="rId18" imgW="1117440" imgH="228600" progId="Equation.DSMT4">
              <p:embed/>
            </p:oleObj>
          </a:graphicData>
        </a:graphic>
      </p:graphicFrame>
      <p:graphicFrame>
        <p:nvGraphicFramePr>
          <p:cNvPr id="75" name="对象 74"/>
          <p:cNvGraphicFramePr>
            <a:graphicFrameLocks noChangeAspect="1"/>
          </p:cNvGraphicFramePr>
          <p:nvPr/>
        </p:nvGraphicFramePr>
        <p:xfrm>
          <a:off x="538369" y="3877802"/>
          <a:ext cx="3575088" cy="893772"/>
        </p:xfrm>
        <a:graphic>
          <a:graphicData uri="http://schemas.openxmlformats.org/presentationml/2006/ole">
            <p:oleObj spid="_x0000_s17435" name="Equation" r:id="rId19" imgW="1828800" imgH="457200" progId="Equation.DSMT4">
              <p:embed/>
            </p:oleObj>
          </a:graphicData>
        </a:graphic>
      </p:graphicFrame>
      <p:graphicFrame>
        <p:nvGraphicFramePr>
          <p:cNvPr id="76" name="对象 75"/>
          <p:cNvGraphicFramePr>
            <a:graphicFrameLocks noChangeAspect="1"/>
          </p:cNvGraphicFramePr>
          <p:nvPr/>
        </p:nvGraphicFramePr>
        <p:xfrm>
          <a:off x="463708" y="5286375"/>
          <a:ext cx="4108450" cy="1285875"/>
        </p:xfrm>
        <a:graphic>
          <a:graphicData uri="http://schemas.openxmlformats.org/presentationml/2006/ole">
            <p:oleObj spid="_x0000_s17436" name="Equation" r:id="rId20" imgW="1866600" imgH="583920" progId="Equation.DSMT4">
              <p:embed/>
            </p:oleObj>
          </a:graphicData>
        </a:graphic>
      </p:graphicFrame>
      <p:graphicFrame>
        <p:nvGraphicFramePr>
          <p:cNvPr id="77" name="对象 76"/>
          <p:cNvGraphicFramePr>
            <a:graphicFrameLocks noChangeAspect="1"/>
          </p:cNvGraphicFramePr>
          <p:nvPr/>
        </p:nvGraphicFramePr>
        <p:xfrm>
          <a:off x="487363" y="4643438"/>
          <a:ext cx="4106862" cy="785812"/>
        </p:xfrm>
        <a:graphic>
          <a:graphicData uri="http://schemas.openxmlformats.org/presentationml/2006/ole">
            <p:oleObj spid="_x0000_s17437" name="Equation" r:id="rId21" imgW="2057400" imgH="393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52</Words>
  <Application>Microsoft Office PowerPoint</Application>
  <PresentationFormat>全屏显示(4:3)</PresentationFormat>
  <Paragraphs>10</Paragraphs>
  <Slides>15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Office 主题</vt:lpstr>
      <vt:lpstr>Equation</vt:lpstr>
      <vt:lpstr>公式</vt:lpstr>
      <vt:lpstr>MathType 6.0 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USER</cp:lastModifiedBy>
  <cp:revision>59</cp:revision>
  <dcterms:created xsi:type="dcterms:W3CDTF">2013-03-19T00:30:20Z</dcterms:created>
  <dcterms:modified xsi:type="dcterms:W3CDTF">2013-03-21T03:26:55Z</dcterms:modified>
</cp:coreProperties>
</file>