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852" y="357166"/>
            <a:ext cx="550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导数在证明二元不等式中的应用</a:t>
            </a:r>
            <a:endParaRPr lang="zh-CN" altLang="en-US" sz="28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71472" y="928670"/>
          <a:ext cx="7798264" cy="857256"/>
        </p:xfrm>
        <a:graphic>
          <a:graphicData uri="http://schemas.openxmlformats.org/presentationml/2006/ole">
            <p:oleObj spid="_x0000_s1026" name="Equation" r:id="rId3" imgW="3581280" imgH="39348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571604" y="1785926"/>
          <a:ext cx="4510498" cy="785807"/>
        </p:xfrm>
        <a:graphic>
          <a:graphicData uri="http://schemas.openxmlformats.org/presentationml/2006/ole">
            <p:oleObj spid="_x0000_s1027" name="Equation" r:id="rId4" imgW="2260440" imgH="39348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714480" y="2786058"/>
          <a:ext cx="3141663" cy="455612"/>
        </p:xfrm>
        <a:graphic>
          <a:graphicData uri="http://schemas.openxmlformats.org/presentationml/2006/ole">
            <p:oleObj spid="_x0000_s1028" name="Equation" r:id="rId5" imgW="1574640" imgH="22860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857356" y="3429000"/>
          <a:ext cx="2406650" cy="404812"/>
        </p:xfrm>
        <a:graphic>
          <a:graphicData uri="http://schemas.openxmlformats.org/presentationml/2006/ole">
            <p:oleObj spid="_x0000_s1029" name="Equation" r:id="rId6" imgW="1206360" imgH="20304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142976" y="4071942"/>
          <a:ext cx="3116262" cy="406400"/>
        </p:xfrm>
        <a:graphic>
          <a:graphicData uri="http://schemas.openxmlformats.org/presentationml/2006/ole">
            <p:oleObj spid="_x0000_s1030" name="Equation" r:id="rId7" imgW="1562040" imgH="20304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214414" y="4714884"/>
          <a:ext cx="2813050" cy="457200"/>
        </p:xfrm>
        <a:graphic>
          <a:graphicData uri="http://schemas.openxmlformats.org/presentationml/2006/ole">
            <p:oleObj spid="_x0000_s1031" name="Equation" r:id="rId8" imgW="1409400" imgH="22860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571604" y="5500702"/>
          <a:ext cx="2457450" cy="406400"/>
        </p:xfrm>
        <a:graphic>
          <a:graphicData uri="http://schemas.openxmlformats.org/presentationml/2006/ole">
            <p:oleObj spid="_x0000_s1032" name="Equation" r:id="rId9" imgW="1231560" imgH="203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08063" y="357188"/>
          <a:ext cx="5654675" cy="1143000"/>
        </p:xfrm>
        <a:graphic>
          <a:graphicData uri="http://schemas.openxmlformats.org/presentationml/2006/ole">
            <p:oleObj spid="_x0000_s2050" name="Equation" r:id="rId3" imgW="2387520" imgH="482400" progId="Equation.DSMT4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1472" y="1714488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（一）</a:t>
            </a:r>
            <a:endParaRPr lang="zh-CN" altLang="en-US" sz="24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43042" y="1714488"/>
          <a:ext cx="3694641" cy="523867"/>
        </p:xfrm>
        <a:graphic>
          <a:graphicData uri="http://schemas.openxmlformats.org/presentationml/2006/ole">
            <p:oleObj spid="_x0000_s2051" name="Equation" r:id="rId4" imgW="1701720" imgH="24120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43042" y="2285992"/>
          <a:ext cx="3170238" cy="523875"/>
        </p:xfrm>
        <a:graphic>
          <a:graphicData uri="http://schemas.openxmlformats.org/presentationml/2006/ole">
            <p:oleObj spid="_x0000_s2052" name="Equation" r:id="rId5" imgW="1460160" imgH="24120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785918" y="2928934"/>
          <a:ext cx="2728913" cy="495300"/>
        </p:xfrm>
        <a:graphic>
          <a:graphicData uri="http://schemas.openxmlformats.org/presentationml/2006/ole">
            <p:oleObj spid="_x0000_s2053" name="Equation" r:id="rId6" imgW="1257120" imgH="2286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2910" y="3500438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/>
              <a:t>（二）</a:t>
            </a:r>
            <a:endParaRPr lang="zh-CN" altLang="en-US" sz="24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714480" y="3500438"/>
          <a:ext cx="4572032" cy="532836"/>
        </p:xfrm>
        <a:graphic>
          <a:graphicData uri="http://schemas.openxmlformats.org/presentationml/2006/ole">
            <p:oleObj spid="_x0000_s2054" name="Equation" r:id="rId7" imgW="2070000" imgH="24120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785918" y="4143380"/>
          <a:ext cx="3579812" cy="511175"/>
        </p:xfrm>
        <a:graphic>
          <a:graphicData uri="http://schemas.openxmlformats.org/presentationml/2006/ole">
            <p:oleObj spid="_x0000_s2055" name="Equation" r:id="rId8" imgW="1688760" imgH="24120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00232" y="4714884"/>
          <a:ext cx="2046287" cy="511175"/>
        </p:xfrm>
        <a:graphic>
          <a:graphicData uri="http://schemas.openxmlformats.org/presentationml/2006/ole">
            <p:oleObj spid="_x0000_s2056" name="Equation" r:id="rId9" imgW="965160" imgH="24120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785919" y="5357827"/>
          <a:ext cx="2714644" cy="473936"/>
        </p:xfrm>
        <a:graphic>
          <a:graphicData uri="http://schemas.openxmlformats.org/presentationml/2006/ole">
            <p:oleObj spid="_x0000_s2057" name="Equation" r:id="rId10" imgW="130788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</Words>
  <Application>Microsoft Office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</vt:lpstr>
      <vt:lpstr>Equation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6</cp:revision>
  <dcterms:created xsi:type="dcterms:W3CDTF">2013-12-03T00:23:55Z</dcterms:created>
  <dcterms:modified xsi:type="dcterms:W3CDTF">2013-12-28T23:49:40Z</dcterms:modified>
</cp:coreProperties>
</file>