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6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2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5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6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6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0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80B2-6714-4CE2-BC98-41D21D4B65A7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7E21-0F77-4679-ACF0-CFC5D5C62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Microsoft_Word_97_-_2003___25.doc"/><Relationship Id="rId7" Type="http://schemas.openxmlformats.org/officeDocument/2006/relationships/oleObject" Target="../embeddings/Microsoft_Word_97_-_2003___2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__26.doc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Microsoft_Word_97_-_2003___28.doc"/><Relationship Id="rId7" Type="http://schemas.openxmlformats.org/officeDocument/2006/relationships/oleObject" Target="../embeddings/Microsoft_Word_97_-_2003___3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__29.doc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__32.doc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Word_97_-_2003___36.doc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0.doc"/><Relationship Id="rId3" Type="http://schemas.openxmlformats.org/officeDocument/2006/relationships/oleObject" Target="../embeddings/Microsoft_Word_97_-_2003___38.doc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Word_97_-_2003___39.doc"/><Relationship Id="rId5" Type="http://schemas.openxmlformats.org/officeDocument/2006/relationships/image" Target="../media/image42.png"/><Relationship Id="rId4" Type="http://schemas.openxmlformats.org/officeDocument/2006/relationships/image" Target="../media/image39.emf"/><Relationship Id="rId9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Microsoft_Word_97_-_2003___41.doc"/><Relationship Id="rId7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emf"/><Relationship Id="rId5" Type="http://schemas.openxmlformats.org/officeDocument/2006/relationships/oleObject" Target="../embeddings/Microsoft_Word_97_-_2003___42.doc"/><Relationship Id="rId4" Type="http://schemas.openxmlformats.org/officeDocument/2006/relationships/image" Target="../media/image4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5.doc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47.doc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49.doc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__56.doc"/><Relationship Id="rId4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4.e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12" Type="http://schemas.openxmlformats.org/officeDocument/2006/relationships/oleObject" Target="../embeddings/Microsoft_Word_97_-_2003___14.doc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6.doc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11" Type="http://schemas.openxmlformats.org/officeDocument/2006/relationships/image" Target="../media/image17.png"/><Relationship Id="rId5" Type="http://schemas.openxmlformats.org/officeDocument/2006/relationships/oleObject" Target="../embeddings/Microsoft_Word_97_-_2003___11.doc"/><Relationship Id="rId15" Type="http://schemas.openxmlformats.org/officeDocument/2006/relationships/image" Target="../media/image15.emf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Microsoft_Word_97_-_2003___13.doc"/><Relationship Id="rId14" Type="http://schemas.openxmlformats.org/officeDocument/2006/relationships/oleObject" Target="../embeddings/Microsoft_Word_97_-_2003___15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Microsoft_Word_97_-_2003___17.doc"/><Relationship Id="rId7" Type="http://schemas.openxmlformats.org/officeDocument/2006/relationships/oleObject" Target="../embeddings/Microsoft_Word_97_-_2003___19.doc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oleObject" Target="../embeddings/Microsoft_Word_97_-_2003___21.doc"/><Relationship Id="rId5" Type="http://schemas.openxmlformats.org/officeDocument/2006/relationships/oleObject" Target="../embeddings/Microsoft_Word_97_-_2003___18.doc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Microsoft_Word_97_-_2003___20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Microsoft_Word_97_-_2003___22.doc"/><Relationship Id="rId7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__23.doc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89738" y="2708276"/>
            <a:ext cx="9244964" cy="9048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函数模型及其应用</a:t>
            </a:r>
          </a:p>
        </p:txBody>
      </p:sp>
    </p:spTree>
    <p:extLst>
      <p:ext uri="{BB962C8B-B14F-4D97-AF65-F5344CB8AC3E}">
        <p14:creationId xmlns:p14="http://schemas.microsoft.com/office/powerpoint/2010/main" val="3911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19598"/>
              </p:ext>
            </p:extLst>
          </p:nvPr>
        </p:nvGraphicFramePr>
        <p:xfrm>
          <a:off x="1245870" y="401956"/>
          <a:ext cx="9652636" cy="127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3" imgW="9740348" imgH="1280468" progId="Word.Document.8">
                  <p:embed/>
                </p:oleObj>
              </mc:Choice>
              <mc:Fallback>
                <p:oleObj name="Document" r:id="rId3" imgW="9740348" imgH="12804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70" y="401956"/>
                        <a:ext cx="9652636" cy="1272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/>
          </p:nvPr>
        </p:nvGraphicFramePr>
        <p:xfrm>
          <a:off x="9120337" y="1202056"/>
          <a:ext cx="565784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5" imgW="522209" imgH="431974" progId="Word.Document.8">
                  <p:embed/>
                </p:oleObj>
              </mc:Choice>
              <mc:Fallback>
                <p:oleObj name="Document" r:id="rId5" imgW="522209" imgH="431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337" y="1202056"/>
                        <a:ext cx="565784" cy="472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90795"/>
              </p:ext>
            </p:extLst>
          </p:nvPr>
        </p:nvGraphicFramePr>
        <p:xfrm>
          <a:off x="755424" y="2009775"/>
          <a:ext cx="10866437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7" imgW="10290858" imgH="4145799" progId="Word.Document.8">
                  <p:embed/>
                </p:oleObj>
              </mc:Choice>
              <mc:Fallback>
                <p:oleObj name="Document" r:id="rId7" imgW="10290858" imgH="41457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24" y="2009775"/>
                        <a:ext cx="10866437" cy="438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8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701180"/>
              </p:ext>
            </p:extLst>
          </p:nvPr>
        </p:nvGraphicFramePr>
        <p:xfrm>
          <a:off x="1257063" y="577226"/>
          <a:ext cx="9803130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3" imgW="9768847" imgH="1453330" progId="Word.Document.8">
                  <p:embed/>
                </p:oleObj>
              </mc:Choice>
              <mc:Fallback>
                <p:oleObj name="Document" r:id="rId3" imgW="9768847" imgH="14533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577226"/>
                        <a:ext cx="9803130" cy="1463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/>
          </p:nvPr>
        </p:nvGraphicFramePr>
        <p:xfrm>
          <a:off x="9206746" y="1271577"/>
          <a:ext cx="1451610" cy="40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5" imgW="1349770" imgH="394598" progId="Word.Document.8">
                  <p:embed/>
                </p:oleObj>
              </mc:Choice>
              <mc:Fallback>
                <p:oleObj name="Document" r:id="rId5" imgW="1349770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6746" y="1271577"/>
                        <a:ext cx="1451610" cy="401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/>
          </p:nvPr>
        </p:nvGraphicFramePr>
        <p:xfrm>
          <a:off x="1223010" y="2217420"/>
          <a:ext cx="925068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7" imgW="8989259" imgH="812916" progId="Word.Document.8">
                  <p:embed/>
                </p:oleObj>
              </mc:Choice>
              <mc:Fallback>
                <p:oleObj name="Document" r:id="rId7" imgW="8989259" imgH="8129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010" y="2217420"/>
                        <a:ext cx="925068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3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9676" y="269668"/>
            <a:ext cx="5486608" cy="640259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一次、二次函数模型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443620"/>
              </p:ext>
            </p:extLst>
          </p:nvPr>
        </p:nvGraphicFramePr>
        <p:xfrm>
          <a:off x="435429" y="909927"/>
          <a:ext cx="10720388" cy="305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3" imgW="9718703" imgH="2768658" progId="Word.Document.8">
                  <p:embed/>
                </p:oleObj>
              </mc:Choice>
              <mc:Fallback>
                <p:oleObj name="Document" r:id="rId3" imgW="9718703" imgH="2768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9" y="909927"/>
                        <a:ext cx="10720388" cy="30595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1343473" y="4033868"/>
          <a:ext cx="560451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5" imgW="5232376" imgH="2417650" progId="Word.Document.8">
                  <p:embed/>
                </p:oleObj>
              </mc:Choice>
              <mc:Fallback>
                <p:oleObj name="Document" r:id="rId5" imgW="5232376" imgH="2417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3" y="4033868"/>
                        <a:ext cx="5604510" cy="257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42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/>
          </p:nvPr>
        </p:nvGraphicFramePr>
        <p:xfrm>
          <a:off x="997834" y="663893"/>
          <a:ext cx="10394857" cy="570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8191633" imgH="4499428" progId="Word.Document.8">
                  <p:embed/>
                </p:oleObj>
              </mc:Choice>
              <mc:Fallback>
                <p:oleObj name="Document" r:id="rId3" imgW="8191633" imgH="4499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663893"/>
                        <a:ext cx="10394857" cy="57030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2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5" name="Object 7"/>
          <p:cNvGraphicFramePr>
            <a:graphicFrameLocks noChangeAspect="1"/>
          </p:cNvGraphicFramePr>
          <p:nvPr>
            <p:extLst/>
          </p:nvPr>
        </p:nvGraphicFramePr>
        <p:xfrm>
          <a:off x="911424" y="1355170"/>
          <a:ext cx="10498157" cy="27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8161690" imgH="2098415" progId="Word.Document.8">
                  <p:embed/>
                </p:oleObj>
              </mc:Choice>
              <mc:Fallback>
                <p:oleObj name="Document" r:id="rId3" imgW="8161690" imgH="2098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355170"/>
                        <a:ext cx="10498157" cy="27067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8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384545"/>
              </p:ext>
            </p:extLst>
          </p:nvPr>
        </p:nvGraphicFramePr>
        <p:xfrm>
          <a:off x="566058" y="242447"/>
          <a:ext cx="10434864" cy="353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3" imgW="10167841" imgH="3431353" progId="Word.Document.8">
                  <p:embed/>
                </p:oleObj>
              </mc:Choice>
              <mc:Fallback>
                <p:oleObj name="Document" r:id="rId3" imgW="10167841" imgH="34313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58" y="242447"/>
                        <a:ext cx="10434864" cy="35321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1136552" y="3774639"/>
          <a:ext cx="9973205" cy="293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5" imgW="8466888" imgH="2769017" progId="Word.Document.8">
                  <p:embed/>
                </p:oleObj>
              </mc:Choice>
              <mc:Fallback>
                <p:oleObj name="Document" r:id="rId5" imgW="8466888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52" y="3774639"/>
                        <a:ext cx="9973205" cy="29379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21875"/>
              </p:ext>
            </p:extLst>
          </p:nvPr>
        </p:nvGraphicFramePr>
        <p:xfrm>
          <a:off x="751342" y="953635"/>
          <a:ext cx="10058400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9044815" imgH="2862456" progId="Word.Document.8">
                  <p:embed/>
                </p:oleObj>
              </mc:Choice>
              <mc:Fallback>
                <p:oleObj name="Document" r:id="rId3" imgW="9044815" imgH="28624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42" y="953635"/>
                        <a:ext cx="10058400" cy="3211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3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84244" y="231846"/>
            <a:ext cx="6350704" cy="55384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指数函数、对数函数模型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44220"/>
              </p:ext>
            </p:extLst>
          </p:nvPr>
        </p:nvGraphicFramePr>
        <p:xfrm>
          <a:off x="587828" y="698610"/>
          <a:ext cx="9820574" cy="2548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Document" r:id="rId3" imgW="10083785" imgH="2617359" progId="Word.Document.8">
                  <p:embed/>
                </p:oleObj>
              </mc:Choice>
              <mc:Fallback>
                <p:oleObj name="Document" r:id="rId3" imgW="10083785" imgH="26173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28" y="698610"/>
                        <a:ext cx="9820574" cy="25480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2716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21" y="3528895"/>
            <a:ext cx="1570196" cy="141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105384"/>
              </p:ext>
            </p:extLst>
          </p:nvPr>
        </p:nvGraphicFramePr>
        <p:xfrm>
          <a:off x="8750507" y="2783464"/>
          <a:ext cx="424814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6" imgW="399994" imgH="469349" progId="Word.Document.8">
                  <p:embed/>
                </p:oleObj>
              </mc:Choice>
              <mc:Fallback>
                <p:oleObj name="Document" r:id="rId6" imgW="399994" imgH="469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507" y="2783464"/>
                        <a:ext cx="424814" cy="506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50525"/>
              </p:ext>
            </p:extLst>
          </p:nvPr>
        </p:nvGraphicFramePr>
        <p:xfrm>
          <a:off x="261277" y="3333737"/>
          <a:ext cx="10476057" cy="35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8" imgW="12711875" imgH="4351004" progId="Word.Document.8">
                  <p:embed/>
                </p:oleObj>
              </mc:Choice>
              <mc:Fallback>
                <p:oleObj name="Document" r:id="rId8" imgW="12711875" imgH="435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7" y="3333737"/>
                        <a:ext cx="10476057" cy="352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8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59922"/>
              </p:ext>
            </p:extLst>
          </p:nvPr>
        </p:nvGraphicFramePr>
        <p:xfrm>
          <a:off x="1022986" y="318254"/>
          <a:ext cx="9911714" cy="155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Document" r:id="rId3" imgW="9163142" imgH="1445423" progId="Word.Document.8">
                  <p:embed/>
                </p:oleObj>
              </mc:Choice>
              <mc:Fallback>
                <p:oleObj name="Document" r:id="rId3" imgW="9163142" imgH="144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986" y="318254"/>
                        <a:ext cx="9911714" cy="1556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/>
          </p:nvPr>
        </p:nvGraphicFramePr>
        <p:xfrm>
          <a:off x="9120336" y="1268760"/>
          <a:ext cx="672466" cy="40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5" imgW="622903" imgH="394598" progId="Word.Document.8">
                  <p:embed/>
                </p:oleObj>
              </mc:Choice>
              <mc:Fallback>
                <p:oleObj name="Document" r:id="rId5" imgW="62290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336" y="1268760"/>
                        <a:ext cx="672466" cy="401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79447"/>
              </p:ext>
            </p:extLst>
          </p:nvPr>
        </p:nvGraphicFramePr>
        <p:xfrm>
          <a:off x="1397225" y="1993613"/>
          <a:ext cx="8919210" cy="166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7" imgW="8777496" imgH="1632301" progId="Word.Document.8">
                  <p:embed/>
                </p:oleObj>
              </mc:Choice>
              <mc:Fallback>
                <p:oleObj name="Document" r:id="rId7" imgW="8777496" imgH="1632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225" y="1993613"/>
                        <a:ext cx="8919210" cy="1663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8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97834" y="231845"/>
            <a:ext cx="4536102" cy="504319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分段函数模型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83325"/>
              </p:ext>
            </p:extLst>
          </p:nvPr>
        </p:nvGraphicFramePr>
        <p:xfrm>
          <a:off x="1312863" y="844550"/>
          <a:ext cx="9402762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3" imgW="10492519" imgH="3588042" progId="Word.Document.8">
                  <p:embed/>
                </p:oleObj>
              </mc:Choice>
              <mc:Fallback>
                <p:oleObj name="Document" r:id="rId3" imgW="10492519" imgH="35880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844550"/>
                        <a:ext cx="9402762" cy="3222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1584008" y="3947458"/>
          <a:ext cx="8919210" cy="278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5" imgW="8662416" imgH="2703251" progId="Word.Document.8">
                  <p:embed/>
                </p:oleObj>
              </mc:Choice>
              <mc:Fallback>
                <p:oleObj name="Document" r:id="rId5" imgW="8662416" imgH="27032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008" y="3947458"/>
                        <a:ext cx="8919210" cy="2785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1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7" name="Object 3"/>
          <p:cNvGraphicFramePr>
            <a:graphicFrameLocks noChangeAspect="1"/>
          </p:cNvGraphicFramePr>
          <p:nvPr>
            <p:extLst/>
          </p:nvPr>
        </p:nvGraphicFramePr>
        <p:xfrm>
          <a:off x="1602701" y="836713"/>
          <a:ext cx="9355456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8862274" imgH="3702325" progId="Word.Document.8">
                  <p:embed/>
                </p:oleObj>
              </mc:Choice>
              <mc:Fallback>
                <p:oleObj name="Document" r:id="rId3" imgW="8862274" imgH="3702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701" y="836713"/>
                        <a:ext cx="9355456" cy="390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4108580" y="145436"/>
            <a:ext cx="372237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3031577" y="3208438"/>
            <a:ext cx="19716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</a:rPr>
              <a:t>越慢</a:t>
            </a: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8888051" y="3294507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越快</a:t>
            </a: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2812436" y="4129511"/>
            <a:ext cx="1672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dirty="0" err="1"/>
              <a:t>log</a:t>
            </a:r>
            <a:r>
              <a:rPr lang="en-US" sz="2400" i="1" baseline="-25000" dirty="0" err="1"/>
              <a:t>a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&lt;</a:t>
            </a:r>
            <a:r>
              <a:rPr lang="en-US" sz="2400" i="1" dirty="0" err="1"/>
              <a:t>x</a:t>
            </a:r>
            <a:r>
              <a:rPr lang="en-US" altLang="zh-CN" sz="2400" i="1" baseline="30000" dirty="0" err="1"/>
              <a:t>α</a:t>
            </a:r>
            <a:r>
              <a:rPr lang="en-US" sz="2400" dirty="0"/>
              <a:t>&lt;</a:t>
            </a:r>
            <a:r>
              <a:rPr lang="en-US" sz="2400" i="1" dirty="0"/>
              <a:t>a</a:t>
            </a:r>
            <a:r>
              <a:rPr lang="en-US" sz="2400" i="1" baseline="30000" dirty="0"/>
              <a:t>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98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4" grpId="0"/>
      <p:bldP spid="405526" grpId="0"/>
      <p:bldP spid="4055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71246"/>
              </p:ext>
            </p:extLst>
          </p:nvPr>
        </p:nvGraphicFramePr>
        <p:xfrm>
          <a:off x="973365" y="411907"/>
          <a:ext cx="8382000" cy="43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3" imgW="7903390" imgH="4068173" progId="Word.Document.8">
                  <p:embed/>
                </p:oleObj>
              </mc:Choice>
              <mc:Fallback>
                <p:oleObj name="Document" r:id="rId3" imgW="7903390" imgH="4068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5" y="411907"/>
                        <a:ext cx="8382000" cy="4313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1170653" y="4725145"/>
          <a:ext cx="9652636" cy="187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5" imgW="8133551" imgH="1582347" progId="Word.Document.8">
                  <p:embed/>
                </p:oleObj>
              </mc:Choice>
              <mc:Fallback>
                <p:oleObj name="Document" r:id="rId5" imgW="8133551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4725145"/>
                        <a:ext cx="9652636" cy="18764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7833" y="318255"/>
            <a:ext cx="6567130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80" b="1" dirty="0"/>
              <a:t>解题模版　</a:t>
            </a:r>
            <a:r>
              <a:rPr lang="en-US" sz="2880" b="1" dirty="0"/>
              <a:t>1.</a:t>
            </a:r>
            <a:r>
              <a:rPr lang="zh-CN" altLang="en-US" sz="2880" b="1" dirty="0"/>
              <a:t>函数建模的一般解题步骤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1170653" y="953654"/>
          <a:ext cx="9789192" cy="294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3" imgW="10669288" imgH="3197756" progId="Word.Document.8">
                  <p:embed/>
                </p:oleObj>
              </mc:Choice>
              <mc:Fallback>
                <p:oleObj name="Document" r:id="rId3" imgW="10669288" imgH="31977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953654"/>
                        <a:ext cx="9789192" cy="29442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29591"/>
              </p:ext>
            </p:extLst>
          </p:nvPr>
        </p:nvGraphicFramePr>
        <p:xfrm>
          <a:off x="511629" y="3897938"/>
          <a:ext cx="11305721" cy="3155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5" imgW="12781862" imgH="3558933" progId="Word.Document.8">
                  <p:embed/>
                </p:oleObj>
              </mc:Choice>
              <mc:Fallback>
                <p:oleObj name="Document" r:id="rId5" imgW="12781862" imgH="3558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29" y="3897938"/>
                        <a:ext cx="11305721" cy="31553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1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83301"/>
              </p:ext>
            </p:extLst>
          </p:nvPr>
        </p:nvGraphicFramePr>
        <p:xfrm>
          <a:off x="740229" y="722767"/>
          <a:ext cx="10152063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3" imgW="10339199" imgH="4855573" progId="Word.Document.8">
                  <p:embed/>
                </p:oleObj>
              </mc:Choice>
              <mc:Fallback>
                <p:oleObj name="Document" r:id="rId3" imgW="10339199" imgH="48555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29" y="722767"/>
                        <a:ext cx="10152063" cy="4783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5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825014" y="836713"/>
          <a:ext cx="10467444" cy="475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3" imgW="6540102" imgH="2953379" progId="Word.Document.8">
                  <p:embed/>
                </p:oleObj>
              </mc:Choice>
              <mc:Fallback>
                <p:oleObj name="Document" r:id="rId3" imgW="6540102" imgH="29533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14" y="836713"/>
                        <a:ext cx="10467444" cy="47555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084244" y="577484"/>
          <a:ext cx="10178147" cy="486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3" imgW="10506589" imgH="4993934" progId="Word.Document.8">
                  <p:embed/>
                </p:oleObj>
              </mc:Choice>
              <mc:Fallback>
                <p:oleObj name="Document" r:id="rId3" imgW="10506589" imgH="49939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577484"/>
                        <a:ext cx="10178147" cy="48610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07303"/>
              </p:ext>
            </p:extLst>
          </p:nvPr>
        </p:nvGraphicFramePr>
        <p:xfrm>
          <a:off x="664029" y="750302"/>
          <a:ext cx="10731473" cy="506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3" imgW="9591357" imgH="4519194" progId="Word.Document.8">
                  <p:embed/>
                </p:oleObj>
              </mc:Choice>
              <mc:Fallback>
                <p:oleObj name="Document" r:id="rId3" imgW="9591357" imgH="4519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29" y="750302"/>
                        <a:ext cx="10731473" cy="50620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205327"/>
              </p:ext>
            </p:extLst>
          </p:nvPr>
        </p:nvGraphicFramePr>
        <p:xfrm>
          <a:off x="587829" y="318254"/>
          <a:ext cx="10632920" cy="478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3" imgW="9766322" imgH="4387302" progId="Word.Document.8">
                  <p:embed/>
                </p:oleObj>
              </mc:Choice>
              <mc:Fallback>
                <p:oleObj name="Document" r:id="rId3" imgW="9766322" imgH="43873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29" y="318254"/>
                        <a:ext cx="10632920" cy="47899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19277"/>
              </p:ext>
            </p:extLst>
          </p:nvPr>
        </p:nvGraphicFramePr>
        <p:xfrm>
          <a:off x="811893" y="430995"/>
          <a:ext cx="97536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3" imgW="10598581" imgH="2458873" progId="Word.Document.8">
                  <p:embed/>
                </p:oleObj>
              </mc:Choice>
              <mc:Fallback>
                <p:oleObj name="Document" r:id="rId3" imgW="10598581" imgH="24588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93" y="430995"/>
                        <a:ext cx="9753600" cy="2273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74620"/>
              </p:ext>
            </p:extLst>
          </p:nvPr>
        </p:nvGraphicFramePr>
        <p:xfrm>
          <a:off x="811893" y="2704295"/>
          <a:ext cx="6927850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5" imgW="7525321" imgH="4056673" progId="Word.Document.8">
                  <p:embed/>
                </p:oleObj>
              </mc:Choice>
              <mc:Fallback>
                <p:oleObj name="Document" r:id="rId5" imgW="7525321" imgH="4056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93" y="2704295"/>
                        <a:ext cx="6927850" cy="3740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1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418999"/>
              </p:ext>
            </p:extLst>
          </p:nvPr>
        </p:nvGraphicFramePr>
        <p:xfrm>
          <a:off x="1386455" y="515385"/>
          <a:ext cx="9675881" cy="5793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3" imgW="8973386" imgH="5359782" progId="Word.Document.8">
                  <p:embed/>
                </p:oleObj>
              </mc:Choice>
              <mc:Fallback>
                <p:oleObj name="Document" r:id="rId3" imgW="8973386" imgH="53597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455" y="515385"/>
                        <a:ext cx="9675881" cy="57938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7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343472" y="491074"/>
          <a:ext cx="9542990" cy="492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8434420" imgH="4746681" progId="Word.Document.8">
                  <p:embed/>
                </p:oleObj>
              </mc:Choice>
              <mc:Fallback>
                <p:oleObj name="Document" r:id="rId3" imgW="8434420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491074"/>
                        <a:ext cx="9542990" cy="49253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4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104901" y="577216"/>
          <a:ext cx="10359390" cy="475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7450284" imgH="5340016" progId="Word.Document.8">
                  <p:embed/>
                </p:oleObj>
              </mc:Choice>
              <mc:Fallback>
                <p:oleObj name="Document" r:id="rId3" imgW="7450284" imgH="5340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1" y="577216"/>
                        <a:ext cx="10359390" cy="4754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0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453890" y="404815"/>
            <a:ext cx="2981326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640"/>
              </a:lnSpc>
            </a:pPr>
            <a:r>
              <a:rPr lang="zh-CN" altLang="en-US" sz="312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312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584487"/>
              </p:ext>
            </p:extLst>
          </p:nvPr>
        </p:nvGraphicFramePr>
        <p:xfrm>
          <a:off x="1360488" y="914400"/>
          <a:ext cx="919003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8910614" imgH="2068228" progId="Word.Document.8">
                  <p:embed/>
                </p:oleObj>
              </mc:Choice>
              <mc:Fallback>
                <p:oleObj name="Document" r:id="rId3" imgW="8910614" imgH="206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914400"/>
                        <a:ext cx="9190037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8515469" y="2564905"/>
          <a:ext cx="411480" cy="329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5" imgW="376392" imgH="395677" progId="Word.Document.8">
                  <p:embed/>
                </p:oleObj>
              </mc:Choice>
              <mc:Fallback>
                <p:oleObj name="Document" r:id="rId5" imgW="37639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469" y="2564905"/>
                        <a:ext cx="411480" cy="329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1895476" y="3173731"/>
          <a:ext cx="8187690" cy="205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7" imgW="7761253" imgH="1977664" progId="Word.Document.8">
                  <p:embed/>
                </p:oleObj>
              </mc:Choice>
              <mc:Fallback>
                <p:oleObj name="Document" r:id="rId7" imgW="7761253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6" y="3173731"/>
                        <a:ext cx="8187690" cy="2053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>
            <p:extLst/>
          </p:nvPr>
        </p:nvGraphicFramePr>
        <p:xfrm>
          <a:off x="1693262" y="3331344"/>
          <a:ext cx="9062084" cy="53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3" imgW="8382832" imgH="491271" progId="Word.Document.8">
                  <p:embed/>
                </p:oleObj>
              </mc:Choice>
              <mc:Fallback>
                <p:oleObj name="Document" r:id="rId3" imgW="8382832" imgH="491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262" y="3331344"/>
                        <a:ext cx="9062084" cy="531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69302" y="145436"/>
            <a:ext cx="93726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4200"/>
              </a:lnSpc>
            </a:pPr>
            <a:r>
              <a:rPr lang="zh-CN" altLang="en-US" sz="288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4200"/>
              </a:lnSpc>
            </a:pPr>
            <a:r>
              <a:rPr lang="zh-CN" altLang="en-US" sz="2880" b="1" dirty="0">
                <a:latin typeface="宋体" charset="-122"/>
              </a:rPr>
              <a:t>　</a:t>
            </a:r>
          </a:p>
          <a:p>
            <a:pPr>
              <a:lnSpc>
                <a:spcPts val="4200"/>
              </a:lnSpc>
            </a:pPr>
            <a:r>
              <a:rPr lang="zh-CN" altLang="en-US" sz="288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/>
          </p:nvPr>
        </p:nvGraphicFramePr>
        <p:xfrm>
          <a:off x="1823056" y="2204731"/>
          <a:ext cx="8328660" cy="80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5" imgW="7618034" imgH="789197" progId="Word.Document.8">
                  <p:embed/>
                </p:oleObj>
              </mc:Choice>
              <mc:Fallback>
                <p:oleObj name="Document" r:id="rId5" imgW="7618034" imgH="7891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056" y="2204731"/>
                        <a:ext cx="8328660" cy="802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33310"/>
              </p:ext>
            </p:extLst>
          </p:nvPr>
        </p:nvGraphicFramePr>
        <p:xfrm>
          <a:off x="1898650" y="1323975"/>
          <a:ext cx="81708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7" imgW="7564643" imgH="808244" progId="Word.Document.8">
                  <p:embed/>
                </p:oleObj>
              </mc:Choice>
              <mc:Fallback>
                <p:oleObj name="Document" r:id="rId7" imgW="7564643" imgH="808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323975"/>
                        <a:ext cx="817086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>
            <p:extLst/>
          </p:nvPr>
        </p:nvGraphicFramePr>
        <p:xfrm>
          <a:off x="10070842" y="684973"/>
          <a:ext cx="447674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Document" r:id="rId3" imgW="419065" imgH="712290" progId="Word.Document.8">
                  <p:embed/>
                </p:oleObj>
              </mc:Choice>
              <mc:Fallback>
                <p:oleObj name="Document" r:id="rId3" imgW="419065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0842" y="684973"/>
                        <a:ext cx="447674" cy="73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53039"/>
              </p:ext>
            </p:extLst>
          </p:nvPr>
        </p:nvGraphicFramePr>
        <p:xfrm>
          <a:off x="1171575" y="315913"/>
          <a:ext cx="98599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5" imgW="9453909" imgH="903479" progId="Word.Document.8">
                  <p:embed/>
                </p:oleObj>
              </mc:Choice>
              <mc:Fallback>
                <p:oleObj name="Document" r:id="rId5" imgW="9453909" imgH="903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15913"/>
                        <a:ext cx="9859963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>
            <p:extLst/>
          </p:nvPr>
        </p:nvGraphicFramePr>
        <p:xfrm>
          <a:off x="1647826" y="2489836"/>
          <a:ext cx="6099810" cy="55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Document" r:id="rId7" imgW="5712173" imgH="519303" progId="Word.Document.8">
                  <p:embed/>
                </p:oleObj>
              </mc:Choice>
              <mc:Fallback>
                <p:oleObj name="Document" r:id="rId7" imgW="5712173" imgH="519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6" y="2489836"/>
                        <a:ext cx="6099810" cy="554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>
            <p:extLst/>
          </p:nvPr>
        </p:nvGraphicFramePr>
        <p:xfrm>
          <a:off x="1175386" y="1522096"/>
          <a:ext cx="8330564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Document" r:id="rId9" imgW="7618034" imgH="533678" progId="Word.Document.8">
                  <p:embed/>
                </p:oleObj>
              </mc:Choice>
              <mc:Fallback>
                <p:oleObj name="Document" r:id="rId9" imgW="7618034" imgH="5336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386" y="1522096"/>
                        <a:ext cx="8330564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8502" name="Picture 16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32" y="1416494"/>
            <a:ext cx="1644094" cy="160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19625"/>
              </p:ext>
            </p:extLst>
          </p:nvPr>
        </p:nvGraphicFramePr>
        <p:xfrm>
          <a:off x="1371600" y="3270250"/>
          <a:ext cx="947261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Document" r:id="rId12" imgW="9078365" imgH="1283703" progId="Word.Document.8">
                  <p:embed/>
                </p:oleObj>
              </mc:Choice>
              <mc:Fallback>
                <p:oleObj name="Document" r:id="rId12" imgW="9078365" imgH="1283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0250"/>
                        <a:ext cx="9472613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/>
          </p:nvPr>
        </p:nvGraphicFramePr>
        <p:xfrm>
          <a:off x="6219826" y="4193927"/>
          <a:ext cx="305562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Document" r:id="rId14" imgW="2815504" imgH="469349" progId="Word.Document.8">
                  <p:embed/>
                </p:oleObj>
              </mc:Choice>
              <mc:Fallback>
                <p:oleObj name="Document" r:id="rId14" imgW="2815504" imgH="469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6" y="4193927"/>
                        <a:ext cx="3055620" cy="506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/>
          </p:nvPr>
        </p:nvGraphicFramePr>
        <p:xfrm>
          <a:off x="1263998" y="4382522"/>
          <a:ext cx="9793604" cy="23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Document" r:id="rId16" imgW="9633565" imgH="2373340" progId="Word.Document.8">
                  <p:embed/>
                </p:oleObj>
              </mc:Choice>
              <mc:Fallback>
                <p:oleObj name="Document" r:id="rId16" imgW="9633565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998" y="4382522"/>
                        <a:ext cx="9793604" cy="2335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1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89453"/>
              </p:ext>
            </p:extLst>
          </p:nvPr>
        </p:nvGraphicFramePr>
        <p:xfrm>
          <a:off x="1430338" y="409575"/>
          <a:ext cx="87328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Document" r:id="rId3" imgW="8469413" imgH="846338" progId="Word.Document.8">
                  <p:embed/>
                </p:oleObj>
              </mc:Choice>
              <mc:Fallback>
                <p:oleObj name="Document" r:id="rId3" imgW="8469413" imgH="8463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09575"/>
                        <a:ext cx="8732837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>
            <p:extLst/>
          </p:nvPr>
        </p:nvGraphicFramePr>
        <p:xfrm>
          <a:off x="1765936" y="1440180"/>
          <a:ext cx="5073014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Document" r:id="rId5" imgW="4854031" imgH="520381" progId="Word.Document.8">
                  <p:embed/>
                </p:oleObj>
              </mc:Choice>
              <mc:Fallback>
                <p:oleObj name="Document" r:id="rId5" imgW="4854031" imgH="520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936" y="1440180"/>
                        <a:ext cx="5073014" cy="542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/>
          </p:nvPr>
        </p:nvGraphicFramePr>
        <p:xfrm>
          <a:off x="6787277" y="750604"/>
          <a:ext cx="3137534" cy="53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Document" r:id="rId7" imgW="2905303" imgH="491271" progId="Word.Document.8">
                  <p:embed/>
                </p:oleObj>
              </mc:Choice>
              <mc:Fallback>
                <p:oleObj name="Document" r:id="rId7" imgW="2905303" imgH="491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277" y="750604"/>
                        <a:ext cx="3137534" cy="531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859048"/>
              </p:ext>
            </p:extLst>
          </p:nvPr>
        </p:nvGraphicFramePr>
        <p:xfrm>
          <a:off x="1430338" y="1981200"/>
          <a:ext cx="87106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Document" r:id="rId9" imgW="9097485" imgH="1313890" progId="Word.Document.8">
                  <p:embed/>
                </p:oleObj>
              </mc:Choice>
              <mc:Fallback>
                <p:oleObj name="Document" r:id="rId9" imgW="9097485" imgH="13138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981200"/>
                        <a:ext cx="8710612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1429882" y="3395812"/>
          <a:ext cx="8978264" cy="55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Document" r:id="rId11" imgW="8618404" imgH="531522" progId="Word.Document.8">
                  <p:embed/>
                </p:oleObj>
              </mc:Choice>
              <mc:Fallback>
                <p:oleObj name="Document" r:id="rId11" imgW="8618404" imgH="531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3395812"/>
                        <a:ext cx="8978264" cy="554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1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34901"/>
              </p:ext>
            </p:extLst>
          </p:nvPr>
        </p:nvGraphicFramePr>
        <p:xfrm>
          <a:off x="1077913" y="339725"/>
          <a:ext cx="999966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ocument" r:id="rId3" imgW="10057811" imgH="1629066" progId="Word.Document.8">
                  <p:embed/>
                </p:oleObj>
              </mc:Choice>
              <mc:Fallback>
                <p:oleObj name="Document" r:id="rId3" imgW="10057811" imgH="16290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39725"/>
                        <a:ext cx="9999662" cy="161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>
            <p:extLst/>
          </p:nvPr>
        </p:nvGraphicFramePr>
        <p:xfrm>
          <a:off x="1429882" y="3983299"/>
          <a:ext cx="8755380" cy="82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5" imgW="8609024" imgH="811478" progId="Word.Document.8">
                  <p:embed/>
                </p:oleObj>
              </mc:Choice>
              <mc:Fallback>
                <p:oleObj name="Document" r:id="rId5" imgW="8609024" imgH="811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3983299"/>
                        <a:ext cx="8755380" cy="826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/>
          </p:nvPr>
        </p:nvGraphicFramePr>
        <p:xfrm>
          <a:off x="1259206" y="2217421"/>
          <a:ext cx="8294370" cy="155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7" imgW="7647977" imgH="1442189" progId="Word.Document.8">
                  <p:embed/>
                </p:oleObj>
              </mc:Choice>
              <mc:Fallback>
                <p:oleObj name="Document" r:id="rId7" imgW="7647977" imgH="1442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206" y="2217421"/>
                        <a:ext cx="8294370" cy="1558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28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宽屏</PresentationFormat>
  <Paragraphs>14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2016-08-23T08:25:54Z</dcterms:created>
  <dcterms:modified xsi:type="dcterms:W3CDTF">2016-08-23T08:51:59Z</dcterms:modified>
</cp:coreProperties>
</file>