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4" Type="http://schemas.openxmlformats.org/officeDocument/2006/relationships/image" Target="../media/image74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4" Type="http://schemas.openxmlformats.org/officeDocument/2006/relationships/image" Target="../media/image8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emf"/><Relationship Id="rId1" Type="http://schemas.openxmlformats.org/officeDocument/2006/relationships/image" Target="../media/image98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emf"/><Relationship Id="rId1" Type="http://schemas.openxmlformats.org/officeDocument/2006/relationships/image" Target="../media/image10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4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80435-F5E3-4E76-AEE5-F3DC942A8E10}" type="datetimeFigureOut">
              <a:rPr lang="zh-CN" altLang="en-US" smtClean="0"/>
              <a:t>2016-08-31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2050A-3CCC-4685-875D-93BF0DE688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632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A64E6-28E1-4B75-A06B-5ABD81D3D27E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103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28AA-98E3-4AF9-8DB0-92C08DF62B3A}" type="datetimeFigureOut">
              <a:rPr lang="zh-CN" altLang="en-US" smtClean="0"/>
              <a:t>2016-08-31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AB62-9631-419E-BF11-428CE4E70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07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28AA-98E3-4AF9-8DB0-92C08DF62B3A}" type="datetimeFigureOut">
              <a:rPr lang="zh-CN" altLang="en-US" smtClean="0"/>
              <a:t>2016-08-31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AB62-9631-419E-BF11-428CE4E70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4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28AA-98E3-4AF9-8DB0-92C08DF62B3A}" type="datetimeFigureOut">
              <a:rPr lang="zh-CN" altLang="en-US" smtClean="0"/>
              <a:t>2016-08-31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AB62-9631-419E-BF11-428CE4E70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34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28AA-98E3-4AF9-8DB0-92C08DF62B3A}" type="datetimeFigureOut">
              <a:rPr lang="zh-CN" altLang="en-US" smtClean="0"/>
              <a:t>2016-08-31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AB62-9631-419E-BF11-428CE4E70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00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28AA-98E3-4AF9-8DB0-92C08DF62B3A}" type="datetimeFigureOut">
              <a:rPr lang="zh-CN" altLang="en-US" smtClean="0"/>
              <a:t>2016-08-31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AB62-9631-419E-BF11-428CE4E70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5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28AA-98E3-4AF9-8DB0-92C08DF62B3A}" type="datetimeFigureOut">
              <a:rPr lang="zh-CN" altLang="en-US" smtClean="0"/>
              <a:t>2016-08-31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AB62-9631-419E-BF11-428CE4E70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55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28AA-98E3-4AF9-8DB0-92C08DF62B3A}" type="datetimeFigureOut">
              <a:rPr lang="zh-CN" altLang="en-US" smtClean="0"/>
              <a:t>2016-08-31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AB62-9631-419E-BF11-428CE4E70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58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28AA-98E3-4AF9-8DB0-92C08DF62B3A}" type="datetimeFigureOut">
              <a:rPr lang="zh-CN" altLang="en-US" smtClean="0"/>
              <a:t>2016-08-31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AB62-9631-419E-BF11-428CE4E70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9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28AA-98E3-4AF9-8DB0-92C08DF62B3A}" type="datetimeFigureOut">
              <a:rPr lang="zh-CN" altLang="en-US" smtClean="0"/>
              <a:t>2016-08-31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AB62-9631-419E-BF11-428CE4E70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6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28AA-98E3-4AF9-8DB0-92C08DF62B3A}" type="datetimeFigureOut">
              <a:rPr lang="zh-CN" altLang="en-US" smtClean="0"/>
              <a:t>2016-08-31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AB62-9631-419E-BF11-428CE4E70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9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28AA-98E3-4AF9-8DB0-92C08DF62B3A}" type="datetimeFigureOut">
              <a:rPr lang="zh-CN" altLang="en-US" smtClean="0"/>
              <a:t>2016-08-31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AB62-9631-419E-BF11-428CE4E70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34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A28AA-98E3-4AF9-8DB0-92C08DF62B3A}" type="datetimeFigureOut">
              <a:rPr lang="zh-CN" altLang="en-US" smtClean="0"/>
              <a:t>2016-08-31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2AB62-9631-419E-BF11-428CE4E70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28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Microsoft_Word_97_-_2003___26.doc"/><Relationship Id="rId7" Type="http://schemas.openxmlformats.org/officeDocument/2006/relationships/oleObject" Target="../embeddings/Microsoft_Word_97_-_2003___2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emf"/><Relationship Id="rId5" Type="http://schemas.openxmlformats.org/officeDocument/2006/relationships/oleObject" Target="../embeddings/Microsoft_Word_97_-_2003___27.doc"/><Relationship Id="rId4" Type="http://schemas.openxmlformats.org/officeDocument/2006/relationships/image" Target="../media/image2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emf"/><Relationship Id="rId5" Type="http://schemas.openxmlformats.org/officeDocument/2006/relationships/oleObject" Target="../embeddings/Microsoft_Word_97_-_2003___30.doc"/><Relationship Id="rId4" Type="http://schemas.openxmlformats.org/officeDocument/2006/relationships/image" Target="../media/image3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Microsoft_Word_97_-_2003___31.doc"/><Relationship Id="rId7" Type="http://schemas.openxmlformats.org/officeDocument/2006/relationships/oleObject" Target="../embeddings/Microsoft_Word_97_-_2003___3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emf"/><Relationship Id="rId5" Type="http://schemas.openxmlformats.org/officeDocument/2006/relationships/oleObject" Target="../embeddings/Microsoft_Word_97_-_2003___32.doc"/><Relationship Id="rId4" Type="http://schemas.openxmlformats.org/officeDocument/2006/relationships/image" Target="../media/image3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emf"/><Relationship Id="rId5" Type="http://schemas.openxmlformats.org/officeDocument/2006/relationships/oleObject" Target="../embeddings/Microsoft_Word_97_-_2003___35.doc"/><Relationship Id="rId4" Type="http://schemas.openxmlformats.org/officeDocument/2006/relationships/image" Target="../media/image3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Microsoft_Word_97_-_2003___36.doc"/><Relationship Id="rId7" Type="http://schemas.openxmlformats.org/officeDocument/2006/relationships/oleObject" Target="../embeddings/Microsoft_Word_97_-_2003___3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emf"/><Relationship Id="rId5" Type="http://schemas.openxmlformats.org/officeDocument/2006/relationships/oleObject" Target="../embeddings/Microsoft_Word_97_-_2003___37.doc"/><Relationship Id="rId4" Type="http://schemas.openxmlformats.org/officeDocument/2006/relationships/image" Target="../media/image3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Microsoft_Word_97_-_2003___39.doc"/><Relationship Id="rId7" Type="http://schemas.openxmlformats.org/officeDocument/2006/relationships/oleObject" Target="../embeddings/Microsoft_Word_97_-_2003___4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1.emf"/><Relationship Id="rId5" Type="http://schemas.openxmlformats.org/officeDocument/2006/relationships/oleObject" Target="../embeddings/Microsoft_Word_97_-_2003___40.doc"/><Relationship Id="rId4" Type="http://schemas.openxmlformats.org/officeDocument/2006/relationships/image" Target="../media/image4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44.doc"/><Relationship Id="rId13" Type="http://schemas.openxmlformats.org/officeDocument/2006/relationships/image" Target="../media/image47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4.emf"/><Relationship Id="rId12" Type="http://schemas.openxmlformats.org/officeDocument/2006/relationships/oleObject" Target="../embeddings/Microsoft_Word_97_-_2003___4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Microsoft_Word_97_-_2003___43.doc"/><Relationship Id="rId11" Type="http://schemas.openxmlformats.org/officeDocument/2006/relationships/image" Target="../media/image46.emf"/><Relationship Id="rId5" Type="http://schemas.openxmlformats.org/officeDocument/2006/relationships/image" Target="../media/image43.emf"/><Relationship Id="rId10" Type="http://schemas.openxmlformats.org/officeDocument/2006/relationships/oleObject" Target="../embeddings/Microsoft_Word_97_-_2003___45.doc"/><Relationship Id="rId4" Type="http://schemas.openxmlformats.org/officeDocument/2006/relationships/oleObject" Target="../embeddings/Microsoft_Word_97_-_2003___42.doc"/><Relationship Id="rId9" Type="http://schemas.openxmlformats.org/officeDocument/2006/relationships/image" Target="../media/image4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oleObject" Target="../embeddings/Microsoft_Word_97_-_2003___52.doc"/><Relationship Id="rId3" Type="http://schemas.openxmlformats.org/officeDocument/2006/relationships/oleObject" Target="../embeddings/Microsoft_Word_97_-_2003___47.doc"/><Relationship Id="rId7" Type="http://schemas.openxmlformats.org/officeDocument/2006/relationships/oleObject" Target="../embeddings/Microsoft_Word_97_-_2003___49.doc"/><Relationship Id="rId12" Type="http://schemas.openxmlformats.org/officeDocument/2006/relationships/image" Target="../media/image5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9.emf"/><Relationship Id="rId11" Type="http://schemas.openxmlformats.org/officeDocument/2006/relationships/oleObject" Target="../embeddings/Microsoft_Word_97_-_2003___51.doc"/><Relationship Id="rId5" Type="http://schemas.openxmlformats.org/officeDocument/2006/relationships/oleObject" Target="../embeddings/Microsoft_Word_97_-_2003___48.doc"/><Relationship Id="rId10" Type="http://schemas.openxmlformats.org/officeDocument/2006/relationships/image" Target="../media/image51.emf"/><Relationship Id="rId4" Type="http://schemas.openxmlformats.org/officeDocument/2006/relationships/image" Target="../media/image48.emf"/><Relationship Id="rId9" Type="http://schemas.openxmlformats.org/officeDocument/2006/relationships/oleObject" Target="../embeddings/Microsoft_Word_97_-_2003___50.doc"/><Relationship Id="rId14" Type="http://schemas.openxmlformats.org/officeDocument/2006/relationships/image" Target="../media/image5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5.emf"/><Relationship Id="rId5" Type="http://schemas.openxmlformats.org/officeDocument/2006/relationships/oleObject" Target="../embeddings/Microsoft_Word_97_-_2003___54.doc"/><Relationship Id="rId4" Type="http://schemas.openxmlformats.org/officeDocument/2006/relationships/image" Target="../media/image54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Microsoft_Word_97_-_2003___55.doc"/><Relationship Id="rId7" Type="http://schemas.openxmlformats.org/officeDocument/2006/relationships/oleObject" Target="../embeddings/Microsoft_Word_97_-_2003___57.doc"/><Relationship Id="rId12" Type="http://schemas.openxmlformats.org/officeDocument/2006/relationships/image" Target="../media/image6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7.emf"/><Relationship Id="rId11" Type="http://schemas.openxmlformats.org/officeDocument/2006/relationships/oleObject" Target="../embeddings/Microsoft_Word_97_-_2003___59.doc"/><Relationship Id="rId5" Type="http://schemas.openxmlformats.org/officeDocument/2006/relationships/oleObject" Target="../embeddings/Microsoft_Word_97_-_2003___56.doc"/><Relationship Id="rId10" Type="http://schemas.openxmlformats.org/officeDocument/2006/relationships/image" Target="../media/image59.emf"/><Relationship Id="rId4" Type="http://schemas.openxmlformats.org/officeDocument/2006/relationships/image" Target="../media/image56.emf"/><Relationship Id="rId9" Type="http://schemas.openxmlformats.org/officeDocument/2006/relationships/oleObject" Target="../embeddings/Microsoft_Word_97_-_2003___58.doc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oleObject" Target="../embeddings/Microsoft_Word_97_-_2003___60.doc"/><Relationship Id="rId7" Type="http://schemas.openxmlformats.org/officeDocument/2006/relationships/oleObject" Target="../embeddings/Microsoft_Word_97_-_2003___6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2.emf"/><Relationship Id="rId5" Type="http://schemas.openxmlformats.org/officeDocument/2006/relationships/oleObject" Target="../embeddings/Microsoft_Word_97_-_2003___61.doc"/><Relationship Id="rId4" Type="http://schemas.openxmlformats.org/officeDocument/2006/relationships/image" Target="../media/image61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oleObject" Target="../embeddings/Microsoft_Word_97_-_2003___63.doc"/><Relationship Id="rId7" Type="http://schemas.openxmlformats.org/officeDocument/2006/relationships/oleObject" Target="../embeddings/Microsoft_Word_97_-_2003___6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5.emf"/><Relationship Id="rId5" Type="http://schemas.openxmlformats.org/officeDocument/2006/relationships/oleObject" Target="../embeddings/Microsoft_Word_97_-_2003___64.doc"/><Relationship Id="rId4" Type="http://schemas.openxmlformats.org/officeDocument/2006/relationships/image" Target="../media/image6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8.emf"/><Relationship Id="rId5" Type="http://schemas.openxmlformats.org/officeDocument/2006/relationships/oleObject" Target="../embeddings/Microsoft_Word_97_-_2003___67.doc"/><Relationship Id="rId4" Type="http://schemas.openxmlformats.org/officeDocument/2006/relationships/image" Target="../media/image6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0.emf"/><Relationship Id="rId5" Type="http://schemas.openxmlformats.org/officeDocument/2006/relationships/oleObject" Target="../embeddings/Microsoft_Word_97_-_2003___69.doc"/><Relationship Id="rId4" Type="http://schemas.openxmlformats.org/officeDocument/2006/relationships/image" Target="../media/image6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oleObject" Target="../embeddings/Microsoft_Word_97_-_2003___70.doc"/><Relationship Id="rId7" Type="http://schemas.openxmlformats.org/officeDocument/2006/relationships/oleObject" Target="../embeddings/Microsoft_Word_97_-_2003___7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2.emf"/><Relationship Id="rId5" Type="http://schemas.openxmlformats.org/officeDocument/2006/relationships/oleObject" Target="../embeddings/Microsoft_Word_97_-_2003___71.doc"/><Relationship Id="rId10" Type="http://schemas.openxmlformats.org/officeDocument/2006/relationships/image" Target="../media/image74.emf"/><Relationship Id="rId4" Type="http://schemas.openxmlformats.org/officeDocument/2006/relationships/image" Target="../media/image71.emf"/><Relationship Id="rId9" Type="http://schemas.openxmlformats.org/officeDocument/2006/relationships/oleObject" Target="../embeddings/Microsoft_Word_97_-_2003___73.doc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oleObject" Target="../embeddings/Microsoft_Word_97_-_2003___74.doc"/><Relationship Id="rId7" Type="http://schemas.openxmlformats.org/officeDocument/2006/relationships/oleObject" Target="../embeddings/Microsoft_Word_97_-_2003___7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6.emf"/><Relationship Id="rId5" Type="http://schemas.openxmlformats.org/officeDocument/2006/relationships/oleObject" Target="../embeddings/Microsoft_Word_97_-_2003___75.doc"/><Relationship Id="rId4" Type="http://schemas.openxmlformats.org/officeDocument/2006/relationships/image" Target="../media/image75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oleObject" Target="../embeddings/Microsoft_Word_97_-_2003___77.doc"/><Relationship Id="rId7" Type="http://schemas.openxmlformats.org/officeDocument/2006/relationships/oleObject" Target="../embeddings/Microsoft_Word_97_-_2003___7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9.emf"/><Relationship Id="rId5" Type="http://schemas.openxmlformats.org/officeDocument/2006/relationships/oleObject" Target="../embeddings/Microsoft_Word_97_-_2003___78.doc"/><Relationship Id="rId4" Type="http://schemas.openxmlformats.org/officeDocument/2006/relationships/image" Target="../media/image7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8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3.emf"/><Relationship Id="rId5" Type="http://schemas.openxmlformats.org/officeDocument/2006/relationships/oleObject" Target="../embeddings/Microsoft_Word_97_-_2003___82.doc"/><Relationship Id="rId4" Type="http://schemas.openxmlformats.org/officeDocument/2006/relationships/image" Target="../media/image8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5.emf"/><Relationship Id="rId5" Type="http://schemas.openxmlformats.org/officeDocument/2006/relationships/oleObject" Target="../embeddings/Microsoft_Word_97_-_2003___84.doc"/><Relationship Id="rId4" Type="http://schemas.openxmlformats.org/officeDocument/2006/relationships/image" Target="../media/image8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Microsoft_Word_97_-_2003___2.doc"/><Relationship Id="rId7" Type="http://schemas.openxmlformats.org/officeDocument/2006/relationships/oleObject" Target="../embeddings/Microsoft_Word_97_-_2003___4.doc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11" Type="http://schemas.openxmlformats.org/officeDocument/2006/relationships/oleObject" Target="../embeddings/Microsoft_Word_97_-_2003___6.doc"/><Relationship Id="rId5" Type="http://schemas.openxmlformats.org/officeDocument/2006/relationships/oleObject" Target="../embeddings/Microsoft_Word_97_-_2003___3.doc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Microsoft_Word_97_-_2003___5.doc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oleObject" Target="../embeddings/Microsoft_Word_97_-_2003___85.doc"/><Relationship Id="rId7" Type="http://schemas.openxmlformats.org/officeDocument/2006/relationships/oleObject" Target="../embeddings/Microsoft_Word_97_-_2003___8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7.emf"/><Relationship Id="rId5" Type="http://schemas.openxmlformats.org/officeDocument/2006/relationships/oleObject" Target="../embeddings/Microsoft_Word_97_-_2003___86.doc"/><Relationship Id="rId10" Type="http://schemas.openxmlformats.org/officeDocument/2006/relationships/image" Target="../media/image89.emf"/><Relationship Id="rId4" Type="http://schemas.openxmlformats.org/officeDocument/2006/relationships/image" Target="../media/image86.emf"/><Relationship Id="rId9" Type="http://schemas.openxmlformats.org/officeDocument/2006/relationships/oleObject" Target="../embeddings/Microsoft_Word_97_-_2003___88.doc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oleObject" Target="../embeddings/Microsoft_Word_97_-_2003___89.doc"/><Relationship Id="rId7" Type="http://schemas.openxmlformats.org/officeDocument/2006/relationships/oleObject" Target="../embeddings/Microsoft_Word_97_-_2003___9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1.emf"/><Relationship Id="rId5" Type="http://schemas.openxmlformats.org/officeDocument/2006/relationships/oleObject" Target="../embeddings/Microsoft_Word_97_-_2003___90.doc"/><Relationship Id="rId4" Type="http://schemas.openxmlformats.org/officeDocument/2006/relationships/image" Target="../media/image90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3" Type="http://schemas.openxmlformats.org/officeDocument/2006/relationships/oleObject" Target="../embeddings/Microsoft_Word_97_-_2003___92.doc"/><Relationship Id="rId7" Type="http://schemas.openxmlformats.org/officeDocument/2006/relationships/oleObject" Target="../embeddings/Microsoft_Word_97_-_2003___9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4.emf"/><Relationship Id="rId5" Type="http://schemas.openxmlformats.org/officeDocument/2006/relationships/oleObject" Target="../embeddings/Microsoft_Word_97_-_2003___93.doc"/><Relationship Id="rId4" Type="http://schemas.openxmlformats.org/officeDocument/2006/relationships/image" Target="../media/image9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9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7.emf"/><Relationship Id="rId5" Type="http://schemas.openxmlformats.org/officeDocument/2006/relationships/oleObject" Target="../embeddings/Microsoft_Word_97_-_2003___96.doc"/><Relationship Id="rId4" Type="http://schemas.openxmlformats.org/officeDocument/2006/relationships/image" Target="../media/image96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9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99.emf"/><Relationship Id="rId5" Type="http://schemas.openxmlformats.org/officeDocument/2006/relationships/oleObject" Target="../embeddings/Microsoft_Word_97_-_2003___98.doc"/><Relationship Id="rId4" Type="http://schemas.openxmlformats.org/officeDocument/2006/relationships/image" Target="../media/image98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9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1.emf"/><Relationship Id="rId5" Type="http://schemas.openxmlformats.org/officeDocument/2006/relationships/oleObject" Target="../embeddings/Microsoft_Word_97_-_2003___100.doc"/><Relationship Id="rId4" Type="http://schemas.openxmlformats.org/officeDocument/2006/relationships/image" Target="../media/image10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Microsoft_Word_97_-_2003___7.doc"/><Relationship Id="rId7" Type="http://schemas.openxmlformats.org/officeDocument/2006/relationships/oleObject" Target="../embeddings/Microsoft_Word_97_-_2003___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Microsoft_Word_97_-_2003___8.doc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Microsoft_Word_97_-_2003___15.doc"/><Relationship Id="rId3" Type="http://schemas.openxmlformats.org/officeDocument/2006/relationships/oleObject" Target="../embeddings/Microsoft_Word_97_-_2003___10.doc"/><Relationship Id="rId7" Type="http://schemas.openxmlformats.org/officeDocument/2006/relationships/oleObject" Target="../embeddings/Microsoft_Word_97_-_2003___12.doc"/><Relationship Id="rId12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11" Type="http://schemas.openxmlformats.org/officeDocument/2006/relationships/oleObject" Target="../embeddings/Microsoft_Word_97_-_2003___14.doc"/><Relationship Id="rId5" Type="http://schemas.openxmlformats.org/officeDocument/2006/relationships/oleObject" Target="../embeddings/Microsoft_Word_97_-_2003___11.doc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Microsoft_Word_97_-_2003___13.doc"/><Relationship Id="rId1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Microsoft_Word_97_-_2003___16.doc"/><Relationship Id="rId7" Type="http://schemas.openxmlformats.org/officeDocument/2006/relationships/oleObject" Target="../embeddings/Microsoft_Word_97_-_2003___1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emf"/><Relationship Id="rId11" Type="http://schemas.openxmlformats.org/officeDocument/2006/relationships/image" Target="../media/image19.emf"/><Relationship Id="rId5" Type="http://schemas.openxmlformats.org/officeDocument/2006/relationships/oleObject" Target="../embeddings/Microsoft_Word_97_-_2003___17.doc"/><Relationship Id="rId10" Type="http://schemas.openxmlformats.org/officeDocument/2006/relationships/oleObject" Target="../embeddings/Microsoft_Word_97_-_2003___19.doc"/><Relationship Id="rId4" Type="http://schemas.openxmlformats.org/officeDocument/2006/relationships/image" Target="../media/image16.emf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emf"/><Relationship Id="rId5" Type="http://schemas.openxmlformats.org/officeDocument/2006/relationships/oleObject" Target="../embeddings/Microsoft_Word_97_-_2003___21.doc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emf"/><Relationship Id="rId5" Type="http://schemas.openxmlformats.org/officeDocument/2006/relationships/oleObject" Target="../embeddings/Microsoft_Word_97_-_2003___23.doc"/><Relationship Id="rId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emf"/><Relationship Id="rId5" Type="http://schemas.openxmlformats.org/officeDocument/2006/relationships/oleObject" Target="../embeddings/Microsoft_Word_97_-_2003___25.doc"/><Relationship Id="rId4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6"/>
          <p:cNvSpPr txBox="1">
            <a:spLocks noChangeArrowheads="1"/>
          </p:cNvSpPr>
          <p:nvPr/>
        </p:nvSpPr>
        <p:spPr bwMode="auto">
          <a:xfrm>
            <a:off x="1689738" y="2708276"/>
            <a:ext cx="9244964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528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528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13</a:t>
            </a:r>
            <a:r>
              <a:rPr lang="zh-CN" altLang="en-US" sz="528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  变化率与导数、导数的运算</a:t>
            </a:r>
            <a:endParaRPr lang="en-US" altLang="zh-CN" sz="528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7271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/>
          </p:nvPr>
        </p:nvGraphicFramePr>
        <p:xfrm>
          <a:off x="997834" y="577484"/>
          <a:ext cx="10396627" cy="1733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Document" r:id="rId3" imgW="8231588" imgH="1372416" progId="Word.Document.8">
                  <p:embed/>
                </p:oleObj>
              </mc:Choice>
              <mc:Fallback>
                <p:oleObj name="Document" r:id="rId3" imgW="8231588" imgH="13724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834" y="577484"/>
                        <a:ext cx="10396627" cy="17339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/>
          </p:nvPr>
        </p:nvGraphicFramePr>
        <p:xfrm>
          <a:off x="2380388" y="1182351"/>
          <a:ext cx="293370" cy="44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Document" r:id="rId5" imgW="267264" imgH="401428" progId="Word.Document.8">
                  <p:embed/>
                </p:oleObj>
              </mc:Choice>
              <mc:Fallback>
                <p:oleObj name="Document" r:id="rId5" imgW="267264" imgH="4014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0388" y="1182351"/>
                        <a:ext cx="293370" cy="4457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/>
          </p:nvPr>
        </p:nvGraphicFramePr>
        <p:xfrm>
          <a:off x="1343472" y="2305676"/>
          <a:ext cx="9013915" cy="147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7" imgW="7255739" imgH="1188803" progId="Word.Document.8">
                  <p:embed/>
                </p:oleObj>
              </mc:Choice>
              <mc:Fallback>
                <p:oleObj name="Document" r:id="rId7" imgW="7255739" imgH="11888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2305676"/>
                        <a:ext cx="9013915" cy="14728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5065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/>
          </p:nvPr>
        </p:nvGraphicFramePr>
        <p:xfrm>
          <a:off x="1082040" y="573406"/>
          <a:ext cx="9828194" cy="1818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Document" r:id="rId3" imgW="7079849" imgH="1304011" progId="Word.Document.8">
                  <p:embed/>
                </p:oleObj>
              </mc:Choice>
              <mc:Fallback>
                <p:oleObj name="Document" r:id="rId3" imgW="7079849" imgH="13040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040" y="573406"/>
                        <a:ext cx="9828194" cy="181867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/>
          </p:nvPr>
        </p:nvGraphicFramePr>
        <p:xfrm>
          <a:off x="1170653" y="2564904"/>
          <a:ext cx="9461071" cy="2157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Document" r:id="rId5" imgW="7008989" imgH="1599591" progId="Word.Document.8">
                  <p:embed/>
                </p:oleObj>
              </mc:Choice>
              <mc:Fallback>
                <p:oleObj name="Document" r:id="rId5" imgW="7008989" imgH="15995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653" y="2564904"/>
                        <a:ext cx="9461071" cy="21570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7630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/>
          </p:nvPr>
        </p:nvGraphicFramePr>
        <p:xfrm>
          <a:off x="1170653" y="231845"/>
          <a:ext cx="9756190" cy="2073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Document" r:id="rId3" imgW="8428700" imgH="1793285" progId="Word.Document.8">
                  <p:embed/>
                </p:oleObj>
              </mc:Choice>
              <mc:Fallback>
                <p:oleObj name="Document" r:id="rId3" imgW="8428700" imgH="17932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653" y="231845"/>
                        <a:ext cx="9756190" cy="20738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/>
          </p:nvPr>
        </p:nvGraphicFramePr>
        <p:xfrm>
          <a:off x="2812435" y="1182351"/>
          <a:ext cx="344794" cy="63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Document" r:id="rId5" imgW="225064" imgH="401428" progId="Word.Document.8">
                  <p:embed/>
                </p:oleObj>
              </mc:Choice>
              <mc:Fallback>
                <p:oleObj name="Document" r:id="rId5" imgW="225064" imgH="4014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2435" y="1182351"/>
                        <a:ext cx="344794" cy="6352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1084244" y="2219265"/>
          <a:ext cx="10066993" cy="4406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7" imgW="9388722" imgH="3962796" progId="Word.Document.8">
                  <p:embed/>
                </p:oleObj>
              </mc:Choice>
              <mc:Fallback>
                <p:oleObj name="Document" r:id="rId7" imgW="9388722" imgH="39627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44" y="2219265"/>
                        <a:ext cx="10066993" cy="4406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1413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/>
          </p:nvPr>
        </p:nvGraphicFramePr>
        <p:xfrm>
          <a:off x="1084244" y="231845"/>
          <a:ext cx="9995084" cy="146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Document" r:id="rId3" imgW="7816501" imgH="1188803" progId="Word.Document.8">
                  <p:embed/>
                </p:oleObj>
              </mc:Choice>
              <mc:Fallback>
                <p:oleObj name="Document" r:id="rId3" imgW="7816501" imgH="11888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44" y="231845"/>
                        <a:ext cx="9995084" cy="1468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>
            <p:extLst/>
          </p:nvPr>
        </p:nvGraphicFramePr>
        <p:xfrm>
          <a:off x="1429881" y="1787218"/>
          <a:ext cx="8727370" cy="4715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Document" r:id="rId5" imgW="6969063" imgH="3773063" progId="Word.Document.8">
                  <p:embed/>
                </p:oleObj>
              </mc:Choice>
              <mc:Fallback>
                <p:oleObj name="Document" r:id="rId5" imgW="6969063" imgH="37730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881" y="1787218"/>
                        <a:ext cx="8727370" cy="471565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9303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/>
          </p:nvPr>
        </p:nvGraphicFramePr>
        <p:xfrm>
          <a:off x="1170653" y="318254"/>
          <a:ext cx="9861251" cy="224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Document" r:id="rId3" imgW="7421198" imgH="1694278" progId="Word.Document.8">
                  <p:embed/>
                </p:oleObj>
              </mc:Choice>
              <mc:Fallback>
                <p:oleObj name="Document" r:id="rId3" imgW="7421198" imgH="16942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653" y="318254"/>
                        <a:ext cx="9861251" cy="2246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/>
          </p:nvPr>
        </p:nvGraphicFramePr>
        <p:xfrm>
          <a:off x="7478554" y="1873628"/>
          <a:ext cx="1173480" cy="44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Document" r:id="rId5" imgW="1053027" imgH="401428" progId="Word.Document.8">
                  <p:embed/>
                </p:oleObj>
              </mc:Choice>
              <mc:Fallback>
                <p:oleObj name="Document" r:id="rId5" imgW="1053027" imgH="4014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8554" y="1873628"/>
                        <a:ext cx="1173480" cy="4457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>
            <p:extLst/>
          </p:nvPr>
        </p:nvGraphicFramePr>
        <p:xfrm>
          <a:off x="1084244" y="2910543"/>
          <a:ext cx="10218016" cy="2333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ocument" r:id="rId7" imgW="8670414" imgH="1981218" progId="Word.Document.8">
                  <p:embed/>
                </p:oleObj>
              </mc:Choice>
              <mc:Fallback>
                <p:oleObj name="Document" r:id="rId7" imgW="8670414" imgH="19812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44" y="2910543"/>
                        <a:ext cx="10218016" cy="233305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1230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11" name="Object 15"/>
          <p:cNvGraphicFramePr>
            <a:graphicFrameLocks noChangeAspect="1"/>
          </p:cNvGraphicFramePr>
          <p:nvPr>
            <p:extLst/>
          </p:nvPr>
        </p:nvGraphicFramePr>
        <p:xfrm>
          <a:off x="1244901" y="1960037"/>
          <a:ext cx="9915380" cy="1551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Document" r:id="rId3" imgW="7766504" imgH="1217605" progId="Word.Document.8">
                  <p:embed/>
                </p:oleObj>
              </mc:Choice>
              <mc:Fallback>
                <p:oleObj name="Document" r:id="rId3" imgW="7766504" imgH="12176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901" y="1960037"/>
                        <a:ext cx="9915380" cy="15513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16291" y="231846"/>
            <a:ext cx="93726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4200"/>
              </a:lnSpc>
            </a:pPr>
            <a:r>
              <a:rPr lang="en-US" altLang="zh-CN" sz="288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r>
              <a:rPr lang="en-US" altLang="zh-CN" sz="288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8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88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r>
              <a:rPr lang="zh-CN" altLang="en-US" sz="2880" b="1" dirty="0">
                <a:latin typeface="宋体" pitchFamily="2" charset="-122"/>
              </a:rPr>
              <a:t>　</a:t>
            </a:r>
          </a:p>
          <a:p>
            <a:pPr algn="ctr">
              <a:lnSpc>
                <a:spcPts val="4200"/>
              </a:lnSpc>
            </a:pPr>
            <a:endParaRPr lang="zh-CN" altLang="en-US" sz="2880" b="1" dirty="0">
              <a:latin typeface="宋体" pitchFamily="2" charset="-122"/>
            </a:endParaRPr>
          </a:p>
          <a:p>
            <a:pPr>
              <a:lnSpc>
                <a:spcPts val="4200"/>
              </a:lnSpc>
            </a:pPr>
            <a:r>
              <a:rPr lang="zh-CN" altLang="en-US" sz="2880" b="1" dirty="0">
                <a:ea typeface="黑体" pitchFamily="49" charset="-122"/>
              </a:rPr>
              <a:t> </a:t>
            </a:r>
            <a:r>
              <a:rPr lang="zh-CN" altLang="en-US" sz="2880" b="1" dirty="0">
                <a:ea typeface="黑体" pitchFamily="49" charset="-122"/>
              </a:rPr>
              <a:t>链接</a:t>
            </a:r>
            <a:r>
              <a:rPr lang="zh-CN" altLang="en-US" sz="2880" b="1" dirty="0">
                <a:ea typeface="黑体" pitchFamily="49" charset="-122"/>
              </a:rPr>
              <a:t>教材</a:t>
            </a:r>
          </a:p>
          <a:p>
            <a:pPr>
              <a:lnSpc>
                <a:spcPts val="4200"/>
              </a:lnSpc>
            </a:pPr>
            <a:r>
              <a:rPr lang="zh-CN" altLang="en-US" sz="2880" b="1" dirty="0">
                <a:latin typeface="宋体" pitchFamily="2" charset="-122"/>
              </a:rPr>
              <a:t>　　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1343472" y="2996953"/>
          <a:ext cx="1544956" cy="421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Document" r:id="rId5" imgW="1427066" imgH="387747" progId="Word.Document.8">
                  <p:embed/>
                </p:oleObj>
              </mc:Choice>
              <mc:Fallback>
                <p:oleObj name="Document" r:id="rId5" imgW="1427066" imgH="3877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2996953"/>
                        <a:ext cx="1544956" cy="421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343473" y="3601819"/>
          <a:ext cx="9949993" cy="2073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Document" r:id="rId7" imgW="8138068" imgH="2179592" progId="Word.Document.8">
                  <p:embed/>
                </p:oleObj>
              </mc:Choice>
              <mc:Fallback>
                <p:oleObj name="Document" r:id="rId7" imgW="8138068" imgH="21795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3" y="3601819"/>
                        <a:ext cx="9949993" cy="2073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2635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255" name="Object 7"/>
          <p:cNvGraphicFramePr>
            <a:graphicFrameLocks noChangeAspect="1"/>
          </p:cNvGraphicFramePr>
          <p:nvPr>
            <p:extLst/>
          </p:nvPr>
        </p:nvGraphicFramePr>
        <p:xfrm>
          <a:off x="9206746" y="1355170"/>
          <a:ext cx="880110" cy="459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Document" r:id="rId4" imgW="804929" imgH="417629" progId="Word.Document.8">
                  <p:embed/>
                </p:oleObj>
              </mc:Choice>
              <mc:Fallback>
                <p:oleObj name="Document" r:id="rId4" imgW="804929" imgH="4176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6746" y="1355170"/>
                        <a:ext cx="880110" cy="459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7" name="Object 9"/>
          <p:cNvGraphicFramePr>
            <a:graphicFrameLocks noChangeAspect="1"/>
          </p:cNvGraphicFramePr>
          <p:nvPr>
            <p:extLst/>
          </p:nvPr>
        </p:nvGraphicFramePr>
        <p:xfrm>
          <a:off x="1084243" y="491074"/>
          <a:ext cx="10249128" cy="1555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Document" r:id="rId6" imgW="8565743" imgH="1304731" progId="Word.Document.8">
                  <p:embed/>
                </p:oleObj>
              </mc:Choice>
              <mc:Fallback>
                <p:oleObj name="Document" r:id="rId6" imgW="8565743" imgH="13047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43" y="491074"/>
                        <a:ext cx="10249128" cy="15553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8" name="Object 10"/>
          <p:cNvGraphicFramePr>
            <a:graphicFrameLocks noChangeAspect="1"/>
          </p:cNvGraphicFramePr>
          <p:nvPr>
            <p:extLst/>
          </p:nvPr>
        </p:nvGraphicFramePr>
        <p:xfrm>
          <a:off x="1602701" y="2132857"/>
          <a:ext cx="9361570" cy="1273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Document" r:id="rId8" imgW="5873077" imgH="801056" progId="Word.Document.8">
                  <p:embed/>
                </p:oleObj>
              </mc:Choice>
              <mc:Fallback>
                <p:oleObj name="Document" r:id="rId8" imgW="5873077" imgH="8010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701" y="2132857"/>
                        <a:ext cx="9361570" cy="127357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1257062" y="3256181"/>
          <a:ext cx="9217824" cy="783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10" imgW="5472908" imgH="475593" progId="Word.Document.8">
                  <p:embed/>
                </p:oleObj>
              </mc:Choice>
              <mc:Fallback>
                <p:oleObj name="Document" r:id="rId10" imgW="5472908" imgH="4755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062" y="3256181"/>
                        <a:ext cx="9217824" cy="783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7737783" y="3342590"/>
          <a:ext cx="3341370" cy="497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Document" r:id="rId12" imgW="2962922" imgH="441751" progId="Word.Document.8">
                  <p:embed/>
                </p:oleObj>
              </mc:Choice>
              <mc:Fallback>
                <p:oleObj name="Document" r:id="rId12" imgW="2962922" imgH="4417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7783" y="3342590"/>
                        <a:ext cx="3341370" cy="497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8709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736" name="Object 8"/>
          <p:cNvGraphicFramePr>
            <a:graphicFrameLocks noChangeAspect="1"/>
          </p:cNvGraphicFramePr>
          <p:nvPr>
            <p:extLst/>
          </p:nvPr>
        </p:nvGraphicFramePr>
        <p:xfrm>
          <a:off x="1084243" y="404664"/>
          <a:ext cx="10136227" cy="173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Document" r:id="rId3" imgW="7347101" imgH="1258288" progId="Word.Document.8">
                  <p:embed/>
                </p:oleObj>
              </mc:Choice>
              <mc:Fallback>
                <p:oleObj name="Document" r:id="rId3" imgW="7347101" imgH="12582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43" y="404664"/>
                        <a:ext cx="10136227" cy="17308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4" name="Object 6"/>
          <p:cNvGraphicFramePr>
            <a:graphicFrameLocks noChangeAspect="1"/>
          </p:cNvGraphicFramePr>
          <p:nvPr>
            <p:extLst/>
          </p:nvPr>
        </p:nvGraphicFramePr>
        <p:xfrm>
          <a:off x="9667876" y="1007746"/>
          <a:ext cx="371474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Document" r:id="rId5" imgW="335793" imgH="396388" progId="Word.Document.8">
                  <p:embed/>
                </p:oleObj>
              </mc:Choice>
              <mc:Fallback>
                <p:oleObj name="Document" r:id="rId5" imgW="335793" imgH="3963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76" y="1007746"/>
                        <a:ext cx="371474" cy="4343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3" name="Object 7"/>
          <p:cNvGraphicFramePr>
            <a:graphicFrameLocks noChangeAspect="1"/>
          </p:cNvGraphicFramePr>
          <p:nvPr>
            <p:extLst/>
          </p:nvPr>
        </p:nvGraphicFramePr>
        <p:xfrm>
          <a:off x="1096465" y="2132856"/>
          <a:ext cx="9967762" cy="1901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7" imgW="8116486" imgH="1550628" progId="Word.Document.8">
                  <p:embed/>
                </p:oleObj>
              </mc:Choice>
              <mc:Fallback>
                <p:oleObj name="Document" r:id="rId7" imgW="8116486" imgH="15506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465" y="2132856"/>
                        <a:ext cx="9967762" cy="190101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/>
          </p:nvPr>
        </p:nvGraphicFramePr>
        <p:xfrm>
          <a:off x="5229226" y="1607820"/>
          <a:ext cx="318134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Document" r:id="rId9" imgW="289987" imgH="396388" progId="Word.Document.8">
                  <p:embed/>
                </p:oleObj>
              </mc:Choice>
              <mc:Fallback>
                <p:oleObj name="Document" r:id="rId9" imgW="289987" imgH="3963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226" y="1607820"/>
                        <a:ext cx="318134" cy="4343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911424" y="4120277"/>
          <a:ext cx="10455562" cy="1128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Document" r:id="rId11" imgW="8307124" imgH="873781" progId="Word.Document.8">
                  <p:embed/>
                </p:oleObj>
              </mc:Choice>
              <mc:Fallback>
                <p:oleObj name="Document" r:id="rId11" imgW="8307124" imgH="8737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4120277"/>
                        <a:ext cx="10455562" cy="1128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814703" y="5502830"/>
          <a:ext cx="10293054" cy="702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Document" r:id="rId13" imgW="7664351" imgH="500075" progId="Word.Document.8">
                  <p:embed/>
                </p:oleObj>
              </mc:Choice>
              <mc:Fallback>
                <p:oleObj name="Document" r:id="rId13" imgW="7664351" imgH="5000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703" y="5502830"/>
                        <a:ext cx="10293054" cy="702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5783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90" name="Object 6"/>
          <p:cNvGraphicFramePr>
            <a:graphicFrameLocks noChangeAspect="1"/>
          </p:cNvGraphicFramePr>
          <p:nvPr>
            <p:extLst/>
          </p:nvPr>
        </p:nvGraphicFramePr>
        <p:xfrm>
          <a:off x="1095264" y="491074"/>
          <a:ext cx="10487137" cy="1209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Document" r:id="rId3" imgW="8214323" imgH="951906" progId="Word.Document.8">
                  <p:embed/>
                </p:oleObj>
              </mc:Choice>
              <mc:Fallback>
                <p:oleObj name="Document" r:id="rId3" imgW="8214323" imgH="9519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264" y="491074"/>
                        <a:ext cx="10487137" cy="12097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5" name="Object 7"/>
          <p:cNvGraphicFramePr>
            <a:graphicFrameLocks noChangeAspect="1"/>
          </p:cNvGraphicFramePr>
          <p:nvPr>
            <p:extLst/>
          </p:nvPr>
        </p:nvGraphicFramePr>
        <p:xfrm>
          <a:off x="1343472" y="1873628"/>
          <a:ext cx="9286661" cy="1063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Document" r:id="rId5" imgW="7308974" imgH="835978" progId="Word.Document.8">
                  <p:embed/>
                </p:oleObj>
              </mc:Choice>
              <mc:Fallback>
                <p:oleObj name="Document" r:id="rId5" imgW="7308974" imgH="8359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1873628"/>
                        <a:ext cx="9286661" cy="106337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5386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90" name="Object 6"/>
          <p:cNvGraphicFramePr>
            <a:graphicFrameLocks noChangeAspect="1"/>
          </p:cNvGraphicFramePr>
          <p:nvPr>
            <p:extLst/>
          </p:nvPr>
        </p:nvGraphicFramePr>
        <p:xfrm>
          <a:off x="1171576" y="548640"/>
          <a:ext cx="9848850" cy="1019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Document" r:id="rId3" imgW="8406759" imgH="873781" progId="Word.Document.8">
                  <p:embed/>
                </p:oleObj>
              </mc:Choice>
              <mc:Fallback>
                <p:oleObj name="Document" r:id="rId3" imgW="8406759" imgH="8737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6" y="548640"/>
                        <a:ext cx="9848850" cy="10191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/>
          </p:nvPr>
        </p:nvGraphicFramePr>
        <p:xfrm>
          <a:off x="9428695" y="1009532"/>
          <a:ext cx="1607820" cy="615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Document" r:id="rId5" imgW="1437824" imgH="545438" progId="Word.Document.8">
                  <p:embed/>
                </p:oleObj>
              </mc:Choice>
              <mc:Fallback>
                <p:oleObj name="Document" r:id="rId5" imgW="1437824" imgH="5454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8695" y="1009532"/>
                        <a:ext cx="1607820" cy="6153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5" name="Object 7"/>
          <p:cNvGraphicFramePr>
            <a:graphicFrameLocks noChangeAspect="1"/>
          </p:cNvGraphicFramePr>
          <p:nvPr>
            <p:extLst/>
          </p:nvPr>
        </p:nvGraphicFramePr>
        <p:xfrm>
          <a:off x="1170653" y="1873627"/>
          <a:ext cx="9692986" cy="120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Document" r:id="rId7" imgW="7656797" imgH="951906" progId="Word.Document.8">
                  <p:embed/>
                </p:oleObj>
              </mc:Choice>
              <mc:Fallback>
                <p:oleObj name="Document" r:id="rId7" imgW="7656797" imgH="9519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653" y="1873627"/>
                        <a:ext cx="9692986" cy="120449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1084244" y="2996952"/>
          <a:ext cx="10136956" cy="1555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Document" r:id="rId9" imgW="7926927" imgH="1220845" progId="Word.Document.8">
                  <p:embed/>
                </p:oleObj>
              </mc:Choice>
              <mc:Fallback>
                <p:oleObj name="Document" r:id="rId9" imgW="7926927" imgH="12208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44" y="2996952"/>
                        <a:ext cx="10136956" cy="1555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429882" y="4552325"/>
          <a:ext cx="9418646" cy="2082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Document" r:id="rId11" imgW="8089869" imgH="1981218" progId="Word.Document.8">
                  <p:embed/>
                </p:oleObj>
              </mc:Choice>
              <mc:Fallback>
                <p:oleObj name="Document" r:id="rId11" imgW="8089869" imgH="19812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882" y="4552325"/>
                        <a:ext cx="9418646" cy="2082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6720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4367808" y="145436"/>
            <a:ext cx="351891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8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r>
              <a:rPr lang="en-US" altLang="zh-CN" sz="288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8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知识聚焦 </a:t>
            </a:r>
            <a:r>
              <a:rPr lang="en-US" altLang="zh-CN" sz="288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endParaRPr lang="zh-CN" altLang="en-US" sz="288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黑体" pitchFamily="49" charset="-122"/>
            </a:endParaRPr>
          </a:p>
        </p:txBody>
      </p:sp>
      <p:graphicFrame>
        <p:nvGraphicFramePr>
          <p:cNvPr id="10341" name="Object 101"/>
          <p:cNvGraphicFramePr>
            <a:graphicFrameLocks noChangeAspect="1"/>
          </p:cNvGraphicFramePr>
          <p:nvPr>
            <p:extLst/>
          </p:nvPr>
        </p:nvGraphicFramePr>
        <p:xfrm>
          <a:off x="932348" y="836712"/>
          <a:ext cx="10249561" cy="5616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9307431" imgH="4780413" progId="Word.Document.8">
                  <p:embed/>
                </p:oleObj>
              </mc:Choice>
              <mc:Fallback>
                <p:oleObj name="Document" r:id="rId3" imgW="9307431" imgH="47804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348" y="836712"/>
                        <a:ext cx="10249561" cy="561662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标题 1"/>
          <p:cNvSpPr>
            <a:spLocks/>
          </p:cNvSpPr>
          <p:nvPr/>
        </p:nvSpPr>
        <p:spPr bwMode="auto">
          <a:xfrm>
            <a:off x="3503712" y="3861049"/>
            <a:ext cx="110827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880" dirty="0"/>
              <a:t>斜率</a:t>
            </a:r>
            <a:r>
              <a:rPr lang="en-US" sz="2880" dirty="0"/>
              <a:t>)</a:t>
            </a:r>
            <a:endParaRPr lang="zh-CN" altLang="en-US" sz="2880" b="1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6528048" y="2824133"/>
            <a:ext cx="1042387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80" i="1" dirty="0"/>
              <a:t>平均</a:t>
            </a:r>
            <a:endParaRPr lang="zh-CN" altLang="en-US" sz="2880" dirty="0"/>
          </a:p>
        </p:txBody>
      </p:sp>
      <p:sp>
        <p:nvSpPr>
          <p:cNvPr id="32" name="标题 1"/>
          <p:cNvSpPr>
            <a:spLocks/>
          </p:cNvSpPr>
          <p:nvPr/>
        </p:nvSpPr>
        <p:spPr bwMode="auto">
          <a:xfrm>
            <a:off x="7961856" y="5070783"/>
            <a:ext cx="105264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880" dirty="0"/>
              <a:t>平均</a:t>
            </a:r>
            <a:endParaRPr lang="zh-CN" altLang="en-US" sz="2880" dirty="0"/>
          </a:p>
        </p:txBody>
      </p:sp>
    </p:spTree>
    <p:extLst>
      <p:ext uri="{BB962C8B-B14F-4D97-AF65-F5344CB8AC3E}">
        <p14:creationId xmlns:p14="http://schemas.microsoft.com/office/powerpoint/2010/main" val="4290276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7" grpId="0"/>
      <p:bldP spid="23" grpId="0"/>
      <p:bldP spid="28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11424" y="318254"/>
            <a:ext cx="7171997" cy="595908"/>
          </a:xfrm>
          <a:prstGeom prst="rect">
            <a:avLst/>
          </a:prstGeom>
        </p:spPr>
        <p:txBody>
          <a:bodyPr/>
          <a:lstStyle/>
          <a:p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点一　</a:t>
            </a:r>
            <a:r>
              <a:rPr lang="zh-CN" altLang="en-US" dirty="0" smtClean="0"/>
              <a:t>利用导数的定义求函数的导数</a:t>
            </a:r>
            <a:endParaRPr lang="zh-CN" altLang="zh-CN" dirty="0">
              <a:latin typeface="宋体" pitchFamily="2" charset="-122"/>
            </a:endParaRPr>
          </a:p>
        </p:txBody>
      </p:sp>
      <p:graphicFrame>
        <p:nvGraphicFramePr>
          <p:cNvPr id="33822" name="Object 30"/>
          <p:cNvGraphicFramePr>
            <a:graphicFrameLocks noChangeAspect="1"/>
          </p:cNvGraphicFramePr>
          <p:nvPr>
            <p:extLst/>
          </p:nvPr>
        </p:nvGraphicFramePr>
        <p:xfrm>
          <a:off x="1055372" y="1095941"/>
          <a:ext cx="10006964" cy="718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Document" r:id="rId3" imgW="7451772" imgH="534277" progId="Word.Document.8">
                  <p:embed/>
                </p:oleObj>
              </mc:Choice>
              <mc:Fallback>
                <p:oleObj name="Document" r:id="rId3" imgW="7451772" imgH="5342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372" y="1095941"/>
                        <a:ext cx="10006964" cy="71818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429882" y="1700808"/>
          <a:ext cx="9821425" cy="112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Document" r:id="rId5" imgW="8546320" imgH="990789" progId="Word.Document.8">
                  <p:embed/>
                </p:oleObj>
              </mc:Choice>
              <mc:Fallback>
                <p:oleObj name="Document" r:id="rId5" imgW="8546320" imgH="9907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882" y="1700808"/>
                        <a:ext cx="9821425" cy="112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516292" y="2824133"/>
          <a:ext cx="9211480" cy="1814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Document" r:id="rId7" imgW="7524790" imgH="1486544" progId="Word.Document.8">
                  <p:embed/>
                </p:oleObj>
              </mc:Choice>
              <mc:Fallback>
                <p:oleObj name="Document" r:id="rId7" imgW="7524790" imgH="14865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292" y="2824133"/>
                        <a:ext cx="9211480" cy="1814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8251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43" name="Object 7"/>
          <p:cNvGraphicFramePr>
            <a:graphicFrameLocks noChangeAspect="1"/>
          </p:cNvGraphicFramePr>
          <p:nvPr>
            <p:extLst/>
          </p:nvPr>
        </p:nvGraphicFramePr>
        <p:xfrm>
          <a:off x="1080136" y="483870"/>
          <a:ext cx="9103994" cy="927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Document" r:id="rId3" imgW="8606389" imgH="890702" progId="Word.Document.8">
                  <p:embed/>
                </p:oleObj>
              </mc:Choice>
              <mc:Fallback>
                <p:oleObj name="Document" r:id="rId3" imgW="8606389" imgH="8907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136" y="483870"/>
                        <a:ext cx="9103994" cy="9277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>
            <p:extLst/>
          </p:nvPr>
        </p:nvGraphicFramePr>
        <p:xfrm>
          <a:off x="8861107" y="491074"/>
          <a:ext cx="457200" cy="508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Document" r:id="rId5" imgW="418028" imgH="457952" progId="Word.Document.8">
                  <p:embed/>
                </p:oleObj>
              </mc:Choice>
              <mc:Fallback>
                <p:oleObj name="Document" r:id="rId5" imgW="418028" imgH="4579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1107" y="491074"/>
                        <a:ext cx="457200" cy="5086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>
            <p:extLst/>
          </p:nvPr>
        </p:nvGraphicFramePr>
        <p:xfrm>
          <a:off x="1510666" y="1527810"/>
          <a:ext cx="8385810" cy="2207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Document" r:id="rId7" imgW="7621907" imgH="2011820" progId="Word.Document.8">
                  <p:embed/>
                </p:oleObj>
              </mc:Choice>
              <mc:Fallback>
                <p:oleObj name="Document" r:id="rId7" imgW="7621907" imgH="20118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666" y="1527810"/>
                        <a:ext cx="8385810" cy="22078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4555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429881" y="231845"/>
            <a:ext cx="4449394" cy="59136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导数的运算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>
            <p:extLst/>
          </p:nvPr>
        </p:nvGraphicFramePr>
        <p:xfrm>
          <a:off x="799862" y="923122"/>
          <a:ext cx="10782538" cy="1482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Document" r:id="rId3" imgW="8742712" imgH="1386817" progId="Word.Document.8">
                  <p:embed/>
                </p:oleObj>
              </mc:Choice>
              <mc:Fallback>
                <p:oleObj name="Document" r:id="rId3" imgW="8742712" imgH="13868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862" y="923122"/>
                        <a:ext cx="10782538" cy="14825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516292" y="2478495"/>
          <a:ext cx="9526112" cy="4061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Document" r:id="rId5" imgW="8171159" imgH="3566409" progId="Word.Document.8">
                  <p:embed/>
                </p:oleObj>
              </mc:Choice>
              <mc:Fallback>
                <p:oleObj name="Document" r:id="rId5" imgW="8171159" imgH="35664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292" y="2478495"/>
                        <a:ext cx="9526112" cy="4061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6639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062" name="Object 6"/>
          <p:cNvGraphicFramePr>
            <a:graphicFrameLocks noChangeAspect="1"/>
          </p:cNvGraphicFramePr>
          <p:nvPr>
            <p:extLst/>
          </p:nvPr>
        </p:nvGraphicFramePr>
        <p:xfrm>
          <a:off x="1516292" y="491074"/>
          <a:ext cx="8033384" cy="155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Document" r:id="rId3" imgW="7402854" imgH="1434340" progId="Word.Document.8">
                  <p:embed/>
                </p:oleObj>
              </mc:Choice>
              <mc:Fallback>
                <p:oleObj name="Document" r:id="rId3" imgW="7402854" imgH="1434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292" y="491074"/>
                        <a:ext cx="8033384" cy="1554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1602702" y="2132856"/>
          <a:ext cx="8973505" cy="3801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Document" r:id="rId5" imgW="7821537" imgH="3321231" progId="Word.Document.8">
                  <p:embed/>
                </p:oleObj>
              </mc:Choice>
              <mc:Fallback>
                <p:oleObj name="Document" r:id="rId5" imgW="7821537" imgH="33212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702" y="2132856"/>
                        <a:ext cx="8973505" cy="3801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6879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209676" y="404665"/>
            <a:ext cx="5572718" cy="110982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探究点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导数的几何意义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/>
              <a:t>考向</a:t>
            </a:r>
            <a:r>
              <a:rPr lang="en-US" dirty="0" smtClean="0"/>
              <a:t>1</a:t>
            </a:r>
            <a:r>
              <a:rPr lang="zh-CN" altLang="en-US" dirty="0" smtClean="0"/>
              <a:t>　求切线斜率、切线方程</a:t>
            </a:r>
          </a:p>
          <a:p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>
            <p:extLst/>
          </p:nvPr>
        </p:nvGraphicFramePr>
        <p:xfrm>
          <a:off x="1084244" y="1527990"/>
          <a:ext cx="9663745" cy="310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Document" r:id="rId3" imgW="8317195" imgH="2674266" progId="Word.Document.8">
                  <p:embed/>
                </p:oleObj>
              </mc:Choice>
              <mc:Fallback>
                <p:oleObj name="Document" r:id="rId3" imgW="8317195" imgH="26742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44" y="1527990"/>
                        <a:ext cx="9663745" cy="31041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170653" y="4638735"/>
          <a:ext cx="10153747" cy="188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Document" r:id="rId5" imgW="8621496" imgH="1599591" progId="Word.Document.8">
                  <p:embed/>
                </p:oleObj>
              </mc:Choice>
              <mc:Fallback>
                <p:oleObj name="Document" r:id="rId5" imgW="8621496" imgH="15995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653" y="4638735"/>
                        <a:ext cx="10153747" cy="18835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9296400" y="1290246"/>
          <a:ext cx="688032" cy="708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Document" r:id="rId7" imgW="427045" imgH="433830" progId="Word.Document.8">
                  <p:embed/>
                </p:oleObj>
              </mc:Choice>
              <mc:Fallback>
                <p:oleObj name="Document" r:id="rId7" imgW="427045" imgH="4338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1290246"/>
                        <a:ext cx="688032" cy="708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4627037" y="2996952"/>
          <a:ext cx="535306" cy="470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Document" r:id="rId9" imgW="500277" imgH="433830" progId="Word.Document.8">
                  <p:embed/>
                </p:oleObj>
              </mc:Choice>
              <mc:Fallback>
                <p:oleObj name="Document" r:id="rId9" imgW="500277" imgH="4338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037" y="2996952"/>
                        <a:ext cx="535306" cy="470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7463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084243" y="231845"/>
            <a:ext cx="5227080" cy="591364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zh-CN" altLang="en-US" dirty="0" smtClean="0"/>
              <a:t>考向</a:t>
            </a:r>
            <a:r>
              <a:rPr lang="en-US" dirty="0" smtClean="0"/>
              <a:t>2</a:t>
            </a:r>
            <a:r>
              <a:rPr lang="zh-CN" altLang="en-US" dirty="0" smtClean="0"/>
              <a:t>　求参数值或者参数范围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>
            <p:extLst/>
          </p:nvPr>
        </p:nvGraphicFramePr>
        <p:xfrm>
          <a:off x="910590" y="1005840"/>
          <a:ext cx="10424160" cy="992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Document" r:id="rId3" imgW="9497709" imgH="916624" progId="Word.Document.8">
                  <p:embed/>
                </p:oleObj>
              </mc:Choice>
              <mc:Fallback>
                <p:oleObj name="Document" r:id="rId3" imgW="9497709" imgH="9166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590" y="1005840"/>
                        <a:ext cx="10424160" cy="9925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1" name="Object 7"/>
          <p:cNvGraphicFramePr>
            <a:graphicFrameLocks noChangeAspect="1"/>
          </p:cNvGraphicFramePr>
          <p:nvPr>
            <p:extLst/>
          </p:nvPr>
        </p:nvGraphicFramePr>
        <p:xfrm>
          <a:off x="10502890" y="923122"/>
          <a:ext cx="595640" cy="548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Document" r:id="rId5" imgW="310545" imgH="700969" progId="Word.Document.8">
                  <p:embed/>
                </p:oleObj>
              </mc:Choice>
              <mc:Fallback>
                <p:oleObj name="Document" r:id="rId5" imgW="310545" imgH="7009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2890" y="923122"/>
                        <a:ext cx="595640" cy="5487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171576" y="1960246"/>
          <a:ext cx="9456420" cy="4284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Document" r:id="rId7" imgW="8729044" imgH="3962796" progId="Word.Document.8">
                  <p:embed/>
                </p:oleObj>
              </mc:Choice>
              <mc:Fallback>
                <p:oleObj name="Document" r:id="rId7" imgW="8729044" imgH="39627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6" y="1960246"/>
                        <a:ext cx="9456420" cy="4284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2546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8" name="Object 8"/>
          <p:cNvGraphicFramePr>
            <a:graphicFrameLocks noChangeAspect="1"/>
          </p:cNvGraphicFramePr>
          <p:nvPr>
            <p:extLst/>
          </p:nvPr>
        </p:nvGraphicFramePr>
        <p:xfrm>
          <a:off x="911425" y="491073"/>
          <a:ext cx="9849512" cy="1213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Document" r:id="rId3" imgW="7803912" imgH="964147" progId="Word.Document.8">
                  <p:embed/>
                </p:oleObj>
              </mc:Choice>
              <mc:Fallback>
                <p:oleObj name="Document" r:id="rId3" imgW="7803912" imgH="9641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5" y="491073"/>
                        <a:ext cx="9849512" cy="12134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/>
          </p:nvPr>
        </p:nvGraphicFramePr>
        <p:xfrm>
          <a:off x="6268819" y="1009532"/>
          <a:ext cx="1424940" cy="52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Document" r:id="rId5" imgW="1266954" imgH="464432" progId="Word.Document.8">
                  <p:embed/>
                </p:oleObj>
              </mc:Choice>
              <mc:Fallback>
                <p:oleObj name="Document" r:id="rId5" imgW="1266954" imgH="4644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8819" y="1009532"/>
                        <a:ext cx="1424940" cy="5219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084243" y="1960037"/>
          <a:ext cx="9222106" cy="3030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Document" r:id="rId7" imgW="8378703" imgH="2773993" progId="Word.Document.8">
                  <p:embed/>
                </p:oleObj>
              </mc:Choice>
              <mc:Fallback>
                <p:oleObj name="Document" r:id="rId7" imgW="8378703" imgH="27739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43" y="1960037"/>
                        <a:ext cx="9222106" cy="3030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7140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088" name="Object 8"/>
          <p:cNvGraphicFramePr>
            <a:graphicFrameLocks noChangeAspect="1"/>
          </p:cNvGraphicFramePr>
          <p:nvPr>
            <p:extLst/>
          </p:nvPr>
        </p:nvGraphicFramePr>
        <p:xfrm>
          <a:off x="1432561" y="1436371"/>
          <a:ext cx="9292777" cy="2424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Document" r:id="rId3" imgW="7588096" imgH="1981218" progId="Word.Document.8">
                  <p:embed/>
                </p:oleObj>
              </mc:Choice>
              <mc:Fallback>
                <p:oleObj name="Document" r:id="rId3" imgW="7588096" imgH="19812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561" y="1436371"/>
                        <a:ext cx="9292777" cy="242467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6431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0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97834" y="231845"/>
            <a:ext cx="4924187" cy="569119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/>
              <a:t>考向</a:t>
            </a:r>
            <a:r>
              <a:rPr lang="en-US" dirty="0" smtClean="0"/>
              <a:t>3</a:t>
            </a:r>
            <a:r>
              <a:rPr lang="zh-CN" altLang="en-US" dirty="0" smtClean="0"/>
              <a:t>　两曲线的公共切线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zh-CN" dirty="0">
                <a:latin typeface="宋体" pitchFamily="2" charset="-122"/>
              </a:rPr>
              <a:t>　　</a:t>
            </a:r>
          </a:p>
        </p:txBody>
      </p:sp>
      <p:graphicFrame>
        <p:nvGraphicFramePr>
          <p:cNvPr id="33822" name="Object 30"/>
          <p:cNvGraphicFramePr>
            <a:graphicFrameLocks noChangeAspect="1"/>
          </p:cNvGraphicFramePr>
          <p:nvPr>
            <p:extLst/>
          </p:nvPr>
        </p:nvGraphicFramePr>
        <p:xfrm>
          <a:off x="997834" y="836712"/>
          <a:ext cx="10099096" cy="2108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Document" r:id="rId3" imgW="8757460" imgH="1956016" progId="Word.Document.8">
                  <p:embed/>
                </p:oleObj>
              </mc:Choice>
              <mc:Fallback>
                <p:oleObj name="Document" r:id="rId3" imgW="8757460" imgH="19560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834" y="836712"/>
                        <a:ext cx="10099096" cy="21080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997834" y="2824133"/>
          <a:ext cx="9966960" cy="3931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Document" r:id="rId5" imgW="9295562" imgH="3675136" progId="Word.Document.8">
                  <p:embed/>
                </p:oleObj>
              </mc:Choice>
              <mc:Fallback>
                <p:oleObj name="Document" r:id="rId5" imgW="9295562" imgH="36751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834" y="2824133"/>
                        <a:ext cx="9966960" cy="3931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9338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5" name="Object 7"/>
          <p:cNvGraphicFramePr>
            <a:graphicFrameLocks noChangeAspect="1"/>
          </p:cNvGraphicFramePr>
          <p:nvPr>
            <p:extLst/>
          </p:nvPr>
        </p:nvGraphicFramePr>
        <p:xfrm>
          <a:off x="1170653" y="577483"/>
          <a:ext cx="9095978" cy="3802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Document" r:id="rId3" imgW="7724060" imgH="3962796" progId="Word.Document.8">
                  <p:embed/>
                </p:oleObj>
              </mc:Choice>
              <mc:Fallback>
                <p:oleObj name="Document" r:id="rId3" imgW="7724060" imgH="39627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653" y="577483"/>
                        <a:ext cx="9095978" cy="38020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1080136" y="4297680"/>
          <a:ext cx="9902190" cy="2143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Document" r:id="rId5" imgW="8113608" imgH="1765203" progId="Word.Document.8">
                  <p:embed/>
                </p:oleObj>
              </mc:Choice>
              <mc:Fallback>
                <p:oleObj name="Document" r:id="rId5" imgW="8113608" imgH="17652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136" y="4297680"/>
                        <a:ext cx="9902190" cy="2143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7895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919" name="Object 455"/>
          <p:cNvGraphicFramePr>
            <a:graphicFrameLocks noChangeAspect="1"/>
          </p:cNvGraphicFramePr>
          <p:nvPr>
            <p:extLst/>
          </p:nvPr>
        </p:nvGraphicFramePr>
        <p:xfrm>
          <a:off x="1170654" y="247650"/>
          <a:ext cx="9744997" cy="6492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3" imgW="7539178" imgH="5944014" progId="Word.Document.8">
                  <p:embed/>
                </p:oleObj>
              </mc:Choice>
              <mc:Fallback>
                <p:oleObj name="Document" r:id="rId3" imgW="7539178" imgH="59440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654" y="247650"/>
                        <a:ext cx="9744997" cy="64922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07" name="Rectangle 2"/>
          <p:cNvSpPr>
            <a:spLocks noChangeArrowheads="1"/>
          </p:cNvSpPr>
          <p:nvPr/>
        </p:nvSpPr>
        <p:spPr bwMode="auto">
          <a:xfrm>
            <a:off x="1558290" y="793750"/>
            <a:ext cx="9504046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4200"/>
              </a:lnSpc>
            </a:pPr>
            <a:r>
              <a:rPr lang="zh-CN" altLang="en-US" sz="2880" b="1">
                <a:latin typeface="宋体" pitchFamily="2" charset="-122"/>
              </a:rPr>
              <a:t>　　</a:t>
            </a:r>
            <a:endParaRPr lang="zh-CN" altLang="en-US" sz="2880" b="1">
              <a:latin typeface="黑体" pitchFamily="49" charset="-122"/>
            </a:endParaRPr>
          </a:p>
        </p:txBody>
      </p:sp>
      <p:graphicFrame>
        <p:nvGraphicFramePr>
          <p:cNvPr id="3" name="Object 455"/>
          <p:cNvGraphicFramePr>
            <a:graphicFrameLocks noChangeAspect="1"/>
          </p:cNvGraphicFramePr>
          <p:nvPr/>
        </p:nvGraphicFramePr>
        <p:xfrm>
          <a:off x="5753098" y="1857364"/>
          <a:ext cx="256032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cument" r:id="rId5" imgW="2167709" imgH="803132" progId="Word.Document.8">
                  <p:embed/>
                </p:oleObj>
              </mc:Choice>
              <mc:Fallback>
                <p:oleObj name="Document" r:id="rId5" imgW="2167709" imgH="8031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098" y="1857364"/>
                        <a:ext cx="2560320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/>
          </p:nvPr>
        </p:nvGraphicFramePr>
        <p:xfrm>
          <a:off x="8601878" y="3530531"/>
          <a:ext cx="2181226" cy="75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7" imgW="1869435" imgH="638324" progId="Word.Document.8">
                  <p:embed/>
                </p:oleObj>
              </mc:Choice>
              <mc:Fallback>
                <p:oleObj name="Document" r:id="rId7" imgW="1869435" imgH="6383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1878" y="3530531"/>
                        <a:ext cx="2181226" cy="75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7810512" y="4992706"/>
          <a:ext cx="2516506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9" imgW="2189659" imgH="901768" progId="Word.Document.8">
                  <p:embed/>
                </p:oleObj>
              </mc:Choice>
              <mc:Fallback>
                <p:oleObj name="Document" r:id="rId9" imgW="2189659" imgH="9017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12" y="4992706"/>
                        <a:ext cx="2516506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/>
          </p:nvPr>
        </p:nvGraphicFramePr>
        <p:xfrm>
          <a:off x="3735706" y="5920740"/>
          <a:ext cx="2207894" cy="535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11" imgW="1917837" imgH="464792" progId="Word.Document.8">
                  <p:embed/>
                </p:oleObj>
              </mc:Choice>
              <mc:Fallback>
                <p:oleObj name="Document" r:id="rId11" imgW="1917837" imgH="4647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706" y="5920740"/>
                        <a:ext cx="2207894" cy="5353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0333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1515" y="318254"/>
            <a:ext cx="6738788" cy="655529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/>
              <a:t>考向</a:t>
            </a:r>
            <a:r>
              <a:rPr lang="en-US" dirty="0" smtClean="0"/>
              <a:t>4</a:t>
            </a:r>
            <a:r>
              <a:rPr lang="zh-CN" altLang="en-US" dirty="0" smtClean="0"/>
              <a:t>　求直线与曲线上点的最短距离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zh-CN" dirty="0">
                <a:latin typeface="宋体" pitchFamily="2" charset="-122"/>
              </a:rPr>
              <a:t>　　</a:t>
            </a:r>
          </a:p>
        </p:txBody>
      </p:sp>
      <p:graphicFrame>
        <p:nvGraphicFramePr>
          <p:cNvPr id="33822" name="Object 30"/>
          <p:cNvGraphicFramePr>
            <a:graphicFrameLocks noChangeAspect="1"/>
          </p:cNvGraphicFramePr>
          <p:nvPr>
            <p:extLst/>
          </p:nvPr>
        </p:nvGraphicFramePr>
        <p:xfrm>
          <a:off x="997834" y="1095941"/>
          <a:ext cx="10109836" cy="1110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Document" r:id="rId3" imgW="8735159" imgH="965227" progId="Word.Document.8">
                  <p:embed/>
                </p:oleObj>
              </mc:Choice>
              <mc:Fallback>
                <p:oleObj name="Document" r:id="rId3" imgW="8735159" imgH="9652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834" y="1095941"/>
                        <a:ext cx="10109836" cy="11106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170653" y="2564904"/>
          <a:ext cx="10000192" cy="233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Document" r:id="rId5" imgW="8536608" imgH="1990219" progId="Word.Document.8">
                  <p:embed/>
                </p:oleObj>
              </mc:Choice>
              <mc:Fallback>
                <p:oleObj name="Document" r:id="rId5" imgW="8536608" imgH="19902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653" y="2564904"/>
                        <a:ext cx="10000192" cy="233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9033927" y="1441580"/>
          <a:ext cx="1045844" cy="965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Document" r:id="rId7" imgW="940401" imgH="869821" progId="Word.Document.8">
                  <p:embed/>
                </p:oleObj>
              </mc:Choice>
              <mc:Fallback>
                <p:oleObj name="Document" r:id="rId7" imgW="940401" imgH="8698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3927" y="1441580"/>
                        <a:ext cx="1045844" cy="965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429882" y="4984373"/>
          <a:ext cx="9092099" cy="155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Document" r:id="rId9" imgW="7524790" imgH="1300771" progId="Word.Document.8">
                  <p:embed/>
                </p:oleObj>
              </mc:Choice>
              <mc:Fallback>
                <p:oleObj name="Document" r:id="rId9" imgW="7524790" imgH="13007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882" y="4984373"/>
                        <a:ext cx="9092099" cy="155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9098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71" name="Object 11"/>
          <p:cNvGraphicFramePr>
            <a:graphicFrameLocks noChangeAspect="1"/>
          </p:cNvGraphicFramePr>
          <p:nvPr>
            <p:extLst/>
          </p:nvPr>
        </p:nvGraphicFramePr>
        <p:xfrm>
          <a:off x="991076" y="1000108"/>
          <a:ext cx="9974953" cy="1555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Document" r:id="rId3" imgW="8295613" imgH="1293930" progId="Word.Document.8">
                  <p:embed/>
                </p:oleObj>
              </mc:Choice>
              <mc:Fallback>
                <p:oleObj name="Document" r:id="rId3" imgW="8295613" imgH="12939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076" y="1000108"/>
                        <a:ext cx="9974953" cy="15553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/>
          </p:cNvSpPr>
          <p:nvPr/>
        </p:nvSpPr>
        <p:spPr bwMode="auto">
          <a:xfrm>
            <a:off x="997347" y="299408"/>
            <a:ext cx="8088302" cy="7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2000"/>
              </a:lnSpc>
            </a:pPr>
            <a:r>
              <a:rPr lang="zh-CN" altLang="en-US" sz="2880" b="1" dirty="0">
                <a:latin typeface="Times New Roman"/>
                <a:ea typeface="宋体"/>
                <a:cs typeface="Times New Roman"/>
              </a:rPr>
              <a:t>思想方法　</a:t>
            </a:r>
            <a:r>
              <a:rPr lang="en-US" altLang="en-US" sz="2880" b="1" dirty="0">
                <a:latin typeface="Times New Roman"/>
                <a:ea typeface="宋体"/>
                <a:cs typeface="Times New Roman"/>
              </a:rPr>
              <a:t>8.</a:t>
            </a:r>
            <a:r>
              <a:rPr lang="zh-CN" altLang="en-US" sz="2880" b="1" dirty="0">
                <a:latin typeface="Times New Roman"/>
                <a:ea typeface="宋体"/>
                <a:cs typeface="Times New Roman"/>
              </a:rPr>
              <a:t>方程思想在曲线切线问题中的应用</a:t>
            </a:r>
            <a:endParaRPr lang="zh-CN" altLang="zh-CN" sz="2880" b="1" dirty="0">
              <a:latin typeface="Times New Roman"/>
              <a:ea typeface="宋体"/>
              <a:cs typeface="Times New Roman"/>
            </a:endParaRPr>
          </a:p>
        </p:txBody>
      </p:sp>
      <p:graphicFrame>
        <p:nvGraphicFramePr>
          <p:cNvPr id="338951" name="Object 7"/>
          <p:cNvGraphicFramePr>
            <a:graphicFrameLocks noChangeAspect="1"/>
          </p:cNvGraphicFramePr>
          <p:nvPr>
            <p:extLst/>
          </p:nvPr>
        </p:nvGraphicFramePr>
        <p:xfrm>
          <a:off x="9206746" y="1960038"/>
          <a:ext cx="1697354" cy="588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Document" r:id="rId5" imgW="1513353" imgH="522396" progId="Word.Document.8">
                  <p:embed/>
                </p:oleObj>
              </mc:Choice>
              <mc:Fallback>
                <p:oleObj name="Document" r:id="rId5" imgW="1513353" imgH="5223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6746" y="1960038"/>
                        <a:ext cx="1697354" cy="5886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170653" y="2651314"/>
          <a:ext cx="10058400" cy="3806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Document" r:id="rId7" imgW="9908479" imgH="3436439" progId="Word.Document.8">
                  <p:embed/>
                </p:oleObj>
              </mc:Choice>
              <mc:Fallback>
                <p:oleObj name="Document" r:id="rId7" imgW="9908479" imgH="34364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653" y="2651314"/>
                        <a:ext cx="10058400" cy="3806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7748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7" name="Object 7"/>
          <p:cNvGraphicFramePr>
            <a:graphicFrameLocks noChangeAspect="1"/>
          </p:cNvGraphicFramePr>
          <p:nvPr>
            <p:extLst/>
          </p:nvPr>
        </p:nvGraphicFramePr>
        <p:xfrm>
          <a:off x="1209676" y="497206"/>
          <a:ext cx="9471660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Document" r:id="rId3" imgW="8744151" imgH="2377606" progId="Word.Document.8">
                  <p:embed/>
                </p:oleObj>
              </mc:Choice>
              <mc:Fallback>
                <p:oleObj name="Document" r:id="rId3" imgW="8744151" imgH="23776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6" y="497206"/>
                        <a:ext cx="9471660" cy="25717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3" name="Object 3"/>
          <p:cNvGraphicFramePr>
            <a:graphicFrameLocks noChangeAspect="1"/>
          </p:cNvGraphicFramePr>
          <p:nvPr>
            <p:extLst/>
          </p:nvPr>
        </p:nvGraphicFramePr>
        <p:xfrm>
          <a:off x="9465975" y="1268760"/>
          <a:ext cx="482322" cy="585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Document" r:id="rId5" imgW="344810" imgH="409349" progId="Word.Document.8">
                  <p:embed/>
                </p:oleObj>
              </mc:Choice>
              <mc:Fallback>
                <p:oleObj name="Document" r:id="rId5" imgW="344810" imgH="4093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5975" y="1268760"/>
                        <a:ext cx="482322" cy="58531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1257063" y="3169771"/>
          <a:ext cx="9794186" cy="1555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Document" r:id="rId7" imgW="8912128" imgH="1585190" progId="Word.Document.8">
                  <p:embed/>
                </p:oleObj>
              </mc:Choice>
              <mc:Fallback>
                <p:oleObj name="Document" r:id="rId7" imgW="8912128" imgH="15851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063" y="3169771"/>
                        <a:ext cx="9794186" cy="1555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3918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7" name="Object 7"/>
          <p:cNvGraphicFramePr>
            <a:graphicFrameLocks noChangeAspect="1"/>
          </p:cNvGraphicFramePr>
          <p:nvPr>
            <p:extLst/>
          </p:nvPr>
        </p:nvGraphicFramePr>
        <p:xfrm>
          <a:off x="1209676" y="497206"/>
          <a:ext cx="9092564" cy="1670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Document" r:id="rId3" imgW="8374386" imgH="1543068" progId="Word.Document.8">
                  <p:embed/>
                </p:oleObj>
              </mc:Choice>
              <mc:Fallback>
                <p:oleObj name="Document" r:id="rId3" imgW="8374386" imgH="15430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6" y="497206"/>
                        <a:ext cx="9092564" cy="16706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1516292" y="2478494"/>
          <a:ext cx="8804910" cy="2455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Document" r:id="rId5" imgW="8912128" imgH="2487053" progId="Word.Document.8">
                  <p:embed/>
                </p:oleObj>
              </mc:Choice>
              <mc:Fallback>
                <p:oleObj name="Document" r:id="rId5" imgW="8912128" imgH="24870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292" y="2478494"/>
                        <a:ext cx="8804910" cy="24555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0123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/>
          <p:cNvGraphicFramePr>
            <a:graphicFrameLocks noChangeAspect="1"/>
          </p:cNvGraphicFramePr>
          <p:nvPr>
            <p:extLst/>
          </p:nvPr>
        </p:nvGraphicFramePr>
        <p:xfrm>
          <a:off x="1257062" y="231846"/>
          <a:ext cx="9671458" cy="3116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Document" r:id="rId3" imgW="9197005" imgH="2954006" progId="Word.Document.8">
                  <p:embed/>
                </p:oleObj>
              </mc:Choice>
              <mc:Fallback>
                <p:oleObj name="Document" r:id="rId3" imgW="9197005" imgH="29540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062" y="231846"/>
                        <a:ext cx="9671458" cy="31161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1170653" y="3169771"/>
          <a:ext cx="9484994" cy="3408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Document" r:id="rId5" imgW="9346998" imgH="3368395" progId="Word.Document.8">
                  <p:embed/>
                </p:oleObj>
              </mc:Choice>
              <mc:Fallback>
                <p:oleObj name="Document" r:id="rId5" imgW="9346998" imgH="33683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653" y="3169771"/>
                        <a:ext cx="9484994" cy="3408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4420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>
            <p:extLst/>
          </p:nvPr>
        </p:nvGraphicFramePr>
        <p:xfrm>
          <a:off x="1084243" y="491073"/>
          <a:ext cx="9641206" cy="588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Document" r:id="rId3" imgW="9367141" imgH="571000" progId="Word.Document.8">
                  <p:embed/>
                </p:oleObj>
              </mc:Choice>
              <mc:Fallback>
                <p:oleObj name="Document" r:id="rId3" imgW="9367141" imgH="571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43" y="491073"/>
                        <a:ext cx="9641206" cy="5886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5"/>
          <p:cNvGraphicFramePr>
            <a:graphicFrameLocks noChangeAspect="1"/>
          </p:cNvGraphicFramePr>
          <p:nvPr>
            <p:extLst/>
          </p:nvPr>
        </p:nvGraphicFramePr>
        <p:xfrm>
          <a:off x="1639509" y="1182351"/>
          <a:ext cx="9230761" cy="4925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Document" r:id="rId5" imgW="8518264" imgH="4557198" progId="Word.Document.8">
                  <p:embed/>
                </p:oleObj>
              </mc:Choice>
              <mc:Fallback>
                <p:oleObj name="Document" r:id="rId5" imgW="8518264" imgH="45571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509" y="1182351"/>
                        <a:ext cx="9230761" cy="492534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5138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919" name="Object 455"/>
          <p:cNvGraphicFramePr>
            <a:graphicFrameLocks noChangeAspect="1"/>
          </p:cNvGraphicFramePr>
          <p:nvPr>
            <p:extLst/>
          </p:nvPr>
        </p:nvGraphicFramePr>
        <p:xfrm>
          <a:off x="1170653" y="491074"/>
          <a:ext cx="9071610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3" imgW="7740966" imgH="2773993" progId="Word.Document.8">
                  <p:embed/>
                </p:oleObj>
              </mc:Choice>
              <mc:Fallback>
                <p:oleObj name="Document" r:id="rId3" imgW="7740966" imgH="27739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653" y="491074"/>
                        <a:ext cx="9071610" cy="278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07" name="Rectangle 2"/>
          <p:cNvSpPr>
            <a:spLocks noChangeArrowheads="1"/>
          </p:cNvSpPr>
          <p:nvPr/>
        </p:nvSpPr>
        <p:spPr bwMode="auto">
          <a:xfrm>
            <a:off x="1558290" y="793750"/>
            <a:ext cx="9504046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4200"/>
              </a:lnSpc>
            </a:pPr>
            <a:r>
              <a:rPr lang="zh-CN" altLang="en-US" sz="2880" b="1">
                <a:latin typeface="宋体" pitchFamily="2" charset="-122"/>
              </a:rPr>
              <a:t>　　</a:t>
            </a:r>
            <a:endParaRPr lang="zh-CN" altLang="en-US" sz="2880" b="1">
              <a:latin typeface="黑体" pitchFamily="49" charset="-122"/>
            </a:endParaRPr>
          </a:p>
        </p:txBody>
      </p:sp>
      <p:graphicFrame>
        <p:nvGraphicFramePr>
          <p:cNvPr id="3" name="Object 455"/>
          <p:cNvGraphicFramePr>
            <a:graphicFrameLocks noChangeAspect="1"/>
          </p:cNvGraphicFramePr>
          <p:nvPr>
            <p:extLst/>
          </p:nvPr>
        </p:nvGraphicFramePr>
        <p:xfrm>
          <a:off x="7651373" y="1873627"/>
          <a:ext cx="918210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ocument" r:id="rId5" imgW="791029" imgH="396388" progId="Word.Document.8">
                  <p:embed/>
                </p:oleObj>
              </mc:Choice>
              <mc:Fallback>
                <p:oleObj name="Document" r:id="rId5" imgW="791029" imgH="3963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373" y="1873627"/>
                        <a:ext cx="918210" cy="4343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/>
          </p:nvPr>
        </p:nvGraphicFramePr>
        <p:xfrm>
          <a:off x="7997011" y="2392086"/>
          <a:ext cx="1034414" cy="497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7" imgW="887753" imgH="421589" progId="Word.Document.8">
                  <p:embed/>
                </p:oleObj>
              </mc:Choice>
              <mc:Fallback>
                <p:oleObj name="Document" r:id="rId7" imgW="887753" imgH="4215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7011" y="2392086"/>
                        <a:ext cx="1034414" cy="4972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2026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919" name="Object 455"/>
          <p:cNvGraphicFramePr>
            <a:graphicFrameLocks noChangeAspect="1"/>
          </p:cNvGraphicFramePr>
          <p:nvPr/>
        </p:nvGraphicFramePr>
        <p:xfrm>
          <a:off x="781014" y="908074"/>
          <a:ext cx="9744076" cy="594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cument" r:id="rId3" imgW="8235789" imgH="6035906" progId="Word.Document.8">
                  <p:embed/>
                </p:oleObj>
              </mc:Choice>
              <mc:Fallback>
                <p:oleObj name="Document" r:id="rId3" imgW="8235789" imgH="60359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14" y="908074"/>
                        <a:ext cx="9744076" cy="594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07" name="Rectangle 2"/>
          <p:cNvSpPr>
            <a:spLocks noChangeArrowheads="1"/>
          </p:cNvSpPr>
          <p:nvPr/>
        </p:nvSpPr>
        <p:spPr bwMode="auto">
          <a:xfrm>
            <a:off x="1558290" y="793750"/>
            <a:ext cx="9504046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4200"/>
              </a:lnSpc>
            </a:pPr>
            <a:r>
              <a:rPr lang="zh-CN" altLang="en-US" sz="2880" b="1">
                <a:latin typeface="宋体" pitchFamily="2" charset="-122"/>
              </a:rPr>
              <a:t>　　</a:t>
            </a:r>
            <a:endParaRPr lang="zh-CN" altLang="en-US" sz="2880" b="1">
              <a:latin typeface="黑体" pitchFamily="49" charset="-122"/>
            </a:endParaRPr>
          </a:p>
        </p:txBody>
      </p:sp>
      <p:graphicFrame>
        <p:nvGraphicFramePr>
          <p:cNvPr id="3" name="Object 455"/>
          <p:cNvGraphicFramePr>
            <a:graphicFrameLocks noChangeAspect="1"/>
          </p:cNvGraphicFramePr>
          <p:nvPr/>
        </p:nvGraphicFramePr>
        <p:xfrm>
          <a:off x="5495921" y="2636839"/>
          <a:ext cx="256032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Document" r:id="rId5" imgW="2167709" imgH="803132" progId="Word.Document.8">
                  <p:embed/>
                </p:oleObj>
              </mc:Choice>
              <mc:Fallback>
                <p:oleObj name="Document" r:id="rId5" imgW="2167709" imgH="8031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1" y="2636839"/>
                        <a:ext cx="2560320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5753099" y="3500438"/>
          <a:ext cx="358521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7" imgW="3031338" imgH="766773" progId="Word.Document.8">
                  <p:embed/>
                </p:oleObj>
              </mc:Choice>
              <mc:Fallback>
                <p:oleObj name="Document" r:id="rId7" imgW="3031338" imgH="7667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099" y="3500438"/>
                        <a:ext cx="358521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5551183" y="3857630"/>
          <a:ext cx="2516506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9" imgW="2189659" imgH="901768" progId="Word.Document.8">
                  <p:embed/>
                </p:oleObj>
              </mc:Choice>
              <mc:Fallback>
                <p:oleObj name="Document" r:id="rId9" imgW="2189659" imgH="9017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183" y="3857630"/>
                        <a:ext cx="2516506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5324470" y="4500570"/>
          <a:ext cx="254508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" r:id="rId11" imgW="2184622" imgH="791972" progId="Word.Document.8">
                  <p:embed/>
                </p:oleObj>
              </mc:Choice>
              <mc:Fallback>
                <p:oleObj name="Document" r:id="rId11" imgW="2184622" imgH="7919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470" y="4500570"/>
                        <a:ext cx="254508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6035060" y="4973656"/>
          <a:ext cx="2546984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Document" r:id="rId13" imgW="2213409" imgH="1218917" progId="Word.Document.8">
                  <p:embed/>
                </p:oleObj>
              </mc:Choice>
              <mc:Fallback>
                <p:oleObj name="Document" r:id="rId13" imgW="2213409" imgH="12189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5060" y="4973656"/>
                        <a:ext cx="2546984" cy="1169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9216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919" name="Object 455"/>
          <p:cNvGraphicFramePr>
            <a:graphicFrameLocks noChangeAspect="1"/>
          </p:cNvGraphicFramePr>
          <p:nvPr/>
        </p:nvGraphicFramePr>
        <p:xfrm>
          <a:off x="781014" y="979512"/>
          <a:ext cx="9744076" cy="594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ocument" r:id="rId3" imgW="8235789" imgH="6035906" progId="Word.Document.8">
                  <p:embed/>
                </p:oleObj>
              </mc:Choice>
              <mc:Fallback>
                <p:oleObj name="Document" r:id="rId3" imgW="8235789" imgH="60359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14" y="979512"/>
                        <a:ext cx="9744076" cy="594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55"/>
          <p:cNvGraphicFramePr>
            <a:graphicFrameLocks noChangeAspect="1"/>
          </p:cNvGraphicFramePr>
          <p:nvPr/>
        </p:nvGraphicFramePr>
        <p:xfrm>
          <a:off x="4724390" y="1785927"/>
          <a:ext cx="2111016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Document" r:id="rId5" imgW="2476816" imgH="803492" progId="Word.Document.8">
                  <p:embed/>
                </p:oleObj>
              </mc:Choice>
              <mc:Fallback>
                <p:oleObj name="Document" r:id="rId5" imgW="2476816" imgH="8034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390" y="1785927"/>
                        <a:ext cx="2111016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4810119" y="2928935"/>
          <a:ext cx="2400316" cy="50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7" imgW="3031338" imgH="766773" progId="Word.Document.8">
                  <p:embed/>
                </p:oleObj>
              </mc:Choice>
              <mc:Fallback>
                <p:oleObj name="Document" r:id="rId7" imgW="3031338" imgH="7667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19" y="2928935"/>
                        <a:ext cx="2400316" cy="50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53000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67136" y="4119570"/>
            <a:ext cx="225171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6781805" y="5072074"/>
          <a:ext cx="2318554" cy="488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10" imgW="3031338" imgH="791612" progId="Word.Document.8">
                  <p:embed/>
                </p:oleObj>
              </mc:Choice>
              <mc:Fallback>
                <p:oleObj name="Document" r:id="rId10" imgW="3031338" imgH="7916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5" y="5072074"/>
                        <a:ext cx="2318554" cy="488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8899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53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53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453890" y="404815"/>
            <a:ext cx="2981326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640"/>
              </a:lnSpc>
            </a:pPr>
            <a:r>
              <a:rPr lang="zh-CN" altLang="en-US" sz="312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312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>
            <p:extLst/>
          </p:nvPr>
        </p:nvGraphicFramePr>
        <p:xfrm>
          <a:off x="1257062" y="1095941"/>
          <a:ext cx="9831624" cy="1765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ocument" r:id="rId3" imgW="9006008" imgH="1620473" progId="Word.Document.8">
                  <p:embed/>
                </p:oleObj>
              </mc:Choice>
              <mc:Fallback>
                <p:oleObj name="Document" r:id="rId3" imgW="9006008" imgH="16204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062" y="1095941"/>
                        <a:ext cx="9831624" cy="176578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1321639" y="2996953"/>
          <a:ext cx="9245827" cy="3460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Document" r:id="rId5" imgW="9519291" imgH="3976837" progId="Word.Document.8">
                  <p:embed/>
                </p:oleObj>
              </mc:Choice>
              <mc:Fallback>
                <p:oleObj name="Document" r:id="rId5" imgW="9519291" imgH="39768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1639" y="2996953"/>
                        <a:ext cx="9245827" cy="3460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444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/>
          </p:nvPr>
        </p:nvGraphicFramePr>
        <p:xfrm>
          <a:off x="997834" y="577483"/>
          <a:ext cx="10477526" cy="868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ocument" r:id="rId3" imgW="9225062" imgH="792415" progId="Word.Document.8">
                  <p:embed/>
                </p:oleObj>
              </mc:Choice>
              <mc:Fallback>
                <p:oleObj name="Document" r:id="rId3" imgW="9225062" imgH="7924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834" y="577483"/>
                        <a:ext cx="10477526" cy="86817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429882" y="1614399"/>
          <a:ext cx="9343616" cy="266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Document" r:id="rId5" imgW="8474381" imgH="2417568" progId="Word.Document.8">
                  <p:embed/>
                </p:oleObj>
              </mc:Choice>
              <mc:Fallback>
                <p:oleObj name="Document" r:id="rId5" imgW="8474381" imgH="24175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882" y="1614399"/>
                        <a:ext cx="9343616" cy="2667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652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/>
          </p:nvPr>
        </p:nvGraphicFramePr>
        <p:xfrm>
          <a:off x="1086094" y="491074"/>
          <a:ext cx="9979765" cy="1645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Document" r:id="rId3" imgW="8180871" imgH="1351894" progId="Word.Document.8">
                  <p:embed/>
                </p:oleObj>
              </mc:Choice>
              <mc:Fallback>
                <p:oleObj name="Document" r:id="rId3" imgW="8180871" imgH="13518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094" y="491074"/>
                        <a:ext cx="9979765" cy="164586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/>
          </p:nvPr>
        </p:nvGraphicFramePr>
        <p:xfrm>
          <a:off x="1422610" y="2305676"/>
          <a:ext cx="8366305" cy="2240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Document" r:id="rId5" imgW="6508296" imgH="1743962" progId="Word.Document.8">
                  <p:embed/>
                </p:oleObj>
              </mc:Choice>
              <mc:Fallback>
                <p:oleObj name="Document" r:id="rId5" imgW="6508296" imgH="17439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610" y="2305676"/>
                        <a:ext cx="8366305" cy="22403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5167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宽屏</PresentationFormat>
  <Paragraphs>34</Paragraphs>
  <Slides>35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黑体</vt:lpstr>
      <vt:lpstr>宋体</vt:lpstr>
      <vt:lpstr>幼圆</vt:lpstr>
      <vt:lpstr>Arial</vt:lpstr>
      <vt:lpstr>Calibri</vt:lpstr>
      <vt:lpstr>Calibri Light</vt:lpstr>
      <vt:lpstr>Times New Roman</vt:lpstr>
      <vt:lpstr>Office 主题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2016-08-31T01:04:18Z</dcterms:created>
  <dcterms:modified xsi:type="dcterms:W3CDTF">2016-08-31T01:04:24Z</dcterms:modified>
</cp:coreProperties>
</file>