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4"/>
  </p:notesMasterIdLst>
  <p:handoutMasterIdLst>
    <p:handoutMasterId r:id="rId125"/>
  </p:handoutMasterIdLst>
  <p:sldIdLst>
    <p:sldId id="1500" r:id="rId2"/>
    <p:sldId id="1501" r:id="rId3"/>
    <p:sldId id="1502" r:id="rId4"/>
    <p:sldId id="1630" r:id="rId5"/>
    <p:sldId id="1503" r:id="rId6"/>
    <p:sldId id="1504" r:id="rId7"/>
    <p:sldId id="1506" r:id="rId8"/>
    <p:sldId id="1507" r:id="rId9"/>
    <p:sldId id="1509" r:id="rId10"/>
    <p:sldId id="1510" r:id="rId11"/>
    <p:sldId id="1512" r:id="rId12"/>
    <p:sldId id="1632" r:id="rId13"/>
    <p:sldId id="1631" r:id="rId14"/>
    <p:sldId id="1513" r:id="rId15"/>
    <p:sldId id="1517" r:id="rId16"/>
    <p:sldId id="1519" r:id="rId17"/>
    <p:sldId id="1520" r:id="rId18"/>
    <p:sldId id="1521" r:id="rId19"/>
    <p:sldId id="1523" r:id="rId20"/>
    <p:sldId id="1525" r:id="rId21"/>
    <p:sldId id="1527" r:id="rId22"/>
    <p:sldId id="1528" r:id="rId23"/>
    <p:sldId id="1529" r:id="rId24"/>
    <p:sldId id="1531" r:id="rId25"/>
    <p:sldId id="1532" r:id="rId26"/>
    <p:sldId id="1533" r:id="rId27"/>
    <p:sldId id="1534" r:id="rId28"/>
    <p:sldId id="1535" r:id="rId29"/>
    <p:sldId id="1536" r:id="rId30"/>
    <p:sldId id="1537" r:id="rId31"/>
    <p:sldId id="1538" r:id="rId32"/>
    <p:sldId id="1539" r:id="rId33"/>
    <p:sldId id="1540" r:id="rId34"/>
    <p:sldId id="1541" r:id="rId35"/>
    <p:sldId id="1542" r:id="rId36"/>
    <p:sldId id="1543" r:id="rId37"/>
    <p:sldId id="1544" r:id="rId38"/>
    <p:sldId id="1545" r:id="rId39"/>
    <p:sldId id="1546" r:id="rId40"/>
    <p:sldId id="1547" r:id="rId41"/>
    <p:sldId id="1548" r:id="rId42"/>
    <p:sldId id="1549" r:id="rId43"/>
    <p:sldId id="1550" r:id="rId44"/>
    <p:sldId id="1551" r:id="rId45"/>
    <p:sldId id="1552" r:id="rId46"/>
    <p:sldId id="1553" r:id="rId47"/>
    <p:sldId id="1554" r:id="rId48"/>
    <p:sldId id="1555" r:id="rId49"/>
    <p:sldId id="1556" r:id="rId50"/>
    <p:sldId id="1557" r:id="rId51"/>
    <p:sldId id="1558" r:id="rId52"/>
    <p:sldId id="1559" r:id="rId53"/>
    <p:sldId id="1560" r:id="rId54"/>
    <p:sldId id="1561" r:id="rId55"/>
    <p:sldId id="1562" r:id="rId56"/>
    <p:sldId id="1563" r:id="rId57"/>
    <p:sldId id="1564" r:id="rId58"/>
    <p:sldId id="1565" r:id="rId59"/>
    <p:sldId id="1566" r:id="rId60"/>
    <p:sldId id="1567" r:id="rId61"/>
    <p:sldId id="1568" r:id="rId62"/>
    <p:sldId id="1569" r:id="rId63"/>
    <p:sldId id="1570" r:id="rId64"/>
    <p:sldId id="1571" r:id="rId65"/>
    <p:sldId id="1572" r:id="rId66"/>
    <p:sldId id="1573" r:id="rId67"/>
    <p:sldId id="1574" r:id="rId68"/>
    <p:sldId id="1575" r:id="rId69"/>
    <p:sldId id="1576" r:id="rId70"/>
    <p:sldId id="1577" r:id="rId71"/>
    <p:sldId id="1578" r:id="rId72"/>
    <p:sldId id="1579" r:id="rId73"/>
    <p:sldId id="1580" r:id="rId74"/>
    <p:sldId id="1581" r:id="rId75"/>
    <p:sldId id="1582" r:id="rId76"/>
    <p:sldId id="1583" r:id="rId77"/>
    <p:sldId id="1584" r:id="rId78"/>
    <p:sldId id="1585" r:id="rId79"/>
    <p:sldId id="1586" r:id="rId80"/>
    <p:sldId id="1587" r:id="rId81"/>
    <p:sldId id="1588" r:id="rId82"/>
    <p:sldId id="1589" r:id="rId83"/>
    <p:sldId id="1590" r:id="rId84"/>
    <p:sldId id="1591" r:id="rId85"/>
    <p:sldId id="1592" r:id="rId86"/>
    <p:sldId id="1593" r:id="rId87"/>
    <p:sldId id="1594" r:id="rId88"/>
    <p:sldId id="1595" r:id="rId89"/>
    <p:sldId id="1596" r:id="rId90"/>
    <p:sldId id="1597" r:id="rId91"/>
    <p:sldId id="1598" r:id="rId92"/>
    <p:sldId id="1599" r:id="rId93"/>
    <p:sldId id="1600" r:id="rId94"/>
    <p:sldId id="1601" r:id="rId95"/>
    <p:sldId id="1602" r:id="rId96"/>
    <p:sldId id="1603" r:id="rId97"/>
    <p:sldId id="1604" r:id="rId98"/>
    <p:sldId id="1605" r:id="rId99"/>
    <p:sldId id="1606" r:id="rId100"/>
    <p:sldId id="1607" r:id="rId101"/>
    <p:sldId id="1608" r:id="rId102"/>
    <p:sldId id="1609" r:id="rId103"/>
    <p:sldId id="1610" r:id="rId104"/>
    <p:sldId id="1611" r:id="rId105"/>
    <p:sldId id="1612" r:id="rId106"/>
    <p:sldId id="1613" r:id="rId107"/>
    <p:sldId id="1614" r:id="rId108"/>
    <p:sldId id="1615" r:id="rId109"/>
    <p:sldId id="1616" r:id="rId110"/>
    <p:sldId id="1617" r:id="rId111"/>
    <p:sldId id="1618" r:id="rId112"/>
    <p:sldId id="1619" r:id="rId113"/>
    <p:sldId id="1620" r:id="rId114"/>
    <p:sldId id="1621" r:id="rId115"/>
    <p:sldId id="1622" r:id="rId116"/>
    <p:sldId id="1623" r:id="rId117"/>
    <p:sldId id="1624" r:id="rId118"/>
    <p:sldId id="1625" r:id="rId119"/>
    <p:sldId id="1626" r:id="rId120"/>
    <p:sldId id="1627" r:id="rId121"/>
    <p:sldId id="1628" r:id="rId122"/>
    <p:sldId id="1629" r:id="rId123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00"/>
    <a:srgbClr val="669900"/>
    <a:srgbClr val="336600"/>
    <a:srgbClr val="6600CC"/>
    <a:srgbClr val="00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89030" autoAdjust="0"/>
  </p:normalViewPr>
  <p:slideViewPr>
    <p:cSldViewPr>
      <p:cViewPr varScale="1">
        <p:scale>
          <a:sx n="98" d="100"/>
          <a:sy n="98" d="100"/>
        </p:scale>
        <p:origin x="1320" y="72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e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emf"/></Relationships>
</file>

<file path=ppt/drawings/_rels/vmlDrawing1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emf"/></Relationships>
</file>

<file path=ppt/drawings/_rels/vmlDrawing1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emf"/></Relationships>
</file>

<file path=ppt/drawings/_rels/vmlDrawing9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emf"/></Relationships>
</file>

<file path=ppt/drawings/_rels/vmlDrawing9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emf"/><Relationship Id="rId1" Type="http://schemas.openxmlformats.org/officeDocument/2006/relationships/image" Target="../media/image1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F2828-8D21-451B-87F3-FAE5A92C6EBE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B93D-DFDF-4633-B32C-B42FB1F3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8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D086C2-E209-402E-90C5-D7FF9DDA3C3F}" type="datetimeFigureOut">
              <a:rPr lang="zh-CN" altLang="en-US"/>
              <a:pPr/>
              <a:t>2016-09-05</a:t>
            </a:fld>
            <a:endParaRPr lang="en-US" altLang="zh-CN"/>
          </a:p>
        </p:txBody>
      </p:sp>
      <p:sp>
        <p:nvSpPr>
          <p:cNvPr id="476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6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A64E6-28E1-4B75-A06B-5ABD81D3D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8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algn="l" rtl="0" fontAlgn="base">
        <a:lnSpc>
          <a:spcPct val="122000"/>
        </a:lnSpc>
        <a:spcBef>
          <a:spcPct val="0"/>
        </a:spcBef>
        <a:spcAft>
          <a:spcPct val="0"/>
        </a:spcAft>
        <a:buFont typeface="Arial" charset="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__14.doc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2.doc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44.png"/><Relationship Id="rId5" Type="http://schemas.openxmlformats.org/officeDocument/2006/relationships/image" Target="../media/image150.emf"/><Relationship Id="rId4" Type="http://schemas.openxmlformats.org/officeDocument/2006/relationships/oleObject" Target="../embeddings/Microsoft_Word_97_-_2003___141.doc"/><Relationship Id="rId9" Type="http://schemas.openxmlformats.org/officeDocument/2006/relationships/image" Target="../media/image151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44.png"/><Relationship Id="rId5" Type="http://schemas.openxmlformats.org/officeDocument/2006/relationships/image" Target="../media/image152.emf"/><Relationship Id="rId4" Type="http://schemas.openxmlformats.org/officeDocument/2006/relationships/oleObject" Target="../embeddings/Microsoft_Word_97_-_2003___143.doc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5.doc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44.png"/><Relationship Id="rId5" Type="http://schemas.openxmlformats.org/officeDocument/2006/relationships/image" Target="../media/image153.emf"/><Relationship Id="rId4" Type="http://schemas.openxmlformats.org/officeDocument/2006/relationships/oleObject" Target="../embeddings/Microsoft_Word_97_-_2003___144.doc"/><Relationship Id="rId9" Type="http://schemas.openxmlformats.org/officeDocument/2006/relationships/image" Target="../media/image154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44.png"/><Relationship Id="rId5" Type="http://schemas.openxmlformats.org/officeDocument/2006/relationships/image" Target="../media/image155.emf"/><Relationship Id="rId4" Type="http://schemas.openxmlformats.org/officeDocument/2006/relationships/oleObject" Target="../embeddings/Microsoft_Word_97_-_2003___146.doc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44.png"/><Relationship Id="rId5" Type="http://schemas.openxmlformats.org/officeDocument/2006/relationships/image" Target="../media/image156.emf"/><Relationship Id="rId4" Type="http://schemas.openxmlformats.org/officeDocument/2006/relationships/oleObject" Target="../embeddings/Microsoft_Word_97_-_2003___147.doc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9.doc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44.png"/><Relationship Id="rId5" Type="http://schemas.openxmlformats.org/officeDocument/2006/relationships/image" Target="../media/image157.emf"/><Relationship Id="rId4" Type="http://schemas.openxmlformats.org/officeDocument/2006/relationships/oleObject" Target="../embeddings/Microsoft_Word_97_-_2003___148.doc"/><Relationship Id="rId9" Type="http://schemas.openxmlformats.org/officeDocument/2006/relationships/image" Target="../media/image158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44.png"/><Relationship Id="rId5" Type="http://schemas.openxmlformats.org/officeDocument/2006/relationships/image" Target="../media/image159.emf"/><Relationship Id="rId4" Type="http://schemas.openxmlformats.org/officeDocument/2006/relationships/oleObject" Target="../embeddings/Microsoft_Word_97_-_2003___150.doc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44.png"/><Relationship Id="rId5" Type="http://schemas.openxmlformats.org/officeDocument/2006/relationships/image" Target="../media/image160.emf"/><Relationship Id="rId4" Type="http://schemas.openxmlformats.org/officeDocument/2006/relationships/oleObject" Target="../embeddings/Microsoft_Word_97_-_2003___151.doc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44.png"/><Relationship Id="rId5" Type="http://schemas.openxmlformats.org/officeDocument/2006/relationships/image" Target="../media/image161.emf"/><Relationship Id="rId4" Type="http://schemas.openxmlformats.org/officeDocument/2006/relationships/oleObject" Target="../embeddings/Microsoft_Word_97_-_2003___152.doc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162.emf"/><Relationship Id="rId5" Type="http://schemas.openxmlformats.org/officeDocument/2006/relationships/oleObject" Target="../embeddings/Microsoft_Word_97_-_2003___153.doc"/><Relationship Id="rId4" Type="http://schemas.openxmlformats.org/officeDocument/2006/relationships/oleObject" Target="../embeddings/oleObject1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emf"/><Relationship Id="rId5" Type="http://schemas.openxmlformats.org/officeDocument/2006/relationships/image" Target="../media/image16.emf"/><Relationship Id="rId10" Type="http://schemas.openxmlformats.org/officeDocument/2006/relationships/oleObject" Target="../embeddings/Microsoft_Word_97_-_2003___18.doc"/><Relationship Id="rId4" Type="http://schemas.openxmlformats.org/officeDocument/2006/relationships/oleObject" Target="../embeddings/Microsoft_Word_97_-_2003___16.doc"/><Relationship Id="rId9" Type="http://schemas.openxmlformats.org/officeDocument/2006/relationships/oleObject" Target="../embeddings/oleObject18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44.png"/><Relationship Id="rId5" Type="http://schemas.openxmlformats.org/officeDocument/2006/relationships/image" Target="../media/image163.emf"/><Relationship Id="rId4" Type="http://schemas.openxmlformats.org/officeDocument/2006/relationships/oleObject" Target="../embeddings/Microsoft_Word_97_-_2003___154.doc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44.png"/><Relationship Id="rId5" Type="http://schemas.openxmlformats.org/officeDocument/2006/relationships/image" Target="../media/image164.emf"/><Relationship Id="rId4" Type="http://schemas.openxmlformats.org/officeDocument/2006/relationships/oleObject" Target="../embeddings/Microsoft_Word_97_-_2003___155.doc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44.png"/><Relationship Id="rId5" Type="http://schemas.openxmlformats.org/officeDocument/2006/relationships/image" Target="../media/image165.emf"/><Relationship Id="rId4" Type="http://schemas.openxmlformats.org/officeDocument/2006/relationships/oleObject" Target="../embeddings/Microsoft_Word_97_-_2003___156.doc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44.png"/><Relationship Id="rId5" Type="http://schemas.openxmlformats.org/officeDocument/2006/relationships/image" Target="../media/image166.emf"/><Relationship Id="rId4" Type="http://schemas.openxmlformats.org/officeDocument/2006/relationships/oleObject" Target="../embeddings/Microsoft_Word_97_-_2003___157.doc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59.doc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90.png"/><Relationship Id="rId5" Type="http://schemas.openxmlformats.org/officeDocument/2006/relationships/image" Target="../media/image167.emf"/><Relationship Id="rId4" Type="http://schemas.openxmlformats.org/officeDocument/2006/relationships/oleObject" Target="../embeddings/Microsoft_Word_97_-_2003___158.doc"/><Relationship Id="rId9" Type="http://schemas.openxmlformats.org/officeDocument/2006/relationships/image" Target="../media/image168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90.png"/><Relationship Id="rId5" Type="http://schemas.openxmlformats.org/officeDocument/2006/relationships/image" Target="../media/image169.emf"/><Relationship Id="rId4" Type="http://schemas.openxmlformats.org/officeDocument/2006/relationships/oleObject" Target="../embeddings/Microsoft_Word_97_-_2003___160.doc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90.png"/><Relationship Id="rId5" Type="http://schemas.openxmlformats.org/officeDocument/2006/relationships/image" Target="../media/image170.emf"/><Relationship Id="rId4" Type="http://schemas.openxmlformats.org/officeDocument/2006/relationships/oleObject" Target="../embeddings/Microsoft_Word_97_-_2003___161.doc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4.vml"/><Relationship Id="rId6" Type="http://schemas.openxmlformats.org/officeDocument/2006/relationships/image" Target="../media/image171.emf"/><Relationship Id="rId5" Type="http://schemas.openxmlformats.org/officeDocument/2006/relationships/oleObject" Target="../embeddings/Microsoft_Word_97_-_2003___162.doc"/><Relationship Id="rId4" Type="http://schemas.openxmlformats.org/officeDocument/2006/relationships/oleObject" Target="../embeddings/oleObject162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64.doc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90.png"/><Relationship Id="rId5" Type="http://schemas.openxmlformats.org/officeDocument/2006/relationships/image" Target="../media/image172.emf"/><Relationship Id="rId4" Type="http://schemas.openxmlformats.org/officeDocument/2006/relationships/oleObject" Target="../embeddings/Microsoft_Word_97_-_2003___163.doc"/><Relationship Id="rId9" Type="http://schemas.openxmlformats.org/officeDocument/2006/relationships/image" Target="../media/image173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6.vml"/><Relationship Id="rId6" Type="http://schemas.openxmlformats.org/officeDocument/2006/relationships/image" Target="../media/image90.png"/><Relationship Id="rId5" Type="http://schemas.openxmlformats.org/officeDocument/2006/relationships/image" Target="../media/image174.emf"/><Relationship Id="rId4" Type="http://schemas.openxmlformats.org/officeDocument/2006/relationships/oleObject" Target="../embeddings/Microsoft_Word_97_-_2003___165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9.doc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7.vml"/><Relationship Id="rId5" Type="http://schemas.openxmlformats.org/officeDocument/2006/relationships/image" Target="../media/image175.emf"/><Relationship Id="rId4" Type="http://schemas.openxmlformats.org/officeDocument/2006/relationships/oleObject" Target="../embeddings/Microsoft_Word_97_-_2003___166.doc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8.vml"/><Relationship Id="rId5" Type="http://schemas.openxmlformats.org/officeDocument/2006/relationships/image" Target="../media/image176.emf"/><Relationship Id="rId4" Type="http://schemas.openxmlformats.org/officeDocument/2006/relationships/oleObject" Target="../embeddings/Microsoft_Word_97_-_2003___167.doc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9.vml"/><Relationship Id="rId5" Type="http://schemas.openxmlformats.org/officeDocument/2006/relationships/image" Target="../media/image177.emf"/><Relationship Id="rId4" Type="http://schemas.openxmlformats.org/officeDocument/2006/relationships/oleObject" Target="../embeddings/Microsoft_Word_97_-_2003___168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__22.doc"/><Relationship Id="rId4" Type="http://schemas.openxmlformats.org/officeDocument/2006/relationships/oleObject" Target="../embeddings/Microsoft_Word_97_-_2003___20.doc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23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__2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__26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7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28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30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32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__34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__35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__36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__37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39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40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41.doc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3.doc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4.png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__42.doc"/><Relationship Id="rId9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3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4.doc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45.doc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6.doc"/><Relationship Id="rId4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.png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__47.doc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9.doc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4.png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__48.doc"/><Relationship Id="rId9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0.doc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51.doc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52.doc"/><Relationship Id="rId4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4.png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53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4.png"/><Relationship Id="rId5" Type="http://schemas.openxmlformats.org/officeDocument/2006/relationships/image" Target="../media/image55.emf"/><Relationship Id="rId4" Type="http://schemas.openxmlformats.org/officeDocument/2006/relationships/oleObject" Target="../embeddings/Microsoft_Word_97_-_2003___54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oleObject" Target="../embeddings/Microsoft_Word_97_-_2003___6.doc"/><Relationship Id="rId4" Type="http://schemas.openxmlformats.org/officeDocument/2006/relationships/oleObject" Target="../embeddings/Microsoft_Word_97_-_2003___4.doc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4.png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__55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4.png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6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4.png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__57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4.png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58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4.png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__59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4.png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60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4.png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__61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4.png"/><Relationship Id="rId5" Type="http://schemas.openxmlformats.org/officeDocument/2006/relationships/image" Target="../media/image63.emf"/><Relationship Id="rId4" Type="http://schemas.openxmlformats.org/officeDocument/2006/relationships/oleObject" Target="../embeddings/Microsoft_Word_97_-_2003___62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4.png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__63.doc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5.doc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4.png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64.doc"/><Relationship Id="rId9" Type="http://schemas.openxmlformats.org/officeDocument/2006/relationships/image" Target="../media/image6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7.doc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4.png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66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4.png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67.doc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4.png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8.doc"/><Relationship Id="rId9" Type="http://schemas.openxmlformats.org/officeDocument/2006/relationships/image" Target="../media/image7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4.png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70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4.png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71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4.png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72.doc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__73.doc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5.emf"/><Relationship Id="rId4" Type="http://schemas.openxmlformats.org/officeDocument/2006/relationships/oleObject" Target="../embeddings/Microsoft_Word_97_-_2003___74.doc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76.emf"/><Relationship Id="rId4" Type="http://schemas.openxmlformats.org/officeDocument/2006/relationships/oleObject" Target="../embeddings/Microsoft_Word_97_-_2003___75.doc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76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__8.doc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Word_97_-_2003___77.doc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79.emf"/><Relationship Id="rId4" Type="http://schemas.openxmlformats.org/officeDocument/2006/relationships/oleObject" Target="../embeddings/Microsoft_Word_97_-_2003___78.doc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9.doc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81.emf"/><Relationship Id="rId4" Type="http://schemas.openxmlformats.org/officeDocument/2006/relationships/oleObject" Target="../embeddings/Microsoft_Word_97_-_2003___80.doc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__81.doc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82.doc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__83.doc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84.doc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__85.doc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8.doc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90.png"/><Relationship Id="rId5" Type="http://schemas.openxmlformats.org/officeDocument/2006/relationships/image" Target="../media/image88.emf"/><Relationship Id="rId4" Type="http://schemas.openxmlformats.org/officeDocument/2006/relationships/oleObject" Target="../embeddings/Microsoft_Word_97_-_2003___87.doc"/><Relationship Id="rId9" Type="http://schemas.openxmlformats.org/officeDocument/2006/relationships/image" Target="../media/image8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9.doc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90.png"/><Relationship Id="rId5" Type="http://schemas.openxmlformats.org/officeDocument/2006/relationships/image" Target="../media/image91.emf"/><Relationship Id="rId4" Type="http://schemas.openxmlformats.org/officeDocument/2006/relationships/oleObject" Target="../embeddings/Microsoft_Word_97_-_2003___89.doc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90.png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__90.doc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90.png"/><Relationship Id="rId5" Type="http://schemas.openxmlformats.org/officeDocument/2006/relationships/image" Target="../media/image93.emf"/><Relationship Id="rId4" Type="http://schemas.openxmlformats.org/officeDocument/2006/relationships/oleObject" Target="../embeddings/Microsoft_Word_97_-_2003___91.doc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94.emf"/><Relationship Id="rId5" Type="http://schemas.openxmlformats.org/officeDocument/2006/relationships/oleObject" Target="../embeddings/Microsoft_Word_97_-_2003___92.doc"/><Relationship Id="rId4" Type="http://schemas.openxmlformats.org/officeDocument/2006/relationships/oleObject" Target="../embeddings/oleObject9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9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96.emf"/><Relationship Id="rId4" Type="http://schemas.openxmlformats.org/officeDocument/2006/relationships/oleObject" Target="../embeddings/Microsoft_Word_97_-_2003___93.doc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97.emf"/><Relationship Id="rId5" Type="http://schemas.openxmlformats.org/officeDocument/2006/relationships/oleObject" Target="../embeddings/Microsoft_Word_97_-_2003___94.doc"/><Relationship Id="rId4" Type="http://schemas.openxmlformats.org/officeDocument/2006/relationships/oleObject" Target="../embeddings/oleObject94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6.doc"/><Relationship Id="rId3" Type="http://schemas.openxmlformats.org/officeDocument/2006/relationships/image" Target="../media/image98.png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99.emf"/><Relationship Id="rId5" Type="http://schemas.openxmlformats.org/officeDocument/2006/relationships/oleObject" Target="../embeddings/Microsoft_Word_97_-_2003___95.doc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101.emf"/><Relationship Id="rId5" Type="http://schemas.openxmlformats.org/officeDocument/2006/relationships/oleObject" Target="../embeddings/Microsoft_Word_97_-_2003___97.doc"/><Relationship Id="rId4" Type="http://schemas.openxmlformats.org/officeDocument/2006/relationships/oleObject" Target="../embeddings/oleObject97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9.doc"/><Relationship Id="rId3" Type="http://schemas.openxmlformats.org/officeDocument/2006/relationships/image" Target="../media/image98.png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02.emf"/><Relationship Id="rId11" Type="http://schemas.openxmlformats.org/officeDocument/2006/relationships/oleObject" Target="../embeddings/Microsoft_Word_97_-_2003___100.doc"/><Relationship Id="rId5" Type="http://schemas.openxmlformats.org/officeDocument/2006/relationships/oleObject" Target="../embeddings/Microsoft_Word_97_-_2003___98.doc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__10.doc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2.doc"/><Relationship Id="rId3" Type="http://schemas.openxmlformats.org/officeDocument/2006/relationships/image" Target="../media/image98.png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05.emf"/><Relationship Id="rId5" Type="http://schemas.openxmlformats.org/officeDocument/2006/relationships/oleObject" Target="../embeddings/Microsoft_Word_97_-_2003___101.doc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107.emf"/><Relationship Id="rId5" Type="http://schemas.openxmlformats.org/officeDocument/2006/relationships/oleObject" Target="../embeddings/Microsoft_Word_97_-_2003___103.doc"/><Relationship Id="rId4" Type="http://schemas.openxmlformats.org/officeDocument/2006/relationships/oleObject" Target="../embeddings/oleObject103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5.doc"/><Relationship Id="rId3" Type="http://schemas.openxmlformats.org/officeDocument/2006/relationships/image" Target="../media/image98.png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08.emf"/><Relationship Id="rId11" Type="http://schemas.openxmlformats.org/officeDocument/2006/relationships/oleObject" Target="../embeddings/Microsoft_Word_97_-_2003___106.doc"/><Relationship Id="rId5" Type="http://schemas.openxmlformats.org/officeDocument/2006/relationships/oleObject" Target="../embeddings/Microsoft_Word_97_-_2003___104.doc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9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8.doc"/><Relationship Id="rId3" Type="http://schemas.openxmlformats.org/officeDocument/2006/relationships/image" Target="../media/image98.png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11.emf"/><Relationship Id="rId5" Type="http://schemas.openxmlformats.org/officeDocument/2006/relationships/oleObject" Target="../embeddings/Microsoft_Word_97_-_2003___107.doc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13.emf"/><Relationship Id="rId5" Type="http://schemas.openxmlformats.org/officeDocument/2006/relationships/oleObject" Target="../embeddings/Microsoft_Word_97_-_2003___109.doc"/><Relationship Id="rId4" Type="http://schemas.openxmlformats.org/officeDocument/2006/relationships/oleObject" Target="../embeddings/oleObject109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95.png"/><Relationship Id="rId5" Type="http://schemas.openxmlformats.org/officeDocument/2006/relationships/image" Target="../media/image114.emf"/><Relationship Id="rId4" Type="http://schemas.openxmlformats.org/officeDocument/2006/relationships/oleObject" Target="../embeddings/Microsoft_Word_97_-_2003___110.doc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oleObject" Target="../embeddings/oleObject111.bin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95.png"/><Relationship Id="rId5" Type="http://schemas.openxmlformats.org/officeDocument/2006/relationships/image" Target="../media/image116.emf"/><Relationship Id="rId10" Type="http://schemas.openxmlformats.org/officeDocument/2006/relationships/image" Target="../media/image120.png"/><Relationship Id="rId4" Type="http://schemas.openxmlformats.org/officeDocument/2006/relationships/oleObject" Target="../embeddings/Microsoft_Word_97_-_2003___111.doc"/><Relationship Id="rId9" Type="http://schemas.openxmlformats.org/officeDocument/2006/relationships/image" Target="../media/image11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Microsoft_Word_97_-_2003___113.doc"/><Relationship Id="rId12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Microsoft_Word_97_-_2003___114.doc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Microsoft_Word_97_-_2003___112.doc"/><Relationship Id="rId9" Type="http://schemas.openxmlformats.org/officeDocument/2006/relationships/image" Target="../media/image9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Microsoft_Word_97_-_2003___116.doc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6.emf"/><Relationship Id="rId5" Type="http://schemas.openxmlformats.org/officeDocument/2006/relationships/image" Target="../media/image124.emf"/><Relationship Id="rId10" Type="http://schemas.openxmlformats.org/officeDocument/2006/relationships/oleObject" Target="../embeddings/Microsoft_Word_97_-_2003___117.doc"/><Relationship Id="rId4" Type="http://schemas.openxmlformats.org/officeDocument/2006/relationships/oleObject" Target="../embeddings/Microsoft_Word_97_-_2003___115.doc"/><Relationship Id="rId9" Type="http://schemas.openxmlformats.org/officeDocument/2006/relationships/oleObject" Target="../embeddings/oleObject117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Microsoft_Word_97_-_2003___119.doc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9.emf"/><Relationship Id="rId5" Type="http://schemas.openxmlformats.org/officeDocument/2006/relationships/image" Target="../media/image127.emf"/><Relationship Id="rId10" Type="http://schemas.openxmlformats.org/officeDocument/2006/relationships/oleObject" Target="../embeddings/Microsoft_Word_97_-_2003___120.doc"/><Relationship Id="rId4" Type="http://schemas.openxmlformats.org/officeDocument/2006/relationships/oleObject" Target="../embeddings/Microsoft_Word_97_-_2003___118.doc"/><Relationship Id="rId9" Type="http://schemas.openxmlformats.org/officeDocument/2006/relationships/oleObject" Target="../embeddings/oleObject1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__12.doc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2.doc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95.png"/><Relationship Id="rId11" Type="http://schemas.openxmlformats.org/officeDocument/2006/relationships/oleObject" Target="../embeddings/Microsoft_Word_97_-_2003___123.doc"/><Relationship Id="rId5" Type="http://schemas.openxmlformats.org/officeDocument/2006/relationships/image" Target="../media/image130.e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Microsoft_Word_97_-_2003___121.doc"/><Relationship Id="rId9" Type="http://schemas.openxmlformats.org/officeDocument/2006/relationships/image" Target="../media/image131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5.doc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95.png"/><Relationship Id="rId11" Type="http://schemas.openxmlformats.org/officeDocument/2006/relationships/oleObject" Target="../embeddings/Microsoft_Word_97_-_2003___126.doc"/><Relationship Id="rId5" Type="http://schemas.openxmlformats.org/officeDocument/2006/relationships/image" Target="../media/image133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Microsoft_Word_97_-_2003___124.doc"/><Relationship Id="rId9" Type="http://schemas.openxmlformats.org/officeDocument/2006/relationships/image" Target="../media/image134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8.doc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95.png"/><Relationship Id="rId11" Type="http://schemas.openxmlformats.org/officeDocument/2006/relationships/oleObject" Target="../embeddings/Microsoft_Word_97_-_2003___129.doc"/><Relationship Id="rId5" Type="http://schemas.openxmlformats.org/officeDocument/2006/relationships/image" Target="../media/image136.e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Microsoft_Word_97_-_2003___127.doc"/><Relationship Id="rId9" Type="http://schemas.openxmlformats.org/officeDocument/2006/relationships/image" Target="../media/image137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Microsoft_Word_97_-_2003___1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9.emf"/><Relationship Id="rId4" Type="http://schemas.openxmlformats.org/officeDocument/2006/relationships/oleObject" Target="../embeddings/Microsoft_Word_97_-_2003___130.doc"/><Relationship Id="rId9" Type="http://schemas.openxmlformats.org/officeDocument/2006/relationships/image" Target="../media/image9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41.emf"/><Relationship Id="rId5" Type="http://schemas.openxmlformats.org/officeDocument/2006/relationships/oleObject" Target="../embeddings/Microsoft_Word_97_-_2003___132.doc"/><Relationship Id="rId4" Type="http://schemas.openxmlformats.org/officeDocument/2006/relationships/oleObject" Target="../embeddings/oleObject132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34.doc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95.png"/><Relationship Id="rId11" Type="http://schemas.openxmlformats.org/officeDocument/2006/relationships/oleObject" Target="../embeddings/Microsoft_Word_97_-_2003___135.doc"/><Relationship Id="rId5" Type="http://schemas.openxmlformats.org/officeDocument/2006/relationships/image" Target="../media/image142.e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Microsoft_Word_97_-_2003___133.doc"/><Relationship Id="rId9" Type="http://schemas.openxmlformats.org/officeDocument/2006/relationships/image" Target="../media/image143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37.doc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4.png"/><Relationship Id="rId5" Type="http://schemas.openxmlformats.org/officeDocument/2006/relationships/image" Target="../media/image145.emf"/><Relationship Id="rId4" Type="http://schemas.openxmlformats.org/officeDocument/2006/relationships/oleObject" Target="../embeddings/Microsoft_Word_97_-_2003___136.doc"/><Relationship Id="rId9" Type="http://schemas.openxmlformats.org/officeDocument/2006/relationships/image" Target="../media/image146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47.emf"/><Relationship Id="rId5" Type="http://schemas.openxmlformats.org/officeDocument/2006/relationships/oleObject" Target="../embeddings/Microsoft_Word_97_-_2003___138.doc"/><Relationship Id="rId4" Type="http://schemas.openxmlformats.org/officeDocument/2006/relationships/oleObject" Target="../embeddings/oleObject138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48.emf"/><Relationship Id="rId5" Type="http://schemas.openxmlformats.org/officeDocument/2006/relationships/oleObject" Target="../embeddings/Microsoft_Word_97_-_2003___139.doc"/><Relationship Id="rId4" Type="http://schemas.openxmlformats.org/officeDocument/2006/relationships/oleObject" Target="../embeddings/oleObject139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4.png"/><Relationship Id="rId5" Type="http://schemas.openxmlformats.org/officeDocument/2006/relationships/image" Target="../media/image149.emf"/><Relationship Id="rId4" Type="http://schemas.openxmlformats.org/officeDocument/2006/relationships/oleObject" Target="../embeddings/Microsoft_Word_97_-_2003___140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755576" y="2065412"/>
            <a:ext cx="77041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  导数与函数的极值、最值</a:t>
            </a:r>
            <a:endParaRPr lang="en-US" altLang="zh-CN" sz="4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00964" y="625252"/>
            <a:ext cx="92449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14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导数在研究函数中的应用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96893"/>
              </p:ext>
            </p:extLst>
          </p:nvPr>
        </p:nvGraphicFramePr>
        <p:xfrm>
          <a:off x="539552" y="553244"/>
          <a:ext cx="76200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13" name="Document" r:id="rId4" imgW="8659623" imgH="1793285" progId="Word.Document.8">
                  <p:embed/>
                </p:oleObj>
              </mc:Choice>
              <mc:Fallback>
                <p:oleObj name="Document" r:id="rId4" imgW="8659623" imgH="179328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244"/>
                        <a:ext cx="76200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5439"/>
              </p:ext>
            </p:extLst>
          </p:nvPr>
        </p:nvGraphicFramePr>
        <p:xfrm>
          <a:off x="611560" y="2281436"/>
          <a:ext cx="7205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14" name="Document" r:id="rId7" imgW="7983399" imgH="1585190" progId="Word.Document.8">
                  <p:embed/>
                </p:oleObj>
              </mc:Choice>
              <mc:Fallback>
                <p:oleObj name="Document" r:id="rId7" imgW="7983399" imgH="158519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81436"/>
                        <a:ext cx="7205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1096992" y="955146"/>
          <a:ext cx="75469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14" name="Document" r:id="rId4" imgW="8325786" imgH="3018313" progId="Word.Document.8">
                  <p:embed/>
                </p:oleObj>
              </mc:Choice>
              <mc:Fallback>
                <p:oleObj name="Document" r:id="rId4" imgW="8325786" imgH="301831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92" y="955146"/>
                        <a:ext cx="754697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7921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921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71538" y="2202652"/>
          <a:ext cx="7461250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15" name="Document" r:id="rId8" imgW="8484540" imgH="6308793" progId="Word.Document.8">
                  <p:embed/>
                </p:oleObj>
              </mc:Choice>
              <mc:Fallback>
                <p:oleObj name="Document" r:id="rId8" imgW="8484540" imgH="630879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202652"/>
                        <a:ext cx="7461250" cy="464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16014" y="739527"/>
            <a:ext cx="7920037" cy="449924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用定积分求曲边梯形的面积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928663" y="1488272"/>
          <a:ext cx="7643813" cy="531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0" name="Document" r:id="rId4" imgW="8666226" imgH="7368589" progId="Word.Document.8">
                  <p:embed/>
                </p:oleObj>
              </mc:Choice>
              <mc:Fallback>
                <p:oleObj name="Document" r:id="rId4" imgW="8666226" imgH="736858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1488272"/>
                        <a:ext cx="7643813" cy="5314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228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228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228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/>
        </p:nvGraphicFramePr>
        <p:xfrm>
          <a:off x="1214414" y="1072894"/>
          <a:ext cx="7181850" cy="291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62" name="Document" r:id="rId4" imgW="7923320" imgH="3849933" progId="Word.Document.8">
                  <p:embed/>
                </p:oleObj>
              </mc:Choice>
              <mc:Fallback>
                <p:oleObj name="Document" r:id="rId4" imgW="7923320" imgH="384993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072894"/>
                        <a:ext cx="7181850" cy="2915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330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330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092200" y="3155158"/>
          <a:ext cx="6935788" cy="697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63" name="Document" r:id="rId8" imgW="7579892" imgH="919102" progId="Word.Document.8">
                  <p:embed/>
                </p:oleObj>
              </mc:Choice>
              <mc:Fallback>
                <p:oleObj name="Document" r:id="rId8" imgW="7579892" imgH="9191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155158"/>
                        <a:ext cx="6935788" cy="697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1071538" y="952487"/>
          <a:ext cx="7461250" cy="424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58" name="Document" r:id="rId4" imgW="8355665" imgH="6141749" progId="Word.Document.8">
                  <p:embed/>
                </p:oleObj>
              </mc:Choice>
              <mc:Fallback>
                <p:oleObj name="Document" r:id="rId4" imgW="8355665" imgH="614174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952487"/>
                        <a:ext cx="7461250" cy="4247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4710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0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1212876" y="1273987"/>
          <a:ext cx="7145338" cy="408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82" name="Document" r:id="rId4" imgW="7975878" imgH="5472132" progId="Word.Document.8">
                  <p:embed/>
                </p:oleObj>
              </mc:Choice>
              <mc:Fallback>
                <p:oleObj name="Document" r:id="rId4" imgW="7975878" imgH="547213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76" y="1273987"/>
                        <a:ext cx="7145338" cy="4083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4330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33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1000101" y="854619"/>
          <a:ext cx="7510463" cy="420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34" name="Document" r:id="rId4" imgW="8147232" imgH="5491213" progId="Word.Document.8">
                  <p:embed/>
                </p:oleObj>
              </mc:Choice>
              <mc:Fallback>
                <p:oleObj name="Document" r:id="rId4" imgW="8147232" imgH="549121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854619"/>
                        <a:ext cx="7510463" cy="4205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6376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63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63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023938" y="3714761"/>
          <a:ext cx="69008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35" name="Document" r:id="rId8" imgW="7598611" imgH="920902" progId="Word.Document.8">
                  <p:embed/>
                </p:oleObj>
              </mc:Choice>
              <mc:Fallback>
                <p:oleObj name="Document" r:id="rId8" imgW="7598611" imgH="9209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714761"/>
                        <a:ext cx="690086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1000101" y="1039826"/>
          <a:ext cx="7497763" cy="390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30" name="Document" r:id="rId4" imgW="8921348" imgH="5557717" progId="Word.Document.8">
                  <p:embed/>
                </p:oleObj>
              </mc:Choice>
              <mc:Fallback>
                <p:oleObj name="Document" r:id="rId4" imgW="8921348" imgH="555771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1039826"/>
                        <a:ext cx="7497763" cy="3901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1073151" y="927383"/>
          <a:ext cx="7497763" cy="443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54" name="Document" r:id="rId4" imgW="9057365" imgH="6406732" progId="Word.Document.8">
                  <p:embed/>
                </p:oleObj>
              </mc:Choice>
              <mc:Fallback>
                <p:oleObj name="Document" r:id="rId4" imgW="9057365" imgH="64067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1" y="927383"/>
                        <a:ext cx="7497763" cy="4430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44575" y="780521"/>
            <a:ext cx="7920038" cy="449924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定积分在物理中的应用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1054128" y="1522696"/>
          <a:ext cx="7375525" cy="407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78" name="Document" r:id="rId4" imgW="8372944" imgH="5535854" progId="Word.Document.8">
                  <p:embed/>
                </p:oleObj>
              </mc:Choice>
              <mc:Fallback>
                <p:oleObj name="Document" r:id="rId4" imgW="8372944" imgH="55358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28" y="1522696"/>
                        <a:ext cx="7375525" cy="4073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71538" y="1375842"/>
          <a:ext cx="7399338" cy="267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02" name="Document" r:id="rId5" imgW="8285827" imgH="3578487" progId="Word.Document.8">
                  <p:embed/>
                </p:oleObj>
              </mc:Choice>
              <mc:Fallback>
                <p:oleObj name="Document" r:id="rId5" imgW="8285827" imgH="35784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375842"/>
                        <a:ext cx="7399338" cy="267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265212"/>
            <a:ext cx="4968030" cy="5839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可转化为函数最值的问题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21536"/>
              </p:ext>
            </p:extLst>
          </p:nvPr>
        </p:nvGraphicFramePr>
        <p:xfrm>
          <a:off x="467544" y="769268"/>
          <a:ext cx="7942337" cy="188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66" name="Document" r:id="rId4" imgW="8825442" imgH="2274278" progId="Word.Document.8">
                  <p:embed/>
                </p:oleObj>
              </mc:Choice>
              <mc:Fallback>
                <p:oleObj name="Document" r:id="rId4" imgW="8825442" imgH="227427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9268"/>
                        <a:ext cx="7942337" cy="18838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93807"/>
              </p:ext>
            </p:extLst>
          </p:nvPr>
        </p:nvGraphicFramePr>
        <p:xfrm>
          <a:off x="468313" y="2709863"/>
          <a:ext cx="819626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67" name="Document" r:id="rId7" imgW="10589020" imgH="2787314" progId="Word.Document.8">
                  <p:embed/>
                </p:oleObj>
              </mc:Choice>
              <mc:Fallback>
                <p:oleObj name="Document" r:id="rId7" imgW="10589020" imgH="278731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9863"/>
                        <a:ext cx="8196262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47462"/>
              </p:ext>
            </p:extLst>
          </p:nvPr>
        </p:nvGraphicFramePr>
        <p:xfrm>
          <a:off x="1763688" y="1489348"/>
          <a:ext cx="228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68" name="Document" r:id="rId10" imgW="253919" imgH="439951" progId="Word.Document.8">
                  <p:embed/>
                </p:oleObj>
              </mc:Choice>
              <mc:Fallback>
                <p:oleObj name="Document" r:id="rId10" imgW="253919" imgH="43995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9348"/>
                        <a:ext cx="228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1049366" y="1303097"/>
          <a:ext cx="7523163" cy="494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26" name="Document" r:id="rId4" imgW="8666946" imgH="7152279" progId="Word.Document.8">
                  <p:embed/>
                </p:oleObj>
              </mc:Choice>
              <mc:Fallback>
                <p:oleObj name="Document" r:id="rId4" imgW="8666946" imgH="715227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66" y="1303097"/>
                        <a:ext cx="7523163" cy="4947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142976" y="1297790"/>
          <a:ext cx="7304088" cy="263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0" name="Document" r:id="rId4" imgW="8822394" imgH="3812458" progId="Word.Document.8">
                  <p:embed/>
                </p:oleObj>
              </mc:Choice>
              <mc:Fallback>
                <p:oleObj name="Document" r:id="rId4" imgW="8822394" imgH="38124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297790"/>
                        <a:ext cx="7304088" cy="2631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1054128" y="1369209"/>
          <a:ext cx="7375525" cy="407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74" name="Document" r:id="rId4" imgW="8372944" imgH="5535854" progId="Word.Document.8">
                  <p:embed/>
                </p:oleObj>
              </mc:Choice>
              <mc:Fallback>
                <p:oleObj name="Document" r:id="rId4" imgW="8372944" imgH="55358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28" y="1369209"/>
                        <a:ext cx="7375525" cy="4073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1049366" y="1303097"/>
          <a:ext cx="7523163" cy="494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98" name="Document" r:id="rId4" imgW="8657230" imgH="7162013" progId="Word.Document.8">
                  <p:embed/>
                </p:oleObj>
              </mc:Choice>
              <mc:Fallback>
                <p:oleObj name="Document" r:id="rId4" imgW="8657230" imgH="716201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66" y="1303097"/>
                        <a:ext cx="7523163" cy="4947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6014" y="780521"/>
            <a:ext cx="7920037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/>
              <a:t>误区警示　</a:t>
            </a:r>
            <a:r>
              <a:rPr lang="en-US" sz="2400" b="1" dirty="0" smtClean="0"/>
              <a:t>5.</a:t>
            </a:r>
            <a:r>
              <a:rPr lang="zh-CN" altLang="en-US" sz="2400" b="1" dirty="0" smtClean="0"/>
              <a:t>定积分求曲边形面积时的常见错误</a:t>
            </a:r>
            <a:endParaRPr lang="zh-CN" altLang="en-US" sz="2400" b="1" dirty="0"/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142976" y="1778016"/>
          <a:ext cx="7194550" cy="328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50" name="Document" r:id="rId4" imgW="8183591" imgH="4459428" progId="Word.Document.8">
                  <p:embed/>
                </p:oleObj>
              </mc:Choice>
              <mc:Fallback>
                <p:oleObj name="Document" r:id="rId4" imgW="8183591" imgH="445942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778016"/>
                        <a:ext cx="7194550" cy="3282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0"/>
            <a:ext cx="615951" cy="1740138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023938" y="3714750"/>
          <a:ext cx="69008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51" name="Document" r:id="rId8" imgW="7598611" imgH="920902" progId="Word.Document.8">
                  <p:embed/>
                </p:oleObj>
              </mc:Choice>
              <mc:Fallback>
                <p:oleObj name="Document" r:id="rId8" imgW="7598611" imgH="92090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714750"/>
                        <a:ext cx="690086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071539" y="833424"/>
          <a:ext cx="7375525" cy="528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46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833424"/>
                        <a:ext cx="7375525" cy="5283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071539" y="773892"/>
          <a:ext cx="7375525" cy="528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70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773892"/>
                        <a:ext cx="7375525" cy="5283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214414" y="1369208"/>
          <a:ext cx="7034212" cy="340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94" name="Document" r:id="rId5" imgW="8121313" imgH="4692714" progId="Word.Document.8">
                  <p:embed/>
                </p:oleObj>
              </mc:Choice>
              <mc:Fallback>
                <p:oleObj name="Document" r:id="rId5" imgW="8121313" imgH="46927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369208"/>
                        <a:ext cx="7034212" cy="3402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219201" y="1012039"/>
          <a:ext cx="709612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46" name="Document" r:id="rId4" imgW="8316426" imgH="4165301" progId="Word.Document.8">
                  <p:embed/>
                </p:oleObj>
              </mc:Choice>
              <mc:Fallback>
                <p:oleObj name="Document" r:id="rId4" imgW="8316426" imgH="416530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012039"/>
                        <a:ext cx="7096125" cy="297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38093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0939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01063" name="Object 3"/>
          <p:cNvGraphicFramePr>
            <a:graphicFrameLocks noChangeAspect="1"/>
          </p:cNvGraphicFramePr>
          <p:nvPr/>
        </p:nvGraphicFramePr>
        <p:xfrm>
          <a:off x="1209700" y="2381247"/>
          <a:ext cx="6791325" cy="87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47" name="Document" r:id="rId8" imgW="7608331" imgH="1170028" progId="Word.Document.8">
                  <p:embed/>
                </p:oleObj>
              </mc:Choice>
              <mc:Fallback>
                <p:oleObj name="Document" r:id="rId8" imgW="7608331" imgH="117002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700" y="2381247"/>
                        <a:ext cx="6791325" cy="874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071539" y="882410"/>
          <a:ext cx="7377113" cy="548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42" name="Document" r:id="rId4" imgW="8915590" imgH="7958394" progId="Word.Document.8">
                  <p:embed/>
                </p:oleObj>
              </mc:Choice>
              <mc:Fallback>
                <p:oleObj name="Document" r:id="rId4" imgW="8915590" imgH="795839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882410"/>
                        <a:ext cx="7377113" cy="5487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3646049"/>
            <a:ext cx="615951" cy="1697855"/>
            <a:chOff x="-3" y="2279"/>
            <a:chExt cx="388" cy="1044"/>
          </a:xfrm>
        </p:grpSpPr>
        <p:pic>
          <p:nvPicPr>
            <p:cNvPr id="381963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1964" name="内容占位符 2"/>
            <p:cNvSpPr>
              <a:spLocks/>
            </p:cNvSpPr>
            <p:nvPr/>
          </p:nvSpPr>
          <p:spPr bwMode="auto">
            <a:xfrm>
              <a:off x="43" y="241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46254"/>
              </p:ext>
            </p:extLst>
          </p:nvPr>
        </p:nvGraphicFramePr>
        <p:xfrm>
          <a:off x="395536" y="481236"/>
          <a:ext cx="8424993" cy="41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31" name="Document" r:id="rId4" imgW="9576482" imgH="4755211" progId="Word.Document.8">
                  <p:embed/>
                </p:oleObj>
              </mc:Choice>
              <mc:Fallback>
                <p:oleObj name="Document" r:id="rId4" imgW="9576482" imgH="4755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1236"/>
                        <a:ext cx="8424993" cy="4178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6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113" y="780521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928688" y="1480369"/>
          <a:ext cx="7656512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66" name="Document" r:id="rId4" imgW="9558613" imgH="7475302" progId="Word.Document.8">
                  <p:embed/>
                </p:oleObj>
              </mc:Choice>
              <mc:Fallback>
                <p:oleObj name="Document" r:id="rId4" imgW="9558613" imgH="747530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80369"/>
                        <a:ext cx="7656512" cy="500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939828" y="854623"/>
          <a:ext cx="7632700" cy="462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0" name="Document" r:id="rId4" imgW="9089750" imgH="6584827" progId="Word.Document.8">
                  <p:embed/>
                </p:oleObj>
              </mc:Choice>
              <mc:Fallback>
                <p:oleObj name="Document" r:id="rId4" imgW="9089750" imgH="658482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28" y="854623"/>
                        <a:ext cx="7632700" cy="4622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071539" y="953838"/>
          <a:ext cx="7364413" cy="416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14" name="Document" r:id="rId4" imgW="8761582" imgH="5933014" progId="Word.Document.8">
                  <p:embed/>
                </p:oleObj>
              </mc:Choice>
              <mc:Fallback>
                <p:oleObj name="Document" r:id="rId4" imgW="8761582" imgH="593301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953838"/>
                        <a:ext cx="7364413" cy="4165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265212"/>
            <a:ext cx="4968030" cy="5839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可转化为函数最值的问题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006169"/>
              </p:ext>
            </p:extLst>
          </p:nvPr>
        </p:nvGraphicFramePr>
        <p:xfrm>
          <a:off x="251520" y="769268"/>
          <a:ext cx="8480425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17" name="Document" r:id="rId4" imgW="9014281" imgH="2946445" progId="Word.Document.8">
                  <p:embed/>
                </p:oleObj>
              </mc:Choice>
              <mc:Fallback>
                <p:oleObj name="Document" r:id="rId4" imgW="9014281" imgH="2946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9268"/>
                        <a:ext cx="8480425" cy="264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801243"/>
              </p:ext>
            </p:extLst>
          </p:nvPr>
        </p:nvGraphicFramePr>
        <p:xfrm>
          <a:off x="323528" y="3361556"/>
          <a:ext cx="8142287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18" name="Document" r:id="rId7" imgW="9497350" imgH="2552578" progId="Word.Document.8">
                  <p:embed/>
                </p:oleObj>
              </mc:Choice>
              <mc:Fallback>
                <p:oleObj name="Document" r:id="rId7" imgW="9497350" imgH="255257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61556"/>
                        <a:ext cx="8142287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79672"/>
              </p:ext>
            </p:extLst>
          </p:nvPr>
        </p:nvGraphicFramePr>
        <p:xfrm>
          <a:off x="8172400" y="1201316"/>
          <a:ext cx="30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19" name="Document" r:id="rId10" imgW="337236" imgH="428430" progId="Word.Document.8">
                  <p:embed/>
                </p:oleObj>
              </mc:Choice>
              <mc:Fallback>
                <p:oleObj name="Document" r:id="rId10" imgW="337236" imgH="42843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1201316"/>
                        <a:ext cx="304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440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89925"/>
              </p:ext>
            </p:extLst>
          </p:nvPr>
        </p:nvGraphicFramePr>
        <p:xfrm>
          <a:off x="467544" y="1273324"/>
          <a:ext cx="8037326" cy="172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08" name="Document" r:id="rId4" imgW="7671185" imgH="1651435" progId="Word.Document.8">
                  <p:embed/>
                </p:oleObj>
              </mc:Choice>
              <mc:Fallback>
                <p:oleObj name="Document" r:id="rId4" imgW="7671185" imgH="165143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73324"/>
                        <a:ext cx="8037326" cy="172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246" y="337220"/>
            <a:ext cx="7920037" cy="5839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 实际应用中的函数最值问题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63812"/>
              </p:ext>
            </p:extLst>
          </p:nvPr>
        </p:nvGraphicFramePr>
        <p:xfrm>
          <a:off x="539552" y="913284"/>
          <a:ext cx="7685088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1" name="Document" r:id="rId4" imgW="8168641" imgH="4691847" progId="Word.Document.8">
                  <p:embed/>
                </p:oleObj>
              </mc:Choice>
              <mc:Fallback>
                <p:oleObj name="Document" r:id="rId4" imgW="8168641" imgH="469184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3284"/>
                        <a:ext cx="7685088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14062"/>
              </p:ext>
            </p:extLst>
          </p:nvPr>
        </p:nvGraphicFramePr>
        <p:xfrm>
          <a:off x="609600" y="4702175"/>
          <a:ext cx="76628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2" name="Document" r:id="rId7" imgW="8936947" imgH="799616" progId="Word.Document.8">
                  <p:embed/>
                </p:oleObj>
              </mc:Choice>
              <mc:Fallback>
                <p:oleObj name="Document" r:id="rId7" imgW="8936947" imgH="79961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02175"/>
                        <a:ext cx="76628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03773"/>
              </p:ext>
            </p:extLst>
          </p:nvPr>
        </p:nvGraphicFramePr>
        <p:xfrm>
          <a:off x="539552" y="481236"/>
          <a:ext cx="7884033" cy="439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25" name="Document" r:id="rId4" imgW="8580491" imgH="4787614" progId="Word.Document.8">
                  <p:embed/>
                </p:oleObj>
              </mc:Choice>
              <mc:Fallback>
                <p:oleObj name="Document" r:id="rId4" imgW="8580491" imgH="478761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1236"/>
                        <a:ext cx="7884033" cy="43970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04458"/>
              </p:ext>
            </p:extLst>
          </p:nvPr>
        </p:nvGraphicFramePr>
        <p:xfrm>
          <a:off x="968375" y="990600"/>
          <a:ext cx="69564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47" name="Document" r:id="rId4" imgW="7683415" imgH="1687798" progId="Word.Document.8">
                  <p:embed/>
                </p:oleObj>
              </mc:Choice>
              <mc:Fallback>
                <p:oleObj name="Document" r:id="rId4" imgW="7683415" imgH="168779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990600"/>
                        <a:ext cx="69564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3212" y="265212"/>
            <a:ext cx="7920037" cy="5839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探究点三　函数极值与最值的综合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857749"/>
              </p:ext>
            </p:extLst>
          </p:nvPr>
        </p:nvGraphicFramePr>
        <p:xfrm>
          <a:off x="323528" y="841276"/>
          <a:ext cx="8525302" cy="9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02" name="Document" r:id="rId4" imgW="8524738" imgH="965227" progId="Word.Document.8">
                  <p:embed/>
                </p:oleObj>
              </mc:Choice>
              <mc:Fallback>
                <p:oleObj name="Document" r:id="rId4" imgW="8524738" imgH="96522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41276"/>
                        <a:ext cx="8525302" cy="912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95174"/>
              </p:ext>
            </p:extLst>
          </p:nvPr>
        </p:nvGraphicFramePr>
        <p:xfrm>
          <a:off x="323528" y="1849388"/>
          <a:ext cx="865505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03" name="Document" r:id="rId7" imgW="10095520" imgH="3962796" progId="Word.Document.8">
                  <p:embed/>
                </p:oleObj>
              </mc:Choice>
              <mc:Fallback>
                <p:oleObj name="Document" r:id="rId7" imgW="10095520" imgH="396279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49388"/>
                        <a:ext cx="865505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269700"/>
              </p:ext>
            </p:extLst>
          </p:nvPr>
        </p:nvGraphicFramePr>
        <p:xfrm>
          <a:off x="468313" y="0"/>
          <a:ext cx="8348662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24" name="Document" r:id="rId4" imgW="8661062" imgH="3962796" progId="Word.Document.8">
                  <p:embed/>
                </p:oleObj>
              </mc:Choice>
              <mc:Fallback>
                <p:oleObj name="Document" r:id="rId4" imgW="8661062" imgH="396279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0"/>
                        <a:ext cx="8348662" cy="3668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89631"/>
              </p:ext>
            </p:extLst>
          </p:nvPr>
        </p:nvGraphicFramePr>
        <p:xfrm>
          <a:off x="323528" y="3865612"/>
          <a:ext cx="829468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25" name="Document" r:id="rId7" imgW="9410304" imgH="1719120" progId="Word.Document.8">
                  <p:embed/>
                </p:oleObj>
              </mc:Choice>
              <mc:Fallback>
                <p:oleObj name="Document" r:id="rId7" imgW="9410304" imgH="17191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65612"/>
                        <a:ext cx="8294687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37220"/>
            <a:ext cx="6048672" cy="49280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利用导数解决函数的极值问题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50581"/>
              </p:ext>
            </p:extLst>
          </p:nvPr>
        </p:nvGraphicFramePr>
        <p:xfrm>
          <a:off x="323528" y="985292"/>
          <a:ext cx="8460684" cy="122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20" name="Document" r:id="rId4" imgW="9117153" imgH="1328493" progId="Word.Document.8">
                  <p:embed/>
                </p:oleObj>
              </mc:Choice>
              <mc:Fallback>
                <p:oleObj name="Document" r:id="rId4" imgW="9117153" imgH="132849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5292"/>
                        <a:ext cx="8460684" cy="12202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05326"/>
              </p:ext>
            </p:extLst>
          </p:nvPr>
        </p:nvGraphicFramePr>
        <p:xfrm>
          <a:off x="539552" y="2497460"/>
          <a:ext cx="76311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21" name="Document" r:id="rId7" imgW="8556391" imgH="830218" progId="Word.Document.8">
                  <p:embed/>
                </p:oleObj>
              </mc:Choice>
              <mc:Fallback>
                <p:oleObj name="Document" r:id="rId7" imgW="8556391" imgH="83021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7460"/>
                        <a:ext cx="76311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83439"/>
              </p:ext>
            </p:extLst>
          </p:nvPr>
        </p:nvGraphicFramePr>
        <p:xfrm>
          <a:off x="323528" y="121196"/>
          <a:ext cx="75977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72" name="Document" r:id="rId4" imgW="8076200" imgH="1335333" progId="Word.Document.8">
                  <p:embed/>
                </p:oleObj>
              </mc:Choice>
              <mc:Fallback>
                <p:oleObj name="Document" r:id="rId4" imgW="8076200" imgH="133533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1196"/>
                        <a:ext cx="759777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764420"/>
              </p:ext>
            </p:extLst>
          </p:nvPr>
        </p:nvGraphicFramePr>
        <p:xfrm>
          <a:off x="251520" y="1417340"/>
          <a:ext cx="8717855" cy="405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73" name="Document" r:id="rId7" imgW="11090433" imgH="5162040" progId="Word.Document.8">
                  <p:embed/>
                </p:oleObj>
              </mc:Choice>
              <mc:Fallback>
                <p:oleObj name="Document" r:id="rId7" imgW="11090433" imgH="51620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7340"/>
                        <a:ext cx="8717855" cy="4054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11451"/>
              </p:ext>
            </p:extLst>
          </p:nvPr>
        </p:nvGraphicFramePr>
        <p:xfrm>
          <a:off x="611560" y="337220"/>
          <a:ext cx="7805794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15" name="Document" r:id="rId4" imgW="10096959" imgH="6384685" progId="Word.Document.8">
                  <p:embed/>
                </p:oleObj>
              </mc:Choice>
              <mc:Fallback>
                <p:oleObj name="Document" r:id="rId4" imgW="10096959" imgH="638468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7220"/>
                        <a:ext cx="7805794" cy="4968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71243"/>
              </p:ext>
            </p:extLst>
          </p:nvPr>
        </p:nvGraphicFramePr>
        <p:xfrm>
          <a:off x="755576" y="625252"/>
          <a:ext cx="74025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39" name="Document" r:id="rId4" imgW="8745950" imgH="3513845" progId="Word.Document.8">
                  <p:embed/>
                </p:oleObj>
              </mc:Choice>
              <mc:Fallback>
                <p:oleObj name="Document" r:id="rId4" imgW="8745950" imgH="351384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25252"/>
                        <a:ext cx="7402512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57027"/>
              </p:ext>
            </p:extLst>
          </p:nvPr>
        </p:nvGraphicFramePr>
        <p:xfrm>
          <a:off x="323526" y="337219"/>
          <a:ext cx="8446887" cy="494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62" name="Document" r:id="rId4" imgW="11451205" imgH="6406646" progId="Word.Document.8">
                  <p:embed/>
                </p:oleObj>
              </mc:Choice>
              <mc:Fallback>
                <p:oleObj name="Document" r:id="rId4" imgW="11451205" imgH="640664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6" y="337219"/>
                        <a:ext cx="8446887" cy="49425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50089"/>
              </p:ext>
            </p:extLst>
          </p:nvPr>
        </p:nvGraphicFramePr>
        <p:xfrm>
          <a:off x="395536" y="193204"/>
          <a:ext cx="7915275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13" name="Document" r:id="rId4" imgW="9357788" imgH="2972007" progId="Word.Document.8">
                  <p:embed/>
                </p:oleObj>
              </mc:Choice>
              <mc:Fallback>
                <p:oleObj name="Document" r:id="rId4" imgW="9357788" imgH="29720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3204"/>
                        <a:ext cx="7915275" cy="2198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093277"/>
              </p:ext>
            </p:extLst>
          </p:nvPr>
        </p:nvGraphicFramePr>
        <p:xfrm>
          <a:off x="251520" y="2497460"/>
          <a:ext cx="7913687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14" name="Document" r:id="rId7" imgW="9357788" imgH="3962796" progId="Word.Document.8">
                  <p:embed/>
                </p:oleObj>
              </mc:Choice>
              <mc:Fallback>
                <p:oleObj name="Document" r:id="rId7" imgW="9357788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7460"/>
                        <a:ext cx="7913687" cy="2928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99930"/>
              </p:ext>
            </p:extLst>
          </p:nvPr>
        </p:nvGraphicFramePr>
        <p:xfrm>
          <a:off x="555625" y="479425"/>
          <a:ext cx="803275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34" name="Document" r:id="rId4" imgW="9373975" imgH="4555397" progId="Word.Document.8">
                  <p:embed/>
                </p:oleObj>
              </mc:Choice>
              <mc:Fallback>
                <p:oleObj name="Document" r:id="rId4" imgW="9373975" imgH="455539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79425"/>
                        <a:ext cx="8032750" cy="3897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255485"/>
              </p:ext>
            </p:extLst>
          </p:nvPr>
        </p:nvGraphicFramePr>
        <p:xfrm>
          <a:off x="251520" y="265212"/>
          <a:ext cx="8226431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58" name="Document" r:id="rId4" imgW="9049891" imgH="5446099" progId="Word.Document.8">
                  <p:embed/>
                </p:oleObj>
              </mc:Choice>
              <mc:Fallback>
                <p:oleObj name="Document" r:id="rId4" imgW="9049891" imgH="544609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5212"/>
                        <a:ext cx="8226431" cy="48245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60824"/>
              </p:ext>
            </p:extLst>
          </p:nvPr>
        </p:nvGraphicFramePr>
        <p:xfrm>
          <a:off x="790575" y="625252"/>
          <a:ext cx="7681912" cy="443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82" name="Document" r:id="rId4" imgW="9143725" imgH="6547333" progId="Word.Document.8">
                  <p:embed/>
                </p:oleObj>
              </mc:Choice>
              <mc:Fallback>
                <p:oleObj name="Document" r:id="rId4" imgW="9143725" imgH="654733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625252"/>
                        <a:ext cx="7681912" cy="4439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900114" y="2256896"/>
            <a:ext cx="77041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  导数的应用</a:t>
            </a:r>
            <a:endParaRPr lang="en-US" altLang="zh-CN" sz="4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4" y="780521"/>
            <a:ext cx="7920037" cy="449924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利用导数解决不等式问题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   考向</a:t>
            </a:r>
            <a:r>
              <a:rPr lang="en-US" dirty="0" smtClean="0"/>
              <a:t>1</a:t>
            </a:r>
            <a:r>
              <a:rPr lang="zh-CN" altLang="en-US" dirty="0" smtClean="0"/>
              <a:t>　　　证明不等式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1138264" y="1726423"/>
          <a:ext cx="7291388" cy="339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34" name="Document" r:id="rId4" imgW="8292307" imgH="4610272" progId="Word.Document.8">
                  <p:embed/>
                </p:oleObj>
              </mc:Choice>
              <mc:Fallback>
                <p:oleObj name="Document" r:id="rId4" imgW="8292307" imgH="46102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64" y="1726423"/>
                        <a:ext cx="7291388" cy="3393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1" y="3574540"/>
          <a:ext cx="7229475" cy="202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35" name="Document" r:id="rId8" imgW="8220309" imgH="2746866" progId="Word.Document.8">
                  <p:embed/>
                </p:oleObj>
              </mc:Choice>
              <mc:Fallback>
                <p:oleObj name="Document" r:id="rId8" imgW="8220309" imgH="27468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3574540"/>
                        <a:ext cx="7229475" cy="2021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178180"/>
              </p:ext>
            </p:extLst>
          </p:nvPr>
        </p:nvGraphicFramePr>
        <p:xfrm>
          <a:off x="683568" y="409228"/>
          <a:ext cx="7992888" cy="512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15" name="Document" r:id="rId4" imgW="8354225" imgH="6934128" progId="Word.Document.8">
                  <p:embed/>
                </p:oleObj>
              </mc:Choice>
              <mc:Fallback>
                <p:oleObj name="Document" r:id="rId4" imgW="8354225" imgH="693412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9228"/>
                        <a:ext cx="7992888" cy="5128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963642" y="654828"/>
          <a:ext cx="7680325" cy="492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30" name="Document" r:id="rId5" imgW="8354225" imgH="7528502" progId="Word.Document.8">
                  <p:embed/>
                </p:oleObj>
              </mc:Choice>
              <mc:Fallback>
                <p:oleObj name="Document" r:id="rId5" imgW="8354225" imgH="752850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42" y="654828"/>
                        <a:ext cx="7680325" cy="4927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122390" y="752758"/>
          <a:ext cx="7450138" cy="47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54" name="Document" r:id="rId5" imgW="8101514" imgH="6934128" progId="Word.Document.8">
                  <p:embed/>
                </p:oleObj>
              </mc:Choice>
              <mc:Fallback>
                <p:oleObj name="Document" r:id="rId5" imgW="8101514" imgH="693412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90" y="752758"/>
                        <a:ext cx="7450138" cy="47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122390" y="773892"/>
          <a:ext cx="7450138" cy="47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78" name="Document" r:id="rId5" imgW="8101514" imgH="7330497" progId="Word.Document.8">
                  <p:embed/>
                </p:oleObj>
              </mc:Choice>
              <mc:Fallback>
                <p:oleObj name="Document" r:id="rId5" imgW="8101514" imgH="733049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90" y="773892"/>
                        <a:ext cx="7450138" cy="47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214414" y="1283247"/>
          <a:ext cx="7059612" cy="407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02" name="Document" r:id="rId4" imgW="7781125" imgH="5381770" progId="Word.Document.8">
                  <p:embed/>
                </p:oleObj>
              </mc:Choice>
              <mc:Fallback>
                <p:oleObj name="Document" r:id="rId4" imgW="7781125" imgH="538177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283247"/>
                        <a:ext cx="7059612" cy="407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44575" y="476233"/>
            <a:ext cx="7920038" cy="4499240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确定使不等式恒成立的参数的范围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071538" y="1666867"/>
          <a:ext cx="7412038" cy="497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54" name="Document" r:id="rId4" imgW="8553658" imgH="6862846" progId="Word.Document.8">
                  <p:embed/>
                </p:oleObj>
              </mc:Choice>
              <mc:Fallback>
                <p:oleObj name="Document" r:id="rId4" imgW="8553658" imgH="686284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666867"/>
                        <a:ext cx="7412038" cy="4978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60490" y="3810007"/>
          <a:ext cx="7412038" cy="282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55" name="Document" r:id="rId8" imgW="8821314" imgH="4023721" progId="Word.Document.8">
                  <p:embed/>
                </p:oleObj>
              </mc:Choice>
              <mc:Fallback>
                <p:oleObj name="Document" r:id="rId8" imgW="8821314" imgH="402372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90" y="3810007"/>
                        <a:ext cx="7412038" cy="2824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23966" y="877112"/>
          <a:ext cx="7620000" cy="448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50" name="Document" r:id="rId5" imgW="8662988" imgH="6783471" progId="Word.Document.8">
                  <p:embed/>
                </p:oleObj>
              </mc:Choice>
              <mc:Fallback>
                <p:oleObj name="Document" r:id="rId5" imgW="8662988" imgH="67834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6" y="877112"/>
                        <a:ext cx="7620000" cy="4480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23966" y="877112"/>
          <a:ext cx="7620000" cy="448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74" name="Document" r:id="rId5" imgW="8662988" imgH="6793205" progId="Word.Document.8">
                  <p:embed/>
                </p:oleObj>
              </mc:Choice>
              <mc:Fallback>
                <p:oleObj name="Document" r:id="rId5" imgW="8662988" imgH="679320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6" y="877112"/>
                        <a:ext cx="7620000" cy="4480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116040" y="1666867"/>
          <a:ext cx="7242175" cy="270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198" name="Document" r:id="rId5" imgW="7989918" imgH="3568766" progId="Word.Document.8">
                  <p:embed/>
                </p:oleObj>
              </mc:Choice>
              <mc:Fallback>
                <p:oleObj name="Document" r:id="rId5" imgW="7989918" imgH="35687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40" y="1666867"/>
                        <a:ext cx="7242175" cy="2701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4" y="833424"/>
            <a:ext cx="7920037" cy="449923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与逻辑相关的不等式问题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28663" y="1389082"/>
          <a:ext cx="7681913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22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1389082"/>
                        <a:ext cx="7681913" cy="420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214414" y="1131082"/>
          <a:ext cx="7010400" cy="200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46" name="Document" r:id="rId4" imgW="7607611" imgH="2617983" progId="Word.Document.8">
                  <p:embed/>
                </p:oleObj>
              </mc:Choice>
              <mc:Fallback>
                <p:oleObj name="Document" r:id="rId4" imgW="7607611" imgH="261798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131082"/>
                        <a:ext cx="7010400" cy="200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37440"/>
              </p:ext>
            </p:extLst>
          </p:nvPr>
        </p:nvGraphicFramePr>
        <p:xfrm>
          <a:off x="395536" y="481236"/>
          <a:ext cx="8251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92" name="Document" r:id="rId4" imgW="9495911" imgH="965227" progId="Word.Document.8">
                  <p:embed/>
                </p:oleObj>
              </mc:Choice>
              <mc:Fallback>
                <p:oleObj name="Document" r:id="rId4" imgW="9495911" imgH="965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1236"/>
                        <a:ext cx="82518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361199"/>
              </p:ext>
            </p:extLst>
          </p:nvPr>
        </p:nvGraphicFramePr>
        <p:xfrm>
          <a:off x="539552" y="1489348"/>
          <a:ext cx="7794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93" name="Document" r:id="rId7" imgW="8739116" imgH="891062" progId="Word.Document.8">
                  <p:embed/>
                </p:oleObj>
              </mc:Choice>
              <mc:Fallback>
                <p:oleObj name="Document" r:id="rId7" imgW="8739116" imgH="891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9348"/>
                        <a:ext cx="7794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54864"/>
              </p:ext>
            </p:extLst>
          </p:nvPr>
        </p:nvGraphicFramePr>
        <p:xfrm>
          <a:off x="539552" y="2425452"/>
          <a:ext cx="7402513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94" name="Document" r:id="rId10" imgW="8094904" imgH="2785874" progId="Word.Document.8">
                  <p:embed/>
                </p:oleObj>
              </mc:Choice>
              <mc:Fallback>
                <p:oleObj name="Document" r:id="rId10" imgW="8094904" imgH="278587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5452"/>
                        <a:ext cx="7402513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6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182716" y="877114"/>
          <a:ext cx="7461250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0" name="Document" r:id="rId4" imgW="8623135" imgH="6653321" progId="Word.Document.8">
                  <p:embed/>
                </p:oleObj>
              </mc:Choice>
              <mc:Fallback>
                <p:oleObj name="Document" r:id="rId4" imgW="8623135" imgH="665332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716" y="877114"/>
                        <a:ext cx="7461250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111278" y="638988"/>
          <a:ext cx="7461250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94" name="Document" r:id="rId4" imgW="8479500" imgH="7330497" progId="Word.Document.8">
                  <p:embed/>
                </p:oleObj>
              </mc:Choice>
              <mc:Fallback>
                <p:oleObj name="Document" r:id="rId4" imgW="8479500" imgH="733049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78" y="638988"/>
                        <a:ext cx="7461250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928663" y="773892"/>
          <a:ext cx="7583487" cy="454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18" name="Document" r:id="rId4" imgW="8635735" imgH="6614080" progId="Word.Document.8">
                  <p:embed/>
                </p:oleObj>
              </mc:Choice>
              <mc:Fallback>
                <p:oleObj name="Document" r:id="rId4" imgW="8635735" imgH="66140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773892"/>
                        <a:ext cx="7583487" cy="454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4" y="833424"/>
            <a:ext cx="7920037" cy="449923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探究点二　利用导数研究方程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   考向</a:t>
            </a:r>
            <a:r>
              <a:rPr lang="en-US" dirty="0" smtClean="0"/>
              <a:t>1</a:t>
            </a:r>
            <a:r>
              <a:rPr lang="zh-CN" altLang="en-US" dirty="0" smtClean="0"/>
              <a:t>　　确定方程根的个数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28663" y="2043930"/>
          <a:ext cx="7681913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42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2043930"/>
                        <a:ext cx="7681913" cy="420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276376" y="1153586"/>
          <a:ext cx="7010400" cy="200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66" name="Document" r:id="rId4" imgW="7607611" imgH="2617983" progId="Word.Document.8">
                  <p:embed/>
                </p:oleObj>
              </mc:Choice>
              <mc:Fallback>
                <p:oleObj name="Document" r:id="rId4" imgW="7607611" imgH="261798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76" y="1153586"/>
                        <a:ext cx="7010400" cy="200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111278" y="654829"/>
          <a:ext cx="7461250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90" name="Document" r:id="rId4" imgW="8479500" imgH="6934128" progId="Word.Document.8">
                  <p:embed/>
                </p:oleObj>
              </mc:Choice>
              <mc:Fallback>
                <p:oleObj name="Document" r:id="rId4" imgW="8479500" imgH="693412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78" y="654829"/>
                        <a:ext cx="7461250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071538" y="877114"/>
          <a:ext cx="7461250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414" name="Document" r:id="rId4" imgW="8479500" imgH="6934488" progId="Word.Document.8">
                  <p:embed/>
                </p:oleObj>
              </mc:Choice>
              <mc:Fallback>
                <p:oleObj name="Document" r:id="rId4" imgW="8479500" imgH="693448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877114"/>
                        <a:ext cx="7461250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039840" y="595297"/>
          <a:ext cx="7461250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438" name="Document" r:id="rId4" imgW="8479500" imgH="7330497" progId="Word.Document.8">
                  <p:embed/>
                </p:oleObj>
              </mc:Choice>
              <mc:Fallback>
                <p:oleObj name="Document" r:id="rId4" imgW="8479500" imgH="733049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40" y="595297"/>
                        <a:ext cx="7461250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336702" y="1071550"/>
          <a:ext cx="6950075" cy="404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62" name="Document" r:id="rId4" imgW="7793724" imgH="5381050" progId="Word.Document.8">
                  <p:embed/>
                </p:oleObj>
              </mc:Choice>
              <mc:Fallback>
                <p:oleObj name="Document" r:id="rId4" imgW="7793724" imgH="53810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702" y="1071550"/>
                        <a:ext cx="6950075" cy="4042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4" y="833424"/>
            <a:ext cx="7920037" cy="449923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根据方程的根确定参数的取值范围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27101" y="1547804"/>
          <a:ext cx="7680325" cy="240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14" name="Document" r:id="rId4" imgW="8233269" imgH="3092115" progId="Word.Document.8">
                  <p:embed/>
                </p:oleObj>
              </mc:Choice>
              <mc:Fallback>
                <p:oleObj name="Document" r:id="rId4" imgW="8233269" imgH="30921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1" y="1547804"/>
                        <a:ext cx="7680325" cy="2407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347814" y="3177663"/>
          <a:ext cx="7010400" cy="200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15" name="Document" r:id="rId8" imgW="7607611" imgH="2617983" progId="Word.Document.8">
                  <p:embed/>
                </p:oleObj>
              </mc:Choice>
              <mc:Fallback>
                <p:oleObj name="Document" r:id="rId8" imgW="7607611" imgH="261798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14" y="3177663"/>
                        <a:ext cx="7010400" cy="200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23886"/>
              </p:ext>
            </p:extLst>
          </p:nvPr>
        </p:nvGraphicFramePr>
        <p:xfrm>
          <a:off x="395536" y="265212"/>
          <a:ext cx="8316912" cy="50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39" name="Document" r:id="rId4" imgW="8729044" imgH="6736429" progId="Word.Document.8">
                  <p:embed/>
                </p:oleObj>
              </mc:Choice>
              <mc:Fallback>
                <p:oleObj name="Document" r:id="rId4" imgW="8729044" imgH="673642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5212"/>
                        <a:ext cx="8316912" cy="50148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071538" y="988237"/>
          <a:ext cx="74612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10" name="Document" r:id="rId4" imgW="8598218" imgH="6123727" progId="Word.Document.8">
                  <p:embed/>
                </p:oleObj>
              </mc:Choice>
              <mc:Fallback>
                <p:oleObj name="Document" r:id="rId4" imgW="8598218" imgH="612372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988237"/>
                        <a:ext cx="7461250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336702" y="1428740"/>
          <a:ext cx="6950075" cy="404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34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702" y="1428740"/>
                        <a:ext cx="6950075" cy="4042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4" y="833424"/>
            <a:ext cx="7920037" cy="449923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　方程的根在曲线切线问题中的应用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63642" y="1547804"/>
          <a:ext cx="7680325" cy="240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86" name="Document" r:id="rId4" imgW="8233269" imgH="3092475" progId="Word.Document.8">
                  <p:embed/>
                </p:oleObj>
              </mc:Choice>
              <mc:Fallback>
                <p:oleObj name="Document" r:id="rId4" imgW="8233269" imgH="30924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42" y="1547804"/>
                        <a:ext cx="7680325" cy="2407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285852" y="3594384"/>
          <a:ext cx="7010400" cy="200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87" name="Document" r:id="rId8" imgW="7607611" imgH="2617983" progId="Word.Document.8">
                  <p:embed/>
                </p:oleObj>
              </mc:Choice>
              <mc:Fallback>
                <p:oleObj name="Document" r:id="rId8" imgW="7607611" imgH="261798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94384"/>
                        <a:ext cx="7010400" cy="200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071538" y="833423"/>
          <a:ext cx="74612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82" name="Document" r:id="rId4" imgW="8588862" imgH="6547333" progId="Word.Document.8">
                  <p:embed/>
                </p:oleObj>
              </mc:Choice>
              <mc:Fallback>
                <p:oleObj name="Document" r:id="rId4" imgW="8588862" imgH="654733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833423"/>
                        <a:ext cx="7461250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071538" y="892955"/>
          <a:ext cx="74612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06" name="Document" r:id="rId4" imgW="8579146" imgH="6556346" progId="Word.Document.8">
                  <p:embed/>
                </p:oleObj>
              </mc:Choice>
              <mc:Fallback>
                <p:oleObj name="Document" r:id="rId4" imgW="8579146" imgH="655634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892955"/>
                        <a:ext cx="7461250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336702" y="1428740"/>
          <a:ext cx="6950075" cy="404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30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702" y="1428740"/>
                        <a:ext cx="6950075" cy="4042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950914" y="1371865"/>
          <a:ext cx="7546975" cy="385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54" name="Document" r:id="rId4" imgW="9126453" imgH="5568893" progId="Word.Document.8">
                  <p:embed/>
                </p:oleObj>
              </mc:Choice>
              <mc:Fallback>
                <p:oleObj name="Document" r:id="rId4" imgW="9126453" imgH="556889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4" y="1371865"/>
                        <a:ext cx="7546975" cy="385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113" y="637646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011238" y="867854"/>
          <a:ext cx="7486650" cy="490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78" name="Document" r:id="rId4" imgW="9351708" imgH="7441774" progId="Word.Document.8">
                  <p:embed/>
                </p:oleObj>
              </mc:Choice>
              <mc:Fallback>
                <p:oleObj name="Document" r:id="rId4" imgW="9351708" imgH="744177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867854"/>
                        <a:ext cx="7486650" cy="490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157316" y="952487"/>
          <a:ext cx="7486650" cy="490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702" name="Document" r:id="rId4" imgW="9342353" imgH="7452950" progId="Word.Document.8">
                  <p:embed/>
                </p:oleObj>
              </mc:Choice>
              <mc:Fallback>
                <p:oleObj name="Document" r:id="rId4" imgW="9342353" imgH="74529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16" y="952487"/>
                        <a:ext cx="7486650" cy="490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965228" y="849329"/>
          <a:ext cx="76073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726" name="Document" r:id="rId4" imgW="9053407" imgH="6252431" progId="Word.Document.8">
                  <p:embed/>
                </p:oleObj>
              </mc:Choice>
              <mc:Fallback>
                <p:oleObj name="Document" r:id="rId4" imgW="9053407" imgH="625243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28" y="849329"/>
                        <a:ext cx="7607300" cy="438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08616"/>
              </p:ext>
            </p:extLst>
          </p:nvPr>
        </p:nvGraphicFramePr>
        <p:xfrm>
          <a:off x="539552" y="553244"/>
          <a:ext cx="8117001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63" name="Document" r:id="rId4" imgW="8094904" imgH="4358824" progId="Word.Document.8">
                  <p:embed/>
                </p:oleObj>
              </mc:Choice>
              <mc:Fallback>
                <p:oleObj name="Document" r:id="rId4" imgW="8094904" imgH="435882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244"/>
                        <a:ext cx="8117001" cy="43204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27101" y="1009406"/>
          <a:ext cx="7680325" cy="47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50" name="Document" r:id="rId4" imgW="9434110" imgH="6881892" progId="Word.Document.8">
                  <p:embed/>
                </p:oleObj>
              </mc:Choice>
              <mc:Fallback>
                <p:oleObj name="Document" r:id="rId4" imgW="9434110" imgH="68818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1" y="1009406"/>
                        <a:ext cx="7680325" cy="476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63642" y="952487"/>
          <a:ext cx="7680325" cy="47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74" name="Document" r:id="rId4" imgW="9433750" imgH="6891626" progId="Word.Document.8">
                  <p:embed/>
                </p:oleObj>
              </mc:Choice>
              <mc:Fallback>
                <p:oleObj name="Document" r:id="rId4" imgW="9433750" imgH="68916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42" y="952487"/>
                        <a:ext cx="7680325" cy="476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63642" y="773892"/>
          <a:ext cx="7680325" cy="47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98" name="Document" r:id="rId4" imgW="9433750" imgH="6943901" progId="Word.Document.8">
                  <p:embed/>
                </p:oleObj>
              </mc:Choice>
              <mc:Fallback>
                <p:oleObj name="Document" r:id="rId4" imgW="9433750" imgH="69439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42" y="773892"/>
                        <a:ext cx="7680325" cy="476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965228" y="908861"/>
          <a:ext cx="76073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22" name="Document" r:id="rId4" imgW="9053407" imgH="6271539" progId="Word.Document.8">
                  <p:embed/>
                </p:oleObj>
              </mc:Choice>
              <mc:Fallback>
                <p:oleObj name="Document" r:id="rId4" imgW="9053407" imgH="627153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28" y="908861"/>
                        <a:ext cx="7607300" cy="438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27101" y="890343"/>
          <a:ext cx="7680325" cy="47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46" name="Document" r:id="rId4" imgW="9433750" imgH="6891626" progId="Word.Document.8">
                  <p:embed/>
                </p:oleObj>
              </mc:Choice>
              <mc:Fallback>
                <p:oleObj name="Document" r:id="rId4" imgW="9433750" imgH="68916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1" y="890343"/>
                        <a:ext cx="7680325" cy="476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63613" y="947235"/>
          <a:ext cx="7607300" cy="572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70" name="Document" r:id="rId4" imgW="9433750" imgH="8543511" progId="Word.Document.8">
                  <p:embed/>
                </p:oleObj>
              </mc:Choice>
              <mc:Fallback>
                <p:oleObj name="Document" r:id="rId4" imgW="9433750" imgH="854351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947235"/>
                        <a:ext cx="7607300" cy="5720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00101" y="952487"/>
          <a:ext cx="7680325" cy="47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94" name="Document" r:id="rId4" imgW="9433750" imgH="6953635" progId="Word.Document.8">
                  <p:embed/>
                </p:oleObj>
              </mc:Choice>
              <mc:Fallback>
                <p:oleObj name="Document" r:id="rId4" imgW="9433750" imgH="69536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952487"/>
                        <a:ext cx="7680325" cy="476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965228" y="908861"/>
          <a:ext cx="76073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18" name="Document" r:id="rId4" imgW="9053407" imgH="6281273" progId="Word.Document.8">
                  <p:embed/>
                </p:oleObj>
              </mc:Choice>
              <mc:Fallback>
                <p:oleObj name="Document" r:id="rId4" imgW="9053407" imgH="628127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28" y="908861"/>
                        <a:ext cx="7607300" cy="438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27101" y="1545191"/>
          <a:ext cx="7680325" cy="47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970" name="Document" r:id="rId4" imgW="9433750" imgH="6901360" progId="Word.Document.8">
                  <p:embed/>
                </p:oleObj>
              </mc:Choice>
              <mc:Fallback>
                <p:oleObj name="Document" r:id="rId4" imgW="9433750" imgH="69013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1" y="1545191"/>
                        <a:ext cx="7680325" cy="476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19120" y="952487"/>
          <a:ext cx="7010400" cy="46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971" name="Document" r:id="rId7" imgW="7503575" imgH="604815" progId="Word.Document.8">
                  <p:embed/>
                </p:oleObj>
              </mc:Choice>
              <mc:Fallback>
                <p:oleObj name="Document" r:id="rId7" imgW="7503575" imgH="6048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20" y="952487"/>
                        <a:ext cx="7010400" cy="466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6014" y="780521"/>
            <a:ext cx="7920037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/>
              <a:t>解题模版　</a:t>
            </a:r>
            <a:r>
              <a:rPr lang="en-US" altLang="en-US" sz="2400" b="1" dirty="0" smtClean="0"/>
              <a:t> 2.</a:t>
            </a:r>
            <a:r>
              <a:rPr lang="zh-CN" altLang="en-US" sz="2400" b="1" dirty="0" smtClean="0"/>
              <a:t>函数导数解答题的一般解题步骤</a:t>
            </a:r>
            <a:endParaRPr lang="zh-CN" altLang="en-US" sz="2400" b="1" dirty="0"/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063652" y="1432737"/>
          <a:ext cx="7437438" cy="4044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94" name="Document" r:id="rId4" imgW="8716243" imgH="5673803" progId="Word.Document.8">
                  <p:embed/>
                </p:oleObj>
              </mc:Choice>
              <mc:Fallback>
                <p:oleObj name="Document" r:id="rId4" imgW="8716243" imgH="567380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52" y="1432737"/>
                        <a:ext cx="7437438" cy="4044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0"/>
            <a:ext cx="615951" cy="1740138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85852" y="3546755"/>
          <a:ext cx="6729412" cy="1513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95" name="Document" r:id="rId8" imgW="7773925" imgH="2087691" progId="Word.Document.8">
                  <p:embed/>
                </p:oleObj>
              </mc:Choice>
              <mc:Fallback>
                <p:oleObj name="Document" r:id="rId8" imgW="7773925" imgH="208769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46755"/>
                        <a:ext cx="6729412" cy="1513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45060"/>
              </p:ext>
            </p:extLst>
          </p:nvPr>
        </p:nvGraphicFramePr>
        <p:xfrm>
          <a:off x="971600" y="1561356"/>
          <a:ext cx="7381344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11" name="Document" r:id="rId4" imgW="7774777" imgH="2049263" progId="Word.Document.8">
                  <p:embed/>
                </p:oleObj>
              </mc:Choice>
              <mc:Fallback>
                <p:oleObj name="Document" r:id="rId4" imgW="7774777" imgH="204926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61356"/>
                        <a:ext cx="7381344" cy="19442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071539" y="773892"/>
          <a:ext cx="7375525" cy="528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90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773892"/>
                        <a:ext cx="7375525" cy="5283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071538" y="869180"/>
          <a:ext cx="7291388" cy="520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14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869180"/>
                        <a:ext cx="7291388" cy="5203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138264" y="869180"/>
          <a:ext cx="7291388" cy="520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38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64" y="869180"/>
                        <a:ext cx="7291388" cy="5203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4763" y="3616941"/>
            <a:ext cx="615951" cy="1727128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142976" y="1250145"/>
          <a:ext cx="7034212" cy="340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62" name="Document" r:id="rId5" imgW="8121313" imgH="4692714" progId="Word.Document.8">
                  <p:embed/>
                </p:oleObj>
              </mc:Choice>
              <mc:Fallback>
                <p:oleObj name="Document" r:id="rId5" imgW="8121313" imgH="46927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250145"/>
                        <a:ext cx="7034212" cy="3402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2256896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定积分与微积分基本定理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756709"/>
            <a:ext cx="614363" cy="1463146"/>
            <a:chOff x="0" y="0"/>
            <a:chExt cx="388" cy="907"/>
          </a:xfrm>
        </p:grpSpPr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5666" name="内容占位符 2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</a:t>
              </a: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5566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69" name="内容占位符 2">
              <a:hlinkClick r:id="rId5" action="ppaction://hlinksldjump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4763" y="3712190"/>
            <a:ext cx="615951" cy="1704360"/>
            <a:chOff x="-3" y="2279"/>
            <a:chExt cx="388" cy="1048"/>
          </a:xfrm>
        </p:grpSpPr>
        <p:pic>
          <p:nvPicPr>
            <p:cNvPr id="155671" name="Picture 4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242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3314700" y="423334"/>
            <a:ext cx="2484438" cy="394229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buFontTx/>
              <a:buNone/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981102" y="1501527"/>
          <a:ext cx="7448550" cy="367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86" name="Document" r:id="rId4" imgW="8070555" imgH="4800716" progId="Word.Document.8">
                  <p:embed/>
                </p:oleObj>
              </mc:Choice>
              <mc:Fallback>
                <p:oleObj name="Document" r:id="rId4" imgW="8070555" imgH="480071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02" y="1501527"/>
                        <a:ext cx="7448550" cy="3677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337345"/>
            <a:ext cx="2484438" cy="394229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55702" y="1035844"/>
          <a:ext cx="7473950" cy="435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10" name="Document" r:id="rId5" imgW="9695709" imgH="6414663" progId="Word.Document.8">
                  <p:embed/>
                </p:oleObj>
              </mc:Choice>
              <mc:Fallback>
                <p:oleObj name="Document" r:id="rId5" imgW="9695709" imgH="641466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02" y="1035844"/>
                        <a:ext cx="7473950" cy="4359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337345"/>
            <a:ext cx="2484438" cy="394229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004916" y="1240902"/>
          <a:ext cx="7424737" cy="250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162" name="Document" r:id="rId5" imgW="8555098" imgH="3464004" progId="Word.Document.8">
                  <p:embed/>
                </p:oleObj>
              </mc:Choice>
              <mc:Fallback>
                <p:oleObj name="Document" r:id="rId5" imgW="8555098" imgH="346400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16" y="1240902"/>
                        <a:ext cx="7424737" cy="2509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990624" y="3462080"/>
          <a:ext cx="7010400" cy="46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163" name="Document" r:id="rId8" imgW="7503575" imgH="604815" progId="Word.Document.8">
                  <p:embed/>
                </p:oleObj>
              </mc:Choice>
              <mc:Fallback>
                <p:oleObj name="Document" r:id="rId8" imgW="7503575" imgH="6048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24" y="3462080"/>
                        <a:ext cx="7010400" cy="466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928663" y="1131082"/>
          <a:ext cx="7485063" cy="411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58" name="Document" r:id="rId5" imgW="8639598" imgH="5680653" progId="Word.Document.8">
                  <p:embed/>
                </p:oleObj>
              </mc:Choice>
              <mc:Fallback>
                <p:oleObj name="Document" r:id="rId5" imgW="8639598" imgH="568065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1131082"/>
                        <a:ext cx="7485063" cy="4115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004916" y="1012019"/>
          <a:ext cx="7424737" cy="250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238" name="Document" r:id="rId5" imgW="8555098" imgH="3464004" progId="Word.Document.8">
                  <p:embed/>
                </p:oleObj>
              </mc:Choice>
              <mc:Fallback>
                <p:oleObj name="Document" r:id="rId5" imgW="8555098" imgH="34640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16" y="1012019"/>
                        <a:ext cx="7424737" cy="2509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000100" y="2559842"/>
          <a:ext cx="7010400" cy="109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239" name="Document" r:id="rId8" imgW="7518694" imgH="1408714" progId="Word.Document.8">
                  <p:embed/>
                </p:oleObj>
              </mc:Choice>
              <mc:Fallback>
                <p:oleObj name="Document" r:id="rId8" imgW="7518694" imgH="140871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59842"/>
                        <a:ext cx="7010400" cy="109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928688" y="3802099"/>
          <a:ext cx="7485062" cy="411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240" name="Document" r:id="rId11" imgW="8639598" imgH="5688223" progId="Word.Document.8">
                  <p:embed/>
                </p:oleObj>
              </mc:Choice>
              <mc:Fallback>
                <p:oleObj name="Document" r:id="rId11" imgW="8639598" imgH="568822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802099"/>
                        <a:ext cx="7485062" cy="4115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37738"/>
              </p:ext>
            </p:extLst>
          </p:nvPr>
        </p:nvGraphicFramePr>
        <p:xfrm>
          <a:off x="539552" y="337220"/>
          <a:ext cx="781685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40" name="Document" r:id="rId4" imgW="8310720" imgH="1810926" progId="Word.Document.8">
                  <p:embed/>
                </p:oleObj>
              </mc:Choice>
              <mc:Fallback>
                <p:oleObj name="Document" r:id="rId4" imgW="8310720" imgH="181092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7220"/>
                        <a:ext cx="7816850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12620"/>
              </p:ext>
            </p:extLst>
          </p:nvPr>
        </p:nvGraphicFramePr>
        <p:xfrm>
          <a:off x="683568" y="1993404"/>
          <a:ext cx="7890702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41" name="Document" r:id="rId7" imgW="8341294" imgH="3577929" progId="Word.Document.8">
                  <p:embed/>
                </p:oleObj>
              </mc:Choice>
              <mc:Fallback>
                <p:oleObj name="Document" r:id="rId7" imgW="8341294" imgH="357792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93404"/>
                        <a:ext cx="7890702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28662" y="892955"/>
          <a:ext cx="7424738" cy="309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34" name="Document" r:id="rId5" imgW="8699331" imgH="4364769" progId="Word.Document.8">
                  <p:embed/>
                </p:oleObj>
              </mc:Choice>
              <mc:Fallback>
                <p:oleObj name="Document" r:id="rId5" imgW="8699331" imgH="43647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892955"/>
                        <a:ext cx="7424738" cy="3098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705004" y="3903943"/>
          <a:ext cx="7010400" cy="109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35" name="Document" r:id="rId8" imgW="7518694" imgH="1407994" progId="Word.Document.8">
                  <p:embed/>
                </p:oleObj>
              </mc:Choice>
              <mc:Fallback>
                <p:oleObj name="Document" r:id="rId8" imgW="7518694" imgH="14079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004" y="3903943"/>
                        <a:ext cx="7010400" cy="109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95297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944590" y="1250145"/>
          <a:ext cx="7485062" cy="411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0" name="Document" r:id="rId5" imgW="8639598" imgH="5696155" progId="Word.Document.8">
                  <p:embed/>
                </p:oleObj>
              </mc:Choice>
              <mc:Fallback>
                <p:oleObj name="Document" r:id="rId5" imgW="8639598" imgH="569615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90" y="1250145"/>
                        <a:ext cx="7485062" cy="4115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004916" y="1121839"/>
          <a:ext cx="7424737" cy="250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10" name="Document" r:id="rId5" imgW="8555098" imgH="3464004" progId="Word.Document.8">
                  <p:embed/>
                </p:oleObj>
              </mc:Choice>
              <mc:Fallback>
                <p:oleObj name="Document" r:id="rId5" imgW="8555098" imgH="34640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16" y="1121839"/>
                        <a:ext cx="7424737" cy="2509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062062" y="2321715"/>
          <a:ext cx="7010400" cy="109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11" name="Document" r:id="rId8" imgW="7518694" imgH="1407994" progId="Word.Document.8">
                  <p:embed/>
                </p:oleObj>
              </mc:Choice>
              <mc:Fallback>
                <p:oleObj name="Document" r:id="rId8" imgW="7518694" imgH="14079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62" y="2321715"/>
                        <a:ext cx="7010400" cy="109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1016028" y="3274222"/>
          <a:ext cx="7485062" cy="411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12" name="Document" r:id="rId11" imgW="8639598" imgH="5696155" progId="Word.Document.8">
                  <p:embed/>
                </p:oleObj>
              </mc:Choice>
              <mc:Fallback>
                <p:oleObj name="Document" r:id="rId11" imgW="8639598" imgH="569615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28" y="3274222"/>
                        <a:ext cx="7485062" cy="4115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76792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28662" y="949863"/>
          <a:ext cx="7424738" cy="309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06" name="Document" r:id="rId5" imgW="8699331" imgH="4370177" progId="Word.Document.8">
                  <p:embed/>
                </p:oleObj>
              </mc:Choice>
              <mc:Fallback>
                <p:oleObj name="Document" r:id="rId5" imgW="8699331" imgH="43701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949863"/>
                        <a:ext cx="7424738" cy="3098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357290" y="3903943"/>
          <a:ext cx="7010400" cy="109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07" name="Document" r:id="rId8" imgW="7518694" imgH="1407994" progId="Word.Document.8">
                  <p:embed/>
                </p:oleObj>
              </mc:Choice>
              <mc:Fallback>
                <p:oleObj name="Document" r:id="rId8" imgW="7518694" imgH="14079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903943"/>
                        <a:ext cx="7010400" cy="109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95297"/>
            <a:ext cx="9144000" cy="5138208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928662" y="1071550"/>
          <a:ext cx="7485062" cy="411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02" name="Document" r:id="rId5" imgW="8639598" imgH="5704086" progId="Word.Document.8">
                  <p:embed/>
                </p:oleObj>
              </mc:Choice>
              <mc:Fallback>
                <p:oleObj name="Document" r:id="rId5" imgW="8639598" imgH="570408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071550"/>
                        <a:ext cx="7485062" cy="4115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1023938" y="1156249"/>
          <a:ext cx="7473950" cy="443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26" name="Document" r:id="rId4" imgW="8758343" imgH="6349050" progId="Word.Document.8">
                  <p:embed/>
                </p:oleObj>
              </mc:Choice>
              <mc:Fallback>
                <p:oleObj name="Document" r:id="rId4" imgW="8758343" imgH="634905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156249"/>
                        <a:ext cx="7473950" cy="4439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3557589" y="677334"/>
            <a:ext cx="3101975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4286249" y="250031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常数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1643043" y="3300411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/>
              <a:t>被积</a:t>
            </a:r>
            <a:endParaRPr lang="zh-CN" altLang="en-US" sz="2000" dirty="0"/>
          </a:p>
        </p:txBody>
      </p:sp>
      <p:pic>
        <p:nvPicPr>
          <p:cNvPr id="5703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2797968"/>
            <a:ext cx="1285884" cy="33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786314" y="330041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/>
              <a:t>下</a:t>
            </a:r>
            <a:endParaRPr lang="zh-CN" altLang="en-US" sz="2000" dirty="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589149" y="330041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/>
              <a:t>上</a:t>
            </a:r>
            <a:endParaRPr lang="zh-CN" altLang="en-US" sz="200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786182" y="4669640"/>
            <a:ext cx="308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5214942" y="4693405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6715140" y="469340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6" grpId="0"/>
      <p:bldP spid="405530" grpId="0"/>
      <p:bldP spid="13" grpId="0"/>
      <p:bldP spid="14" grpId="0"/>
      <p:bldP spid="15" grpId="0"/>
      <p:bldP spid="16" grpId="0"/>
      <p:bldP spid="1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1023938" y="1012019"/>
          <a:ext cx="7473950" cy="443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50" name="Document" r:id="rId4" imgW="8758343" imgH="6357341" progId="Word.Document.8">
                  <p:embed/>
                </p:oleObj>
              </mc:Choice>
              <mc:Fallback>
                <p:oleObj name="Document" r:id="rId4" imgW="8758343" imgH="63573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012019"/>
                        <a:ext cx="7473950" cy="4439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pic>
        <p:nvPicPr>
          <p:cNvPr id="10670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0372" y="1293804"/>
            <a:ext cx="11049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24" y="2536032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3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9178" y="3186912"/>
            <a:ext cx="2057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4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00100" y="4643450"/>
            <a:ext cx="1257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6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6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1471640" y="3810007"/>
          <a:ext cx="6815137" cy="169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30" name="Document" r:id="rId4" imgW="7501055" imgH="2244654" progId="Word.Document.8">
                  <p:embed/>
                </p:oleObj>
              </mc:Choice>
              <mc:Fallback>
                <p:oleObj name="Document" r:id="rId4" imgW="7501055" imgH="2244654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40" y="3810007"/>
                        <a:ext cx="6815137" cy="1697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113" y="780521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1000101" y="3036095"/>
          <a:ext cx="6962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31" name="Document" r:id="rId7" imgW="7560813" imgH="1001904" progId="Word.Document.8">
                  <p:embed/>
                </p:oleObj>
              </mc:Choice>
              <mc:Fallback>
                <p:oleObj name="Document" r:id="rId7" imgW="7560813" imgH="100190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3036095"/>
                        <a:ext cx="69627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06543" name="Picture 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654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400200" y="1785930"/>
          <a:ext cx="68151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32" name="Document" r:id="rId11" imgW="7501055" imgH="1782763" progId="Word.Document.8">
                  <p:embed/>
                </p:oleObj>
              </mc:Choice>
              <mc:Fallback>
                <p:oleObj name="Document" r:id="rId11" imgW="7501055" imgH="178276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200" y="1785930"/>
                        <a:ext cx="68151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857224" y="2321715"/>
          <a:ext cx="6815138" cy="75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54" name="Document" r:id="rId4" imgW="7503575" imgH="995424" progId="Word.Document.8">
                  <p:embed/>
                </p:oleObj>
              </mc:Choice>
              <mc:Fallback>
                <p:oleObj name="Document" r:id="rId4" imgW="7503575" imgH="99542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321715"/>
                        <a:ext cx="6815138" cy="751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1270028" y="1149615"/>
          <a:ext cx="7302500" cy="176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55" name="Document" r:id="rId7" imgW="8434502" imgH="2436899" progId="Word.Document.8">
                  <p:embed/>
                </p:oleObj>
              </mc:Choice>
              <mc:Fallback>
                <p:oleObj name="Document" r:id="rId7" imgW="8434502" imgH="243689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28" y="1149615"/>
                        <a:ext cx="7302500" cy="1767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1414490" y="3690944"/>
          <a:ext cx="7015163" cy="191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56" name="Document" r:id="rId10" imgW="7890921" imgH="2592423" progId="Word.Document.8">
                  <p:embed/>
                </p:oleObj>
              </mc:Choice>
              <mc:Fallback>
                <p:oleObj name="Document" r:id="rId10" imgW="7890921" imgH="2592423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90" y="3690944"/>
                        <a:ext cx="7015163" cy="1915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16590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90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747734" y="2024057"/>
          <a:ext cx="6753225" cy="74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78" name="Document" r:id="rId4" imgW="7503575" imgH="996864" progId="Word.Document.8">
                  <p:embed/>
                </p:oleObj>
              </mc:Choice>
              <mc:Fallback>
                <p:oleObj name="Document" r:id="rId4" imgW="7503575" imgH="99686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34" y="2024057"/>
                        <a:ext cx="6753225" cy="740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1252564" y="952487"/>
          <a:ext cx="6962775" cy="120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79" name="Document" r:id="rId7" imgW="7881201" imgH="1649560" progId="Word.Document.8">
                  <p:embed/>
                </p:oleObj>
              </mc:Choice>
              <mc:Fallback>
                <p:oleObj name="Document" r:id="rId7" imgW="7881201" imgH="164956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64" y="952487"/>
                        <a:ext cx="6962775" cy="1209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1300188" y="2667020"/>
          <a:ext cx="69865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80" name="Document" r:id="rId10" imgW="8325066" imgH="4329105" progId="Word.Document.8">
                  <p:embed/>
                </p:oleObj>
              </mc:Choice>
              <mc:Fallback>
                <p:oleObj name="Document" r:id="rId10" imgW="8325066" imgH="432910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88" y="2667020"/>
                        <a:ext cx="6986588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166924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21196"/>
            <a:ext cx="7920038" cy="99685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利用导数解决函数的最值问题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  考向</a:t>
            </a:r>
            <a:r>
              <a:rPr lang="en-US" dirty="0" smtClean="0"/>
              <a:t>1</a:t>
            </a:r>
            <a:r>
              <a:rPr lang="zh-CN" altLang="en-US" dirty="0" smtClean="0"/>
              <a:t>　　　闭区间上函数的最值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9966"/>
              </p:ext>
            </p:extLst>
          </p:nvPr>
        </p:nvGraphicFramePr>
        <p:xfrm>
          <a:off x="467544" y="1057300"/>
          <a:ext cx="807419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14" name="Document" r:id="rId4" imgW="8546679" imgH="1473223" progId="Word.Document.8">
                  <p:embed/>
                </p:oleObj>
              </mc:Choice>
              <mc:Fallback>
                <p:oleObj name="Document" r:id="rId4" imgW="8546679" imgH="147322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7300"/>
                        <a:ext cx="8074197" cy="13681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15781"/>
              </p:ext>
            </p:extLst>
          </p:nvPr>
        </p:nvGraphicFramePr>
        <p:xfrm>
          <a:off x="251520" y="2487075"/>
          <a:ext cx="8640960" cy="319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15" name="Document" r:id="rId7" imgW="11091512" imgH="4167290" progId="Word.Document.8">
                  <p:embed/>
                </p:oleObj>
              </mc:Choice>
              <mc:Fallback>
                <p:oleObj name="Document" r:id="rId7" imgW="11091512" imgH="41672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87075"/>
                        <a:ext cx="8640960" cy="3193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113" y="780521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</a:t>
            </a:r>
            <a:r>
              <a:rPr lang="zh-CN" altLang="en-US" sz="2400" b="1" dirty="0" smtClean="0">
                <a:ea typeface="黑体" pitchFamily="49" charset="-122"/>
              </a:rPr>
              <a:t>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1125566" y="1543845"/>
          <a:ext cx="7375525" cy="211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02" name="Document" r:id="rId4" imgW="8647874" imgH="2960919" progId="Word.Document.8">
                  <p:embed/>
                </p:oleObj>
              </mc:Choice>
              <mc:Fallback>
                <p:oleObj name="Document" r:id="rId4" imgW="8647874" imgH="296091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66" y="1543845"/>
                        <a:ext cx="7375525" cy="2114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1139826" y="3452817"/>
          <a:ext cx="7218363" cy="372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03" name="Document" r:id="rId8" imgW="8320026" imgH="5140564" progId="Word.Document.8">
                  <p:embed/>
                </p:oleObj>
              </mc:Choice>
              <mc:Fallback>
                <p:oleObj name="Document" r:id="rId8" imgW="8320026" imgH="514056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6" y="3452817"/>
                        <a:ext cx="7218363" cy="3727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571501" y="2797969"/>
          <a:ext cx="6911975" cy="91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04" name="Document" r:id="rId11" imgW="7608331" imgH="1211429" progId="Word.Document.8">
                  <p:embed/>
                </p:oleObj>
              </mc:Choice>
              <mc:Fallback>
                <p:oleObj name="Document" r:id="rId11" imgW="7608331" imgH="121142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1" y="2797969"/>
                        <a:ext cx="6911975" cy="91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1328766" y="932658"/>
          <a:ext cx="73152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6" name="Document" r:id="rId4" imgW="8995114" imgH="3088902" progId="Word.Document.8">
                  <p:embed/>
                </p:oleObj>
              </mc:Choice>
              <mc:Fallback>
                <p:oleObj name="Document" r:id="rId4" imgW="8995114" imgH="30889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66" y="932658"/>
                        <a:ext cx="7315200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714349" y="2440778"/>
          <a:ext cx="6911975" cy="91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7" name="Document" r:id="rId8" imgW="7608331" imgH="1211429" progId="Word.Document.8">
                  <p:embed/>
                </p:oleObj>
              </mc:Choice>
              <mc:Fallback>
                <p:oleObj name="Document" r:id="rId8" imgW="7608331" imgH="121142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9" y="2440778"/>
                        <a:ext cx="6911975" cy="914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3"/>
          <p:cNvGraphicFramePr>
            <a:graphicFrameLocks noChangeAspect="1"/>
          </p:cNvGraphicFramePr>
          <p:nvPr/>
        </p:nvGraphicFramePr>
        <p:xfrm>
          <a:off x="1300192" y="3537497"/>
          <a:ext cx="7486650" cy="187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8" name="Document" r:id="rId11" imgW="8625565" imgH="2600763" progId="Word.Document.8">
                  <p:embed/>
                </p:oleObj>
              </mc:Choice>
              <mc:Fallback>
                <p:oleObj name="Document" r:id="rId11" imgW="8625565" imgH="26007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92" y="3537497"/>
                        <a:ext cx="7486650" cy="1879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1214414" y="892955"/>
          <a:ext cx="7158038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50" name="Document" r:id="rId4" imgW="8484540" imgH="4594431" progId="Word.Document.8">
                  <p:embed/>
                </p:oleObj>
              </mc:Choice>
              <mc:Fallback>
                <p:oleObj name="Document" r:id="rId4" imgW="8484540" imgH="459443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892955"/>
                        <a:ext cx="7158038" cy="323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1220816" y="3810007"/>
          <a:ext cx="7351713" cy="186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51" name="Document" r:id="rId8" imgW="8609012" imgH="2623115" progId="Word.Document.8">
                  <p:embed/>
                </p:oleObj>
              </mc:Choice>
              <mc:Fallback>
                <p:oleObj name="Document" r:id="rId8" imgW="8609012" imgH="2623115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816" y="3810007"/>
                        <a:ext cx="7351713" cy="1869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587396" y="2619374"/>
          <a:ext cx="6913562" cy="1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52" name="Document" r:id="rId11" imgW="7631730" imgH="2254375" progId="Word.Document.8">
                  <p:embed/>
                </p:oleObj>
              </mc:Choice>
              <mc:Fallback>
                <p:oleObj name="Document" r:id="rId11" imgW="7631730" imgH="225437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96" y="2619374"/>
                        <a:ext cx="6913562" cy="1707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1142976" y="1314988"/>
          <a:ext cx="7291388" cy="273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46" name="Document" r:id="rId4" imgW="9114218" imgH="4072390" progId="Word.Document.8">
                  <p:embed/>
                </p:oleObj>
              </mc:Choice>
              <mc:Fallback>
                <p:oleObj name="Document" r:id="rId4" imgW="9114218" imgH="407239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314988"/>
                        <a:ext cx="7291388" cy="2733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1116014" y="697178"/>
            <a:ext cx="2160587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170014" y="3823241"/>
          <a:ext cx="6973887" cy="70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47" name="Document" r:id="rId7" imgW="7570172" imgH="917662" progId="Word.Document.8">
                  <p:embed/>
                </p:oleObj>
              </mc:Choice>
              <mc:Fallback>
                <p:oleObj name="Document" r:id="rId7" imgW="7570172" imgH="91766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014" y="3823241"/>
                        <a:ext cx="6973887" cy="701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1316064" y="1190614"/>
          <a:ext cx="6827837" cy="309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42" name="Document" r:id="rId5" imgW="7645770" imgH="4160981" progId="Word.Document.8">
                  <p:embed/>
                </p:oleObj>
              </mc:Choice>
              <mc:Fallback>
                <p:oleObj name="Document" r:id="rId5" imgW="7645770" imgH="416098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64" y="1190614"/>
                        <a:ext cx="6827837" cy="3098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1312890" y="1071550"/>
          <a:ext cx="6973887" cy="179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22" name="Document" r:id="rId4" imgW="8308146" imgH="2554262" progId="Word.Document.8">
                  <p:embed/>
                </p:oleObj>
              </mc:Choice>
              <mc:Fallback>
                <p:oleObj name="Document" r:id="rId4" imgW="8308146" imgH="255426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90" y="1071550"/>
                        <a:ext cx="6973887" cy="1799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-3175" y="818886"/>
            <a:ext cx="614363" cy="1463146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714349" y="2738437"/>
          <a:ext cx="69373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23" name="Document" r:id="rId8" imgW="7637490" imgH="1638400" progId="Word.Document.8">
                  <p:embed/>
                </p:oleObj>
              </mc:Choice>
              <mc:Fallback>
                <p:oleObj name="Document" r:id="rId8" imgW="7637490" imgH="16384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9" y="2738437"/>
                        <a:ext cx="6937375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1276376" y="3631412"/>
          <a:ext cx="7010400" cy="167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24" name="Document" r:id="rId11" imgW="8093954" imgH="2311616" progId="Word.Document.8">
                  <p:embed/>
                </p:oleObj>
              </mc:Choice>
              <mc:Fallback>
                <p:oleObj name="Document" r:id="rId11" imgW="8093954" imgH="231161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76" y="3631412"/>
                        <a:ext cx="7010400" cy="1676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4" y="739527"/>
            <a:ext cx="7920037" cy="449924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定积分的计算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1036666" y="1428740"/>
          <a:ext cx="7607300" cy="237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8" name="Document" r:id="rId4" imgW="8776695" imgH="3282139" progId="Word.Document.8">
                  <p:embed/>
                </p:oleObj>
              </mc:Choice>
              <mc:Fallback>
                <p:oleObj name="Document" r:id="rId4" imgW="8776695" imgH="328213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66" y="1428740"/>
                        <a:ext cx="7607300" cy="2377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7409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409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1095404" y="3631412"/>
          <a:ext cx="7620000" cy="148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9" name="Document" r:id="rId8" imgW="8274307" imgH="1938287" progId="Word.Document.8">
                  <p:embed/>
                </p:oleObj>
              </mc:Choice>
              <mc:Fallback>
                <p:oleObj name="Document" r:id="rId8" imgW="8274307" imgH="193828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404" y="3631412"/>
                        <a:ext cx="7620000" cy="1482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42977" y="952487"/>
          <a:ext cx="7339013" cy="560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14" name="Document" r:id="rId5" imgW="8219949" imgH="7510502" progId="Word.Document.8">
                  <p:embed/>
                </p:oleObj>
              </mc:Choice>
              <mc:Fallback>
                <p:oleObj name="Document" r:id="rId5" imgW="8219949" imgH="75105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7" y="952487"/>
                        <a:ext cx="7339013" cy="5609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214415" y="998828"/>
          <a:ext cx="7339013" cy="560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38" name="Document" r:id="rId5" imgW="8219949" imgH="7510502" progId="Word.Document.8">
                  <p:embed/>
                </p:oleObj>
              </mc:Choice>
              <mc:Fallback>
                <p:oleObj name="Document" r:id="rId5" imgW="8219949" imgH="75105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998828"/>
                        <a:ext cx="7339013" cy="5609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7667625" y="5419990"/>
            <a:ext cx="1042988" cy="247385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1136677" y="1408925"/>
          <a:ext cx="7364413" cy="418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62" name="Document" r:id="rId4" imgW="8097914" imgH="5540534" progId="Word.Document.8">
                  <p:embed/>
                </p:oleObj>
              </mc:Choice>
              <mc:Fallback>
                <p:oleObj name="Document" r:id="rId4" imgW="8097914" imgH="554053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77" y="1408925"/>
                        <a:ext cx="7364413" cy="4187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标题 1"/>
          <p:cNvSpPr>
            <a:spLocks noChangeArrowheads="1"/>
          </p:cNvSpPr>
          <p:nvPr/>
        </p:nvSpPr>
        <p:spPr bwMode="auto">
          <a:xfrm>
            <a:off x="684213" y="216958"/>
            <a:ext cx="669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4763" y="2223824"/>
            <a:ext cx="615951" cy="1439333"/>
            <a:chOff x="-3" y="1361"/>
            <a:chExt cx="388" cy="907"/>
          </a:xfrm>
        </p:grpSpPr>
        <p:pic>
          <p:nvPicPr>
            <p:cNvPr id="17613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613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Pages>0</Pages>
  <Words>1083</Words>
  <Characters>0</Characters>
  <Application>Microsoft Office PowerPoint</Application>
  <DocSecurity>0</DocSecurity>
  <PresentationFormat>全屏显示(16:10)</PresentationFormat>
  <Lines>0</Lines>
  <Paragraphs>296</Paragraphs>
  <Slides>122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0" baseType="lpstr">
      <vt:lpstr>黑体</vt:lpstr>
      <vt:lpstr>宋体</vt:lpstr>
      <vt:lpstr>幼圆</vt:lpstr>
      <vt:lpstr>Arial</vt:lpstr>
      <vt:lpstr>Calibri</vt:lpstr>
      <vt:lpstr>Times New Roman</vt:lpstr>
      <vt:lpstr>1_Office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USER</cp:lastModifiedBy>
  <cp:revision>432</cp:revision>
  <dcterms:created xsi:type="dcterms:W3CDTF">2012-12-07T08:03:34Z</dcterms:created>
  <dcterms:modified xsi:type="dcterms:W3CDTF">2016-09-05T08:55:49Z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