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image" Target="../media/image53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image" Target="../media/image58.e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image" Target="../media/image60.e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image" Target="../media/image62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image" Target="../media/image6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image" Target="../media/image68.e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image" Target="../media/image7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4B4DF-0467-4CBB-92C5-23077C8E7090}" type="datetimeFigureOut">
              <a:rPr lang="zh-CN" altLang="en-US" smtClean="0"/>
              <a:t>2016-08-04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E6FE-8B84-4783-96C4-C9DAC6E906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901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4B4DF-0467-4CBB-92C5-23077C8E7090}" type="datetimeFigureOut">
              <a:rPr lang="zh-CN" altLang="en-US" smtClean="0"/>
              <a:t>2016-08-04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E6FE-8B84-4783-96C4-C9DAC6E906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814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4B4DF-0467-4CBB-92C5-23077C8E7090}" type="datetimeFigureOut">
              <a:rPr lang="zh-CN" altLang="en-US" smtClean="0"/>
              <a:t>2016-08-04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E6FE-8B84-4783-96C4-C9DAC6E906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368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4B4DF-0467-4CBB-92C5-23077C8E7090}" type="datetimeFigureOut">
              <a:rPr lang="zh-CN" altLang="en-US" smtClean="0"/>
              <a:t>2016-08-04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E6FE-8B84-4783-96C4-C9DAC6E906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34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4B4DF-0467-4CBB-92C5-23077C8E7090}" type="datetimeFigureOut">
              <a:rPr lang="zh-CN" altLang="en-US" smtClean="0"/>
              <a:t>2016-08-04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E6FE-8B84-4783-96C4-C9DAC6E906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383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4B4DF-0467-4CBB-92C5-23077C8E7090}" type="datetimeFigureOut">
              <a:rPr lang="zh-CN" altLang="en-US" smtClean="0"/>
              <a:t>2016-08-04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E6FE-8B84-4783-96C4-C9DAC6E906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101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4B4DF-0467-4CBB-92C5-23077C8E7090}" type="datetimeFigureOut">
              <a:rPr lang="zh-CN" altLang="en-US" smtClean="0"/>
              <a:t>2016-08-04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E6FE-8B84-4783-96C4-C9DAC6E906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544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4B4DF-0467-4CBB-92C5-23077C8E7090}" type="datetimeFigureOut">
              <a:rPr lang="zh-CN" altLang="en-US" smtClean="0"/>
              <a:t>2016-08-04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E6FE-8B84-4783-96C4-C9DAC6E906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21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4B4DF-0467-4CBB-92C5-23077C8E7090}" type="datetimeFigureOut">
              <a:rPr lang="zh-CN" altLang="en-US" smtClean="0"/>
              <a:t>2016-08-04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E6FE-8B84-4783-96C4-C9DAC6E906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121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4B4DF-0467-4CBB-92C5-23077C8E7090}" type="datetimeFigureOut">
              <a:rPr lang="zh-CN" altLang="en-US" smtClean="0"/>
              <a:t>2016-08-04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E6FE-8B84-4783-96C4-C9DAC6E906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950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4B4DF-0467-4CBB-92C5-23077C8E7090}" type="datetimeFigureOut">
              <a:rPr lang="zh-CN" altLang="en-US" smtClean="0"/>
              <a:t>2016-08-04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E6FE-8B84-4783-96C4-C9DAC6E906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39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4B4DF-0467-4CBB-92C5-23077C8E7090}" type="datetimeFigureOut">
              <a:rPr lang="zh-CN" altLang="en-US" smtClean="0"/>
              <a:t>2016-08-04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8E6FE-8B84-4783-96C4-C9DAC6E906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460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image" Target="../media/image14.e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Microsoft_Word_97_-_2003___9.doc"/><Relationship Id="rId12" Type="http://schemas.openxmlformats.org/officeDocument/2006/relationships/oleObject" Target="../embeddings/Microsoft_Word_97_-_2003___1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9.bin"/><Relationship Id="rId11" Type="http://schemas.openxmlformats.org/officeDocument/2006/relationships/oleObject" Target="../embeddings/oleObject10.bin"/><Relationship Id="rId5" Type="http://schemas.openxmlformats.org/officeDocument/2006/relationships/image" Target="../media/image12.emf"/><Relationship Id="rId10" Type="http://schemas.openxmlformats.org/officeDocument/2006/relationships/image" Target="../media/image1.png"/><Relationship Id="rId4" Type="http://schemas.openxmlformats.org/officeDocument/2006/relationships/oleObject" Target="../embeddings/Microsoft_Word_97_-_2003___8.doc"/><Relationship Id="rId9" Type="http://schemas.openxmlformats.org/officeDocument/2006/relationships/slide" Target="slide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12.doc"/><Relationship Id="rId13" Type="http://schemas.openxmlformats.org/officeDocument/2006/relationships/image" Target="../media/image1.png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slide" Target="slide3.xml"/><Relationship Id="rId11" Type="http://schemas.openxmlformats.org/officeDocument/2006/relationships/oleObject" Target="../embeddings/Microsoft_Word_97_-_2003___13.doc"/><Relationship Id="rId5" Type="http://schemas.openxmlformats.org/officeDocument/2006/relationships/image" Target="../media/image15.e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Microsoft_Word_97_-_2003___11.doc"/><Relationship Id="rId9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15.doc"/><Relationship Id="rId13" Type="http://schemas.openxmlformats.org/officeDocument/2006/relationships/image" Target="../media/image1.png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slide" Target="slide3.xml"/><Relationship Id="rId11" Type="http://schemas.openxmlformats.org/officeDocument/2006/relationships/oleObject" Target="../embeddings/Microsoft_Word_97_-_2003___16.doc"/><Relationship Id="rId5" Type="http://schemas.openxmlformats.org/officeDocument/2006/relationships/image" Target="../media/image18.e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Microsoft_Word_97_-_2003___14.doc"/><Relationship Id="rId9" Type="http://schemas.openxmlformats.org/officeDocument/2006/relationships/image" Target="../media/image1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slide" Target="slide3.xml"/><Relationship Id="rId5" Type="http://schemas.openxmlformats.org/officeDocument/2006/relationships/image" Target="../media/image21.emf"/><Relationship Id="rId4" Type="http://schemas.openxmlformats.org/officeDocument/2006/relationships/oleObject" Target="../embeddings/Microsoft_Word_97_-_2003___17.doc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oleObject" Target="../embeddings/oleObject18.bin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slide" Target="slide3.xml"/><Relationship Id="rId5" Type="http://schemas.openxmlformats.org/officeDocument/2006/relationships/image" Target="../media/image22.emf"/><Relationship Id="rId10" Type="http://schemas.openxmlformats.org/officeDocument/2006/relationships/image" Target="../media/image23.emf"/><Relationship Id="rId4" Type="http://schemas.openxmlformats.org/officeDocument/2006/relationships/oleObject" Target="../embeddings/Microsoft_Word_97_-_2003___18.doc"/><Relationship Id="rId9" Type="http://schemas.openxmlformats.org/officeDocument/2006/relationships/oleObject" Target="../embeddings/Microsoft_Word_97_-_2003___19.doc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26.emf"/><Relationship Id="rId3" Type="http://schemas.openxmlformats.org/officeDocument/2006/relationships/oleObject" Target="../embeddings/oleObject20.bin"/><Relationship Id="rId7" Type="http://schemas.openxmlformats.org/officeDocument/2006/relationships/image" Target="../media/image1.png"/><Relationship Id="rId12" Type="http://schemas.openxmlformats.org/officeDocument/2006/relationships/oleObject" Target="../embeddings/Microsoft_Word_97_-_2003___2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slide" Target="slide3.xml"/><Relationship Id="rId11" Type="http://schemas.openxmlformats.org/officeDocument/2006/relationships/oleObject" Target="../embeddings/oleObject22.bin"/><Relationship Id="rId5" Type="http://schemas.openxmlformats.org/officeDocument/2006/relationships/image" Target="../media/image24.emf"/><Relationship Id="rId10" Type="http://schemas.openxmlformats.org/officeDocument/2006/relationships/image" Target="../media/image25.emf"/><Relationship Id="rId4" Type="http://schemas.openxmlformats.org/officeDocument/2006/relationships/oleObject" Target="../embeddings/Microsoft_Word_97_-_2003___20.doc"/><Relationship Id="rId9" Type="http://schemas.openxmlformats.org/officeDocument/2006/relationships/oleObject" Target="../embeddings/Microsoft_Word_97_-_2003___21.doc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slide" Target="slide3.xml"/><Relationship Id="rId5" Type="http://schemas.openxmlformats.org/officeDocument/2006/relationships/image" Target="../media/image27.emf"/><Relationship Id="rId4" Type="http://schemas.openxmlformats.org/officeDocument/2006/relationships/oleObject" Target="../embeddings/Microsoft_Word_97_-_2003___23.doc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slide" Target="slide3.xml"/><Relationship Id="rId7" Type="http://schemas.openxmlformats.org/officeDocument/2006/relationships/image" Target="../media/image2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Microsoft_Word_97_-_2003___24.doc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9.emf"/><Relationship Id="rId4" Type="http://schemas.openxmlformats.org/officeDocument/2006/relationships/image" Target="../media/image1.png"/><Relationship Id="rId9" Type="http://schemas.openxmlformats.org/officeDocument/2006/relationships/oleObject" Target="../embeddings/Microsoft_Word_97_-_2003___25.doc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27.doc"/><Relationship Id="rId13" Type="http://schemas.openxmlformats.org/officeDocument/2006/relationships/image" Target="../media/image32.emf"/><Relationship Id="rId3" Type="http://schemas.openxmlformats.org/officeDocument/2006/relationships/slide" Target="slide3.xml"/><Relationship Id="rId7" Type="http://schemas.openxmlformats.org/officeDocument/2006/relationships/oleObject" Target="../embeddings/oleObject27.bin"/><Relationship Id="rId12" Type="http://schemas.openxmlformats.org/officeDocument/2006/relationships/oleObject" Target="../embeddings/Microsoft_Word_97_-_2003___2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0.e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Microsoft_Word_97_-_2003___26.doc"/><Relationship Id="rId10" Type="http://schemas.openxmlformats.org/officeDocument/2006/relationships/image" Target="../media/image1.png"/><Relationship Id="rId4" Type="http://schemas.openxmlformats.org/officeDocument/2006/relationships/oleObject" Target="../embeddings/oleObject26.bin"/><Relationship Id="rId9" Type="http://schemas.openxmlformats.org/officeDocument/2006/relationships/image" Target="../media/image31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35.emf"/><Relationship Id="rId3" Type="http://schemas.openxmlformats.org/officeDocument/2006/relationships/slide" Target="slide3.xml"/><Relationship Id="rId7" Type="http://schemas.openxmlformats.org/officeDocument/2006/relationships/image" Target="../media/image1.png"/><Relationship Id="rId12" Type="http://schemas.openxmlformats.org/officeDocument/2006/relationships/oleObject" Target="../embeddings/Microsoft_Word_97_-_2003___3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3.e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Microsoft_Word_97_-_2003___29.doc"/><Relationship Id="rId10" Type="http://schemas.openxmlformats.org/officeDocument/2006/relationships/image" Target="../media/image34.emf"/><Relationship Id="rId4" Type="http://schemas.openxmlformats.org/officeDocument/2006/relationships/oleObject" Target="../embeddings/oleObject29.bin"/><Relationship Id="rId9" Type="http://schemas.openxmlformats.org/officeDocument/2006/relationships/oleObject" Target="../embeddings/Microsoft_Word_97_-_2003___30.doc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slide" Target="slide3.xml"/><Relationship Id="rId5" Type="http://schemas.openxmlformats.org/officeDocument/2006/relationships/image" Target="../media/image36.emf"/><Relationship Id="rId4" Type="http://schemas.openxmlformats.org/officeDocument/2006/relationships/oleObject" Target="../embeddings/Microsoft_Word_97_-_2003___32.doc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3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Microsoft_Word_97_-_2003___33.doc"/><Relationship Id="rId5" Type="http://schemas.openxmlformats.org/officeDocument/2006/relationships/oleObject" Target="../embeddings/oleObject33.bin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slide" Target="slide3.xml"/><Relationship Id="rId7" Type="http://schemas.openxmlformats.org/officeDocument/2006/relationships/image" Target="../media/image3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Microsoft_Word_97_-_2003___34.doc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39.emf"/><Relationship Id="rId4" Type="http://schemas.openxmlformats.org/officeDocument/2006/relationships/image" Target="../media/image2.png"/><Relationship Id="rId9" Type="http://schemas.openxmlformats.org/officeDocument/2006/relationships/oleObject" Target="../embeddings/Microsoft_Word_97_-_2003___35.doc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0.emf"/><Relationship Id="rId5" Type="http://schemas.openxmlformats.org/officeDocument/2006/relationships/oleObject" Target="../embeddings/Microsoft_Word_97_-_2003___36.doc"/><Relationship Id="rId4" Type="http://schemas.openxmlformats.org/officeDocument/2006/relationships/oleObject" Target="../embeddings/oleObject36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slide" Target="slide3.xml"/><Relationship Id="rId5" Type="http://schemas.openxmlformats.org/officeDocument/2006/relationships/image" Target="../media/image41.emf"/><Relationship Id="rId4" Type="http://schemas.openxmlformats.org/officeDocument/2006/relationships/oleObject" Target="../embeddings/Microsoft_Word_97_-_2003___37.doc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oleObject" Target="../embeddings/oleObject38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slide" Target="slide3.xml"/><Relationship Id="rId5" Type="http://schemas.openxmlformats.org/officeDocument/2006/relationships/image" Target="../media/image42.emf"/><Relationship Id="rId10" Type="http://schemas.openxmlformats.org/officeDocument/2006/relationships/image" Target="../media/image43.emf"/><Relationship Id="rId4" Type="http://schemas.openxmlformats.org/officeDocument/2006/relationships/oleObject" Target="../embeddings/Microsoft_Word_97_-_2003___38.doc"/><Relationship Id="rId9" Type="http://schemas.openxmlformats.org/officeDocument/2006/relationships/oleObject" Target="../embeddings/Microsoft_Word_97_-_2003___39.doc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slide" Target="slide3.xml"/><Relationship Id="rId5" Type="http://schemas.openxmlformats.org/officeDocument/2006/relationships/image" Target="../media/image44.emf"/><Relationship Id="rId4" Type="http://schemas.openxmlformats.org/officeDocument/2006/relationships/oleObject" Target="../embeddings/Microsoft_Word_97_-_2003___40.doc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slide" Target="slide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45.emf"/><Relationship Id="rId5" Type="http://schemas.openxmlformats.org/officeDocument/2006/relationships/oleObject" Target="../embeddings/Microsoft_Word_97_-_2003___41.doc"/><Relationship Id="rId10" Type="http://schemas.openxmlformats.org/officeDocument/2006/relationships/image" Target="../media/image46.emf"/><Relationship Id="rId4" Type="http://schemas.openxmlformats.org/officeDocument/2006/relationships/oleObject" Target="../embeddings/oleObject41.bin"/><Relationship Id="rId9" Type="http://schemas.openxmlformats.org/officeDocument/2006/relationships/oleObject" Target="../embeddings/Microsoft_Word_97_-_2003___42.doc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47.emf"/><Relationship Id="rId5" Type="http://schemas.openxmlformats.org/officeDocument/2006/relationships/oleObject" Target="../embeddings/Microsoft_Word_97_-_2003___43.doc"/><Relationship Id="rId4" Type="http://schemas.openxmlformats.org/officeDocument/2006/relationships/oleObject" Target="../embeddings/oleObject43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48.emf"/><Relationship Id="rId5" Type="http://schemas.openxmlformats.org/officeDocument/2006/relationships/oleObject" Target="../embeddings/Microsoft_Word_97_-_2003___44.doc"/><Relationship Id="rId4" Type="http://schemas.openxmlformats.org/officeDocument/2006/relationships/oleObject" Target="../embeddings/oleObject4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Microsoft_Word_97_-_2003___1.doc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oleObject" Target="../embeddings/oleObject45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slide" Target="slide3.xml"/><Relationship Id="rId5" Type="http://schemas.openxmlformats.org/officeDocument/2006/relationships/image" Target="../media/image49.emf"/><Relationship Id="rId10" Type="http://schemas.openxmlformats.org/officeDocument/2006/relationships/image" Target="../media/image50.emf"/><Relationship Id="rId4" Type="http://schemas.openxmlformats.org/officeDocument/2006/relationships/oleObject" Target="../embeddings/Microsoft_Word_97_-_2003___45.doc"/><Relationship Id="rId9" Type="http://schemas.openxmlformats.org/officeDocument/2006/relationships/oleObject" Target="../embeddings/Microsoft_Word_97_-_2003___46.doc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slide" Target="slide3.xml"/><Relationship Id="rId5" Type="http://schemas.openxmlformats.org/officeDocument/2006/relationships/image" Target="../media/image51.emf"/><Relationship Id="rId4" Type="http://schemas.openxmlformats.org/officeDocument/2006/relationships/oleObject" Target="../embeddings/Microsoft_Word_97_-_2003___47.doc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slide" Target="slide3.xml"/><Relationship Id="rId5" Type="http://schemas.openxmlformats.org/officeDocument/2006/relationships/image" Target="../media/image52.emf"/><Relationship Id="rId4" Type="http://schemas.openxmlformats.org/officeDocument/2006/relationships/oleObject" Target="../embeddings/Microsoft_Word_97_-_2003___48.doc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50.doc"/><Relationship Id="rId13" Type="http://schemas.openxmlformats.org/officeDocument/2006/relationships/image" Target="../media/image55.emf"/><Relationship Id="rId3" Type="http://schemas.openxmlformats.org/officeDocument/2006/relationships/slide" Target="slide3.xml"/><Relationship Id="rId7" Type="http://schemas.openxmlformats.org/officeDocument/2006/relationships/oleObject" Target="../embeddings/oleObject50.bin"/><Relationship Id="rId12" Type="http://schemas.openxmlformats.org/officeDocument/2006/relationships/oleObject" Target="../embeddings/Microsoft_Word_97_-_2003___5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53.e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Microsoft_Word_97_-_2003___49.doc"/><Relationship Id="rId10" Type="http://schemas.openxmlformats.org/officeDocument/2006/relationships/image" Target="../media/image2.png"/><Relationship Id="rId4" Type="http://schemas.openxmlformats.org/officeDocument/2006/relationships/oleObject" Target="../embeddings/oleObject49.bin"/><Relationship Id="rId9" Type="http://schemas.openxmlformats.org/officeDocument/2006/relationships/image" Target="../media/image54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56.emf"/><Relationship Id="rId5" Type="http://schemas.openxmlformats.org/officeDocument/2006/relationships/oleObject" Target="../embeddings/Microsoft_Word_97_-_2003___52.doc"/><Relationship Id="rId4" Type="http://schemas.openxmlformats.org/officeDocument/2006/relationships/oleObject" Target="../embeddings/oleObject52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slide" Target="slide3.xml"/><Relationship Id="rId5" Type="http://schemas.openxmlformats.org/officeDocument/2006/relationships/image" Target="../media/image57.emf"/><Relationship Id="rId4" Type="http://schemas.openxmlformats.org/officeDocument/2006/relationships/oleObject" Target="../embeddings/Microsoft_Word_97_-_2003___53.doc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slide" Target="slide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58.emf"/><Relationship Id="rId5" Type="http://schemas.openxmlformats.org/officeDocument/2006/relationships/oleObject" Target="../embeddings/Microsoft_Word_97_-_2003___54.doc"/><Relationship Id="rId10" Type="http://schemas.openxmlformats.org/officeDocument/2006/relationships/image" Target="../media/image59.emf"/><Relationship Id="rId4" Type="http://schemas.openxmlformats.org/officeDocument/2006/relationships/oleObject" Target="../embeddings/oleObject54.bin"/><Relationship Id="rId9" Type="http://schemas.openxmlformats.org/officeDocument/2006/relationships/oleObject" Target="../embeddings/Microsoft_Word_97_-_2003___55.doc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57.doc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slide" Target="slide3.xml"/><Relationship Id="rId5" Type="http://schemas.openxmlformats.org/officeDocument/2006/relationships/image" Target="../media/image60.emf"/><Relationship Id="rId10" Type="http://schemas.openxmlformats.org/officeDocument/2006/relationships/image" Target="../media/image3.png"/><Relationship Id="rId4" Type="http://schemas.openxmlformats.org/officeDocument/2006/relationships/oleObject" Target="../embeddings/Microsoft_Word_97_-_2003___56.doc"/><Relationship Id="rId9" Type="http://schemas.openxmlformats.org/officeDocument/2006/relationships/image" Target="../media/image61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3" Type="http://schemas.openxmlformats.org/officeDocument/2006/relationships/slide" Target="slide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62.emf"/><Relationship Id="rId5" Type="http://schemas.openxmlformats.org/officeDocument/2006/relationships/oleObject" Target="../embeddings/Microsoft_Word_97_-_2003___58.doc"/><Relationship Id="rId10" Type="http://schemas.openxmlformats.org/officeDocument/2006/relationships/image" Target="../media/image63.emf"/><Relationship Id="rId4" Type="http://schemas.openxmlformats.org/officeDocument/2006/relationships/oleObject" Target="../embeddings/oleObject58.bin"/><Relationship Id="rId9" Type="http://schemas.openxmlformats.org/officeDocument/2006/relationships/oleObject" Target="../embeddings/Microsoft_Word_97_-_2003___59.doc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64.emf"/><Relationship Id="rId5" Type="http://schemas.openxmlformats.org/officeDocument/2006/relationships/oleObject" Target="../embeddings/Microsoft_Word_97_-_2003___60.doc"/><Relationship Id="rId4" Type="http://schemas.openxmlformats.org/officeDocument/2006/relationships/oleObject" Target="../embeddings/oleObject60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Microsoft_Word_97_-_2003___2.doc"/><Relationship Id="rId5" Type="http://schemas.openxmlformats.org/officeDocument/2006/relationships/oleObject" Target="../embeddings/oleObject2.bin"/><Relationship Id="rId4" Type="http://schemas.openxmlformats.org/officeDocument/2006/relationships/slide" Target="slid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65.emf"/><Relationship Id="rId5" Type="http://schemas.openxmlformats.org/officeDocument/2006/relationships/oleObject" Target="../embeddings/Microsoft_Word_97_-_2003___61.doc"/><Relationship Id="rId4" Type="http://schemas.openxmlformats.org/officeDocument/2006/relationships/oleObject" Target="../embeddings/oleObject61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3" Type="http://schemas.openxmlformats.org/officeDocument/2006/relationships/slide" Target="slide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66.emf"/><Relationship Id="rId5" Type="http://schemas.openxmlformats.org/officeDocument/2006/relationships/oleObject" Target="../embeddings/Microsoft_Word_97_-_2003___62.doc"/><Relationship Id="rId10" Type="http://schemas.openxmlformats.org/officeDocument/2006/relationships/image" Target="../media/image67.emf"/><Relationship Id="rId4" Type="http://schemas.openxmlformats.org/officeDocument/2006/relationships/oleObject" Target="../embeddings/oleObject62.bin"/><Relationship Id="rId9" Type="http://schemas.openxmlformats.org/officeDocument/2006/relationships/oleObject" Target="../embeddings/Microsoft_Word_97_-_2003___63.doc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65.doc"/><Relationship Id="rId3" Type="http://schemas.openxmlformats.org/officeDocument/2006/relationships/slide" Target="slide3.xml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68.emf"/><Relationship Id="rId5" Type="http://schemas.openxmlformats.org/officeDocument/2006/relationships/oleObject" Target="../embeddings/Microsoft_Word_97_-_2003___64.doc"/><Relationship Id="rId4" Type="http://schemas.openxmlformats.org/officeDocument/2006/relationships/oleObject" Target="../embeddings/oleObject64.bin"/><Relationship Id="rId9" Type="http://schemas.openxmlformats.org/officeDocument/2006/relationships/image" Target="../media/image69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67.doc"/><Relationship Id="rId3" Type="http://schemas.openxmlformats.org/officeDocument/2006/relationships/slide" Target="slide3.xml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70.emf"/><Relationship Id="rId5" Type="http://schemas.openxmlformats.org/officeDocument/2006/relationships/oleObject" Target="../embeddings/Microsoft_Word_97_-_2003___66.doc"/><Relationship Id="rId4" Type="http://schemas.openxmlformats.org/officeDocument/2006/relationships/oleObject" Target="../embeddings/oleObject66.bin"/><Relationship Id="rId9" Type="http://schemas.openxmlformats.org/officeDocument/2006/relationships/image" Target="../media/image7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Microsoft_Word_97_-_2003___3.doc"/><Relationship Id="rId5" Type="http://schemas.openxmlformats.org/officeDocument/2006/relationships/oleObject" Target="../embeddings/oleObject3.bin"/><Relationship Id="rId4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Microsoft_Word_97_-_2003___4.doc"/><Relationship Id="rId5" Type="http://schemas.openxmlformats.org/officeDocument/2006/relationships/oleObject" Target="../embeddings/oleObject4.bin"/><Relationship Id="rId4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slide" Target="slide3.xml"/><Relationship Id="rId5" Type="http://schemas.openxmlformats.org/officeDocument/2006/relationships/image" Target="../media/image9.emf"/><Relationship Id="rId4" Type="http://schemas.openxmlformats.org/officeDocument/2006/relationships/oleObject" Target="../embeddings/Microsoft_Word_97_-_2003___5.doc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slide" Target="slide3.xml"/><Relationship Id="rId5" Type="http://schemas.openxmlformats.org/officeDocument/2006/relationships/image" Target="../media/image10.emf"/><Relationship Id="rId4" Type="http://schemas.openxmlformats.org/officeDocument/2006/relationships/oleObject" Target="../embeddings/Microsoft_Word_97_-_2003___6.doc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Microsoft_Word_97_-_2003___7.doc"/><Relationship Id="rId5" Type="http://schemas.openxmlformats.org/officeDocument/2006/relationships/oleObject" Target="../embeddings/oleObject7.bin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12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835" name="Object 11"/>
          <p:cNvGraphicFramePr>
            <a:graphicFrameLocks noChangeAspect="1"/>
          </p:cNvGraphicFramePr>
          <p:nvPr/>
        </p:nvGraphicFramePr>
        <p:xfrm>
          <a:off x="2982938" y="4178320"/>
          <a:ext cx="6827838" cy="203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Document" r:id="rId4" imgW="7513999" imgH="2244756" progId="Word.Document.8">
                  <p:embed/>
                </p:oleObj>
              </mc:Choice>
              <mc:Fallback>
                <p:oleObj name="Document" r:id="rId4" imgW="7513999" imgH="224475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2938" y="4178320"/>
                        <a:ext cx="6827838" cy="2036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424113" y="936626"/>
            <a:ext cx="7810500" cy="62071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algn="ctr">
              <a:lnSpc>
                <a:spcPts val="3500"/>
              </a:lnSpc>
            </a:pP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正本清源 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</a:p>
          <a:p>
            <a:pPr>
              <a:lnSpc>
                <a:spcPts val="3500"/>
              </a:lnSpc>
            </a:pPr>
            <a:r>
              <a:rPr lang="zh-CN" altLang="zh-CN" sz="2400" b="1">
                <a:ea typeface="黑体" pitchFamily="49" charset="-122"/>
              </a:rPr>
              <a:t>►　</a:t>
            </a:r>
            <a:r>
              <a:rPr lang="zh-CN" altLang="en-US" sz="2400" b="1">
                <a:ea typeface="黑体" pitchFamily="49" charset="-122"/>
              </a:rPr>
              <a:t>链接教材</a:t>
            </a:r>
          </a:p>
          <a:p>
            <a:pPr algn="ctr">
              <a:lnSpc>
                <a:spcPts val="3500"/>
              </a:lnSpc>
            </a:pPr>
            <a:r>
              <a:rPr lang="zh-CN" altLang="en-US" sz="2400" b="1">
                <a:latin typeface="宋体" charset="-122"/>
              </a:rPr>
              <a:t>　</a:t>
            </a:r>
          </a:p>
          <a:p>
            <a:pPr>
              <a:lnSpc>
                <a:spcPts val="3500"/>
              </a:lnSpc>
            </a:pPr>
            <a:r>
              <a:rPr lang="zh-CN" altLang="en-US" sz="2400" b="1">
                <a:latin typeface="宋体" charset="-122"/>
              </a:rPr>
              <a:t>　　</a:t>
            </a:r>
          </a:p>
        </p:txBody>
      </p:sp>
      <p:graphicFrame>
        <p:nvGraphicFramePr>
          <p:cNvPr id="205831" name="Object 7"/>
          <p:cNvGraphicFramePr>
            <a:graphicFrameLocks noChangeAspect="1"/>
          </p:cNvGraphicFramePr>
          <p:nvPr/>
        </p:nvGraphicFramePr>
        <p:xfrm>
          <a:off x="2425701" y="3219450"/>
          <a:ext cx="69627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Document" r:id="rId7" imgW="7554645" imgH="1001950" progId="Word.Document.8">
                  <p:embed/>
                </p:oleObj>
              </mc:Choice>
              <mc:Fallback>
                <p:oleObj name="Document" r:id="rId7" imgW="7554645" imgH="10019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1" y="3219450"/>
                        <a:ext cx="696277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9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406541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简单的逻辑联结词、全称量词与存在量词</a:t>
            </a: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406543" name="Picture 15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06544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2" name="Object 11"/>
          <p:cNvGraphicFramePr>
            <a:graphicFrameLocks noChangeAspect="1"/>
          </p:cNvGraphicFramePr>
          <p:nvPr/>
        </p:nvGraphicFramePr>
        <p:xfrm>
          <a:off x="2911502" y="2190752"/>
          <a:ext cx="6827837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Document" r:id="rId12" imgW="7513999" imgH="1684557" progId="Word.Document.8">
                  <p:embed/>
                </p:oleObj>
              </mc:Choice>
              <mc:Fallback>
                <p:oleObj name="Document" r:id="rId12" imgW="7513999" imgH="168455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1502" y="2190752"/>
                        <a:ext cx="6827837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068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5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5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07" name="Object 7"/>
          <p:cNvGraphicFramePr>
            <a:graphicFrameLocks noChangeAspect="1"/>
          </p:cNvGraphicFramePr>
          <p:nvPr/>
        </p:nvGraphicFramePr>
        <p:xfrm>
          <a:off x="2424113" y="2565400"/>
          <a:ext cx="68580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文档" r:id="rId4" imgW="7495451" imgH="994824" progId="Word.Document.8">
                  <p:embed/>
                </p:oleObj>
              </mc:Choice>
              <mc:Fallback>
                <p:oleObj name="文档" r:id="rId4" imgW="7495451" imgH="99482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2565400"/>
                        <a:ext cx="68580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6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56009" name="Object 9"/>
          <p:cNvGraphicFramePr>
            <a:graphicFrameLocks noChangeAspect="1"/>
          </p:cNvGraphicFramePr>
          <p:nvPr/>
        </p:nvGraphicFramePr>
        <p:xfrm>
          <a:off x="2425701" y="1411289"/>
          <a:ext cx="7000875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文档" r:id="rId8" imgW="7875671" imgH="1166818" progId="Word.Document.8">
                  <p:embed/>
                </p:oleObj>
              </mc:Choice>
              <mc:Fallback>
                <p:oleObj name="文档" r:id="rId8" imgW="7875671" imgH="116681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1" y="1411289"/>
                        <a:ext cx="7000875" cy="1031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11" name="Object 11"/>
          <p:cNvGraphicFramePr>
            <a:graphicFrameLocks noChangeAspect="1"/>
          </p:cNvGraphicFramePr>
          <p:nvPr/>
        </p:nvGraphicFramePr>
        <p:xfrm>
          <a:off x="2425701" y="3357563"/>
          <a:ext cx="7015163" cy="229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文档" r:id="rId11" imgW="7897617" imgH="2592889" progId="Word.Document.8">
                  <p:embed/>
                </p:oleObj>
              </mc:Choice>
              <mc:Fallback>
                <p:oleObj name="文档" r:id="rId11" imgW="7897617" imgH="259288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1" y="3357563"/>
                        <a:ext cx="7015163" cy="229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898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简单的逻辑联结词、全称量词与存在量词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165900" name="Picture 12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65901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2216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6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7030" name="Object 6"/>
          <p:cNvGraphicFramePr>
            <a:graphicFrameLocks noChangeAspect="1"/>
          </p:cNvGraphicFramePr>
          <p:nvPr/>
        </p:nvGraphicFramePr>
        <p:xfrm>
          <a:off x="2490789" y="3200400"/>
          <a:ext cx="675322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文档" r:id="rId4" imgW="7495451" imgH="996627" progId="Word.Document.8">
                  <p:embed/>
                </p:oleObj>
              </mc:Choice>
              <mc:Fallback>
                <p:oleObj name="文档" r:id="rId4" imgW="7495451" imgH="9966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0789" y="3200400"/>
                        <a:ext cx="6753225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6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57032" name="Object 8"/>
          <p:cNvGraphicFramePr>
            <a:graphicFrameLocks noChangeAspect="1"/>
          </p:cNvGraphicFramePr>
          <p:nvPr/>
        </p:nvGraphicFramePr>
        <p:xfrm>
          <a:off x="2566988" y="1557339"/>
          <a:ext cx="7015162" cy="146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文档" r:id="rId8" imgW="7892732" imgH="1649987" progId="Word.Document.8">
                  <p:embed/>
                </p:oleObj>
              </mc:Choice>
              <mc:Fallback>
                <p:oleObj name="文档" r:id="rId8" imgW="7892732" imgH="16499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1557339"/>
                        <a:ext cx="7015162" cy="1462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33" name="Object 9"/>
          <p:cNvGraphicFramePr>
            <a:graphicFrameLocks noChangeAspect="1"/>
          </p:cNvGraphicFramePr>
          <p:nvPr/>
        </p:nvGraphicFramePr>
        <p:xfrm>
          <a:off x="2555876" y="4311650"/>
          <a:ext cx="6545263" cy="257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文档" r:id="rId11" imgW="7609625" imgH="2993847" progId="Word.Document.8">
                  <p:embed/>
                </p:oleObj>
              </mc:Choice>
              <mc:Fallback>
                <p:oleObj name="文档" r:id="rId11" imgW="7609625" imgH="299384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6" y="4311650"/>
                        <a:ext cx="6545263" cy="2573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2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简单的逻辑联结词、全称量词与存在量词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166924" name="Picture 12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66925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5065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7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7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7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424113" y="936626"/>
            <a:ext cx="7810500" cy="62071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>
              <a:lnSpc>
                <a:spcPts val="3500"/>
              </a:lnSpc>
            </a:pPr>
            <a:r>
              <a:rPr lang="zh-CN" altLang="zh-CN" sz="2400" b="1" dirty="0">
                <a:ea typeface="黑体" pitchFamily="49" charset="-122"/>
              </a:rPr>
              <a:t>►　</a:t>
            </a:r>
            <a:r>
              <a:rPr lang="zh-CN" altLang="en-US" sz="2400" b="1" dirty="0">
                <a:ea typeface="黑体" pitchFamily="49" charset="-122"/>
              </a:rPr>
              <a:t>易</a:t>
            </a:r>
            <a:r>
              <a:rPr lang="zh-CN" altLang="en-US" sz="2400" b="1" dirty="0">
                <a:ea typeface="黑体" pitchFamily="49" charset="-122"/>
              </a:rPr>
              <a:t>错问题</a:t>
            </a:r>
            <a:endParaRPr lang="zh-CN" altLang="en-US" sz="2400" b="1" dirty="0">
              <a:ea typeface="黑体" pitchFamily="49" charset="-122"/>
            </a:endParaRPr>
          </a:p>
          <a:p>
            <a:pPr>
              <a:lnSpc>
                <a:spcPts val="3500"/>
              </a:lnSpc>
            </a:pPr>
            <a:endParaRPr lang="zh-CN" altLang="en-US" sz="2400" b="1" dirty="0">
              <a:ea typeface="黑体" pitchFamily="49" charset="-122"/>
            </a:endParaRPr>
          </a:p>
          <a:p>
            <a:pPr>
              <a:lnSpc>
                <a:spcPts val="3500"/>
              </a:lnSpc>
            </a:pPr>
            <a:r>
              <a:rPr lang="zh-CN" altLang="en-US" sz="2400" b="1" dirty="0">
                <a:latin typeface="宋体" charset="-122"/>
              </a:rPr>
              <a:t>　　</a:t>
            </a:r>
          </a:p>
        </p:txBody>
      </p:sp>
      <p:graphicFrame>
        <p:nvGraphicFramePr>
          <p:cNvPr id="210951" name="Object 7"/>
          <p:cNvGraphicFramePr>
            <a:graphicFrameLocks noChangeAspect="1"/>
          </p:cNvGraphicFramePr>
          <p:nvPr/>
        </p:nvGraphicFramePr>
        <p:xfrm>
          <a:off x="2481290" y="1633539"/>
          <a:ext cx="7472362" cy="404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Document" r:id="rId4" imgW="8487330" imgH="4595000" progId="Word.Document.8">
                  <p:embed/>
                </p:oleObj>
              </mc:Choice>
              <mc:Fallback>
                <p:oleObj name="Document" r:id="rId4" imgW="8487330" imgH="45950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1290" y="1633539"/>
                        <a:ext cx="7472362" cy="404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6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414728" name="Picture 8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14729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sp>
        <p:nvSpPr>
          <p:cNvPr id="41473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简单的逻辑联结词、全称量词与存在量词</a:t>
            </a:r>
          </a:p>
        </p:txBody>
      </p:sp>
    </p:spTree>
    <p:extLst>
      <p:ext uri="{BB962C8B-B14F-4D97-AF65-F5344CB8AC3E}">
        <p14:creationId xmlns:p14="http://schemas.microsoft.com/office/powerpoint/2010/main" val="695538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1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0103" name="Object 7"/>
          <p:cNvGraphicFramePr>
            <a:graphicFrameLocks noChangeAspect="1"/>
          </p:cNvGraphicFramePr>
          <p:nvPr/>
        </p:nvGraphicFramePr>
        <p:xfrm>
          <a:off x="2809852" y="2668614"/>
          <a:ext cx="6961188" cy="447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Document" r:id="rId4" imgW="7881246" imgH="5075634" progId="Word.Document.8">
                  <p:embed/>
                </p:oleObj>
              </mc:Choice>
              <mc:Fallback>
                <p:oleObj name="Document" r:id="rId4" imgW="7881246" imgH="507563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52" y="2668614"/>
                        <a:ext cx="6961188" cy="4475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6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416777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简单的逻辑联结词、全称量词与存在量词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416779" name="Picture 11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16780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210952" name="Object 8"/>
          <p:cNvGraphicFramePr>
            <a:graphicFrameLocks noChangeAspect="1"/>
          </p:cNvGraphicFramePr>
          <p:nvPr/>
        </p:nvGraphicFramePr>
        <p:xfrm>
          <a:off x="2238349" y="1500175"/>
          <a:ext cx="6911975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Document" r:id="rId9" imgW="7602124" imgH="1211484" progId="Word.Document.8">
                  <p:embed/>
                </p:oleObj>
              </mc:Choice>
              <mc:Fallback>
                <p:oleObj name="Document" r:id="rId9" imgW="7602124" imgH="121148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49" y="1500175"/>
                        <a:ext cx="6911975" cy="1096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2657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60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0951" name="Object 7"/>
          <p:cNvGraphicFramePr>
            <a:graphicFrameLocks noChangeAspect="1"/>
          </p:cNvGraphicFramePr>
          <p:nvPr/>
        </p:nvGraphicFramePr>
        <p:xfrm>
          <a:off x="2571751" y="1142984"/>
          <a:ext cx="7267575" cy="393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Document" r:id="rId4" imgW="8477618" imgH="4594640" progId="Word.Document.8">
                  <p:embed/>
                </p:oleObj>
              </mc:Choice>
              <mc:Fallback>
                <p:oleObj name="Document" r:id="rId4" imgW="8477618" imgH="45946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1" y="1142984"/>
                        <a:ext cx="7267575" cy="3938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6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414728" name="Picture 8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14729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sp>
        <p:nvSpPr>
          <p:cNvPr id="41473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简单的逻辑联结词、全称量词与存在量词</a:t>
            </a:r>
          </a:p>
        </p:txBody>
      </p:sp>
      <p:graphicFrame>
        <p:nvGraphicFramePr>
          <p:cNvPr id="260103" name="Object 7"/>
          <p:cNvGraphicFramePr>
            <a:graphicFrameLocks noChangeAspect="1"/>
          </p:cNvGraphicFramePr>
          <p:nvPr/>
        </p:nvGraphicFramePr>
        <p:xfrm>
          <a:off x="2860702" y="4884780"/>
          <a:ext cx="6950075" cy="447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Document" r:id="rId9" imgW="7871894" imgH="5075634" progId="Word.Document.8">
                  <p:embed/>
                </p:oleObj>
              </mc:Choice>
              <mc:Fallback>
                <p:oleObj name="Document" r:id="rId9" imgW="7871894" imgH="507563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0702" y="4884780"/>
                        <a:ext cx="6950075" cy="447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2" name="Object 8"/>
          <p:cNvGraphicFramePr>
            <a:graphicFrameLocks noChangeAspect="1"/>
          </p:cNvGraphicFramePr>
          <p:nvPr/>
        </p:nvGraphicFramePr>
        <p:xfrm>
          <a:off x="2309787" y="3689360"/>
          <a:ext cx="6911975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Document" r:id="rId12" imgW="7602124" imgH="1211484" progId="Word.Document.8">
                  <p:embed/>
                </p:oleObj>
              </mc:Choice>
              <mc:Fallback>
                <p:oleObj name="Document" r:id="rId12" imgW="7602124" imgH="121148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787" y="3689360"/>
                        <a:ext cx="6911975" cy="1096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700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0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0951" name="Object 7"/>
          <p:cNvGraphicFramePr>
            <a:graphicFrameLocks noChangeAspect="1"/>
          </p:cNvGraphicFramePr>
          <p:nvPr/>
        </p:nvGraphicFramePr>
        <p:xfrm>
          <a:off x="2571751" y="1000108"/>
          <a:ext cx="7267575" cy="393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Document" r:id="rId4" imgW="8477618" imgH="4594640" progId="Word.Document.8">
                  <p:embed/>
                </p:oleObj>
              </mc:Choice>
              <mc:Fallback>
                <p:oleObj name="Document" r:id="rId4" imgW="8477618" imgH="45946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1" y="1000108"/>
                        <a:ext cx="7267575" cy="3938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6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414728" name="Picture 8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14729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sp>
        <p:nvSpPr>
          <p:cNvPr id="41473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简单的逻辑联结词、全称量词与存在量词</a:t>
            </a:r>
          </a:p>
        </p:txBody>
      </p:sp>
    </p:spTree>
    <p:extLst>
      <p:ext uri="{BB962C8B-B14F-4D97-AF65-F5344CB8AC3E}">
        <p14:creationId xmlns:p14="http://schemas.microsoft.com/office/powerpoint/2010/main" val="997286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414728" name="Picture 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14729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sp>
        <p:nvSpPr>
          <p:cNvPr id="41473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简单的逻辑联结词、全称量词与存在量词</a:t>
            </a:r>
          </a:p>
        </p:txBody>
      </p:sp>
      <p:graphicFrame>
        <p:nvGraphicFramePr>
          <p:cNvPr id="260103" name="Object 7"/>
          <p:cNvGraphicFramePr>
            <a:graphicFrameLocks noChangeAspect="1"/>
          </p:cNvGraphicFramePr>
          <p:nvPr/>
        </p:nvGraphicFramePr>
        <p:xfrm>
          <a:off x="2595539" y="3071811"/>
          <a:ext cx="7351713" cy="447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Document" r:id="rId6" imgW="8476899" imgH="5140798" progId="Word.Document.8">
                  <p:embed/>
                </p:oleObj>
              </mc:Choice>
              <mc:Fallback>
                <p:oleObj name="Document" r:id="rId6" imgW="8476899" imgH="51407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39" y="3071811"/>
                        <a:ext cx="7351713" cy="447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2" name="Object 8"/>
          <p:cNvGraphicFramePr>
            <a:graphicFrameLocks noChangeAspect="1"/>
          </p:cNvGraphicFramePr>
          <p:nvPr/>
        </p:nvGraphicFramePr>
        <p:xfrm>
          <a:off x="2755926" y="1500174"/>
          <a:ext cx="6911975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Document" r:id="rId9" imgW="7602124" imgH="1211484" progId="Word.Document.8">
                  <p:embed/>
                </p:oleObj>
              </mc:Choice>
              <mc:Fallback>
                <p:oleObj name="Document" r:id="rId9" imgW="7602124" imgH="121148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926" y="1500174"/>
                        <a:ext cx="6911975" cy="1096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3024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60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354313" name="Object 9"/>
          <p:cNvGraphicFramePr>
            <a:graphicFrameLocks noChangeAspect="1"/>
          </p:cNvGraphicFramePr>
          <p:nvPr/>
        </p:nvGraphicFramePr>
        <p:xfrm>
          <a:off x="2649566" y="1428737"/>
          <a:ext cx="7375525" cy="373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Document" r:id="rId5" imgW="8643077" imgH="4350183" progId="Word.Document.8">
                  <p:embed/>
                </p:oleObj>
              </mc:Choice>
              <mc:Fallback>
                <p:oleObj name="Document" r:id="rId5" imgW="8643077" imgH="435018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9566" y="1428737"/>
                        <a:ext cx="7375525" cy="3730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5748" name="Rectangle 4"/>
          <p:cNvSpPr>
            <a:spLocks noChangeArrowheads="1"/>
          </p:cNvSpPr>
          <p:nvPr/>
        </p:nvSpPr>
        <p:spPr bwMode="auto">
          <a:xfrm>
            <a:off x="2640014" y="836614"/>
            <a:ext cx="2160587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zh-CN" sz="2400" b="1">
                <a:ea typeface="黑体" pitchFamily="49" charset="-122"/>
              </a:rPr>
              <a:t>►　</a:t>
            </a:r>
            <a:r>
              <a:rPr lang="zh-CN" altLang="en-US" sz="2400" b="1">
                <a:ea typeface="黑体" pitchFamily="49" charset="-122"/>
              </a:rPr>
              <a:t>通性通法</a:t>
            </a:r>
          </a:p>
        </p:txBody>
      </p:sp>
      <p:graphicFrame>
        <p:nvGraphicFramePr>
          <p:cNvPr id="215047" name="Object 7"/>
          <p:cNvGraphicFramePr>
            <a:graphicFrameLocks noChangeAspect="1"/>
          </p:cNvGraphicFramePr>
          <p:nvPr/>
        </p:nvGraphicFramePr>
        <p:xfrm>
          <a:off x="2238349" y="4579952"/>
          <a:ext cx="698817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Document" r:id="rId8" imgW="7563997" imgH="917704" progId="Word.Document.8">
                  <p:embed/>
                </p:oleObj>
              </mc:Choice>
              <mc:Fallback>
                <p:oleObj name="Document" r:id="rId8" imgW="7563997" imgH="9177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49" y="4579952"/>
                        <a:ext cx="6988175" cy="849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415752" name="Picture 8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15753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</a:p>
          </p:txBody>
        </p:sp>
      </p:grpSp>
      <p:sp>
        <p:nvSpPr>
          <p:cNvPr id="415754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简单的逻辑联结词、全称量词与存在量词</a:t>
            </a:r>
          </a:p>
        </p:txBody>
      </p:sp>
      <p:graphicFrame>
        <p:nvGraphicFramePr>
          <p:cNvPr id="210952" name="Object 8"/>
          <p:cNvGraphicFramePr>
            <a:graphicFrameLocks noChangeAspect="1"/>
          </p:cNvGraphicFramePr>
          <p:nvPr/>
        </p:nvGraphicFramePr>
        <p:xfrm>
          <a:off x="2809852" y="5000637"/>
          <a:ext cx="6872288" cy="162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Document" r:id="rId12" imgW="7635576" imgH="1794005" progId="Word.Document.8">
                  <p:embed/>
                </p:oleObj>
              </mc:Choice>
              <mc:Fallback>
                <p:oleObj name="Document" r:id="rId12" imgW="7635576" imgH="179400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52" y="5000637"/>
                        <a:ext cx="6872288" cy="1620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5719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15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54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59082" name="Object 10"/>
          <p:cNvGraphicFramePr>
            <a:graphicFrameLocks noChangeAspect="1"/>
          </p:cNvGraphicFramePr>
          <p:nvPr/>
        </p:nvGraphicFramePr>
        <p:xfrm>
          <a:off x="2936900" y="1219201"/>
          <a:ext cx="6802438" cy="219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Document" r:id="rId5" imgW="7848154" imgH="2520896" progId="Word.Document.8">
                  <p:embed/>
                </p:oleObj>
              </mc:Choice>
              <mc:Fallback>
                <p:oleObj name="Document" r:id="rId5" imgW="7848154" imgH="25208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900" y="1219201"/>
                        <a:ext cx="6802438" cy="219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18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简单的逻辑联结词、全称量词与存在量词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171020" name="Picture 12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71021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215047" name="Object 7"/>
          <p:cNvGraphicFramePr>
            <a:graphicFrameLocks noChangeAspect="1"/>
          </p:cNvGraphicFramePr>
          <p:nvPr/>
        </p:nvGraphicFramePr>
        <p:xfrm>
          <a:off x="2487614" y="3219450"/>
          <a:ext cx="6937375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Document" r:id="rId9" imgW="7631259" imgH="1638474" progId="Word.Document.8">
                  <p:embed/>
                </p:oleObj>
              </mc:Choice>
              <mc:Fallback>
                <p:oleObj name="Document" r:id="rId9" imgW="7631259" imgH="163847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7614" y="3219450"/>
                        <a:ext cx="6937375" cy="148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2" name="Object 8"/>
          <p:cNvGraphicFramePr>
            <a:graphicFrameLocks noChangeAspect="1"/>
          </p:cNvGraphicFramePr>
          <p:nvPr/>
        </p:nvGraphicFramePr>
        <p:xfrm>
          <a:off x="3068664" y="4071938"/>
          <a:ext cx="6742112" cy="158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Document" r:id="rId12" imgW="7635576" imgH="1805166" progId="Word.Document.8">
                  <p:embed/>
                </p:oleObj>
              </mc:Choice>
              <mc:Fallback>
                <p:oleObj name="Document" r:id="rId12" imgW="7635576" imgH="180516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8664" y="4071938"/>
                        <a:ext cx="6742112" cy="1585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6418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9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424114" y="2708275"/>
            <a:ext cx="7704137" cy="144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zh-CN" altLang="en-US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讲　简单的逻辑联结词、全称量词与存在量词</a:t>
            </a:r>
          </a:p>
        </p:txBody>
      </p:sp>
      <p:sp>
        <p:nvSpPr>
          <p:cNvPr id="9" name="动作按钮: 自定义 8">
            <a:hlinkClick r:id="rId2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520826" y="908051"/>
            <a:ext cx="614363" cy="1755775"/>
            <a:chOff x="0" y="0"/>
            <a:chExt cx="388" cy="907"/>
          </a:xfrm>
        </p:grpSpPr>
        <p:pic>
          <p:nvPicPr>
            <p:cNvPr id="155665" name="Picture 1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5666" name="内容占位符 2">
              <a:hlinkClick r:id="" action="ppaction://noaction"/>
            </p:cNvPr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</a:t>
              </a: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55668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55669" name="内容占位符 2">
              <a:hlinkClick r:id="" action="ppaction://noaction"/>
            </p:cNvPr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519238" y="4454628"/>
            <a:ext cx="615951" cy="2045232"/>
            <a:chOff x="-3" y="2279"/>
            <a:chExt cx="388" cy="1048"/>
          </a:xfrm>
        </p:grpSpPr>
        <p:pic>
          <p:nvPicPr>
            <p:cNvPr id="155671" name="Picture 4">
              <a:hlinkClick r:id="" action="ppaction://noaction"/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-3" y="2279"/>
              <a:ext cx="388" cy="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55672" name="内容占位符 2">
              <a:hlinkClick r:id="" action="ppaction://noaction"/>
            </p:cNvPr>
            <p:cNvSpPr>
              <a:spLocks/>
            </p:cNvSpPr>
            <p:nvPr/>
          </p:nvSpPr>
          <p:spPr bwMode="auto">
            <a:xfrm>
              <a:off x="43" y="242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学科能力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5283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316164" y="887432"/>
            <a:ext cx="7920037" cy="5399088"/>
          </a:xfrm>
        </p:spPr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►　探究点一　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含有逻辑联结词的命题 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zh-CN" dirty="0">
                <a:latin typeface="宋体" charset="-122"/>
              </a:rPr>
              <a:t>　</a:t>
            </a:r>
          </a:p>
        </p:txBody>
      </p:sp>
      <p:graphicFrame>
        <p:nvGraphicFramePr>
          <p:cNvPr id="262151" name="Object 7"/>
          <p:cNvGraphicFramePr>
            <a:graphicFrameLocks noChangeAspect="1"/>
          </p:cNvGraphicFramePr>
          <p:nvPr/>
        </p:nvGraphicFramePr>
        <p:xfrm>
          <a:off x="2487613" y="1720880"/>
          <a:ext cx="7620000" cy="585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Document" r:id="rId4" imgW="8748468" imgH="6725269" progId="Word.Document.8">
                  <p:embed/>
                </p:oleObj>
              </mc:Choice>
              <mc:Fallback>
                <p:oleObj name="Document" r:id="rId4" imgW="8748468" imgH="672526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7613" y="1720880"/>
                        <a:ext cx="7620000" cy="585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6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7409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简单的逻辑联结词、全称量词与存在量词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74092" name="Picture 5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74093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8696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6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9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7409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简单的逻辑联结词、全称量词与存在量词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74092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74093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265225" name="Object 9"/>
          <p:cNvGraphicFramePr>
            <a:graphicFrameLocks noChangeAspect="1"/>
          </p:cNvGraphicFramePr>
          <p:nvPr/>
        </p:nvGraphicFramePr>
        <p:xfrm>
          <a:off x="2524100" y="1363662"/>
          <a:ext cx="7632700" cy="177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Document" r:id="rId6" imgW="8277269" imgH="1938375" progId="Word.Document.8">
                  <p:embed/>
                </p:oleObj>
              </mc:Choice>
              <mc:Fallback>
                <p:oleObj name="Document" r:id="rId6" imgW="8277269" imgH="19383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00" y="1363662"/>
                        <a:ext cx="7632700" cy="1779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6053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65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90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7511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简单的逻辑联结词、全称量词与存在量词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75114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75115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256007" name="Object 7"/>
          <p:cNvGraphicFramePr>
            <a:graphicFrameLocks noChangeAspect="1"/>
          </p:cNvGraphicFramePr>
          <p:nvPr/>
        </p:nvGraphicFramePr>
        <p:xfrm>
          <a:off x="2166910" y="1384292"/>
          <a:ext cx="685165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Document" r:id="rId6" imgW="7535581" imgH="998710" progId="Word.Document.8">
                  <p:embed/>
                </p:oleObj>
              </mc:Choice>
              <mc:Fallback>
                <p:oleObj name="Document" r:id="rId6" imgW="7535581" imgH="9987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10" y="1384292"/>
                        <a:ext cx="685165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2660678" y="2357431"/>
          <a:ext cx="7364413" cy="407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Document" r:id="rId9" imgW="8216840" imgH="4547837" progId="Word.Document.8">
                  <p:embed/>
                </p:oleObj>
              </mc:Choice>
              <mc:Fallback>
                <p:oleObj name="Document" r:id="rId9" imgW="8216840" imgH="454783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0678" y="2357431"/>
                        <a:ext cx="7364413" cy="4073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6359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380935" name="Object 7"/>
          <p:cNvGraphicFramePr>
            <a:graphicFrameLocks noChangeAspect="1"/>
          </p:cNvGraphicFramePr>
          <p:nvPr/>
        </p:nvGraphicFramePr>
        <p:xfrm>
          <a:off x="2595539" y="1285860"/>
          <a:ext cx="7375525" cy="502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Document" r:id="rId5" imgW="8110371" imgH="5540786" progId="Word.Document.8">
                  <p:embed/>
                </p:oleObj>
              </mc:Choice>
              <mc:Fallback>
                <p:oleObj name="Document" r:id="rId5" imgW="8110371" imgH="554078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39" y="1285860"/>
                        <a:ext cx="7375525" cy="5022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36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简单的逻辑联结词、全称量词与存在量词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76138" name="Picture 5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76139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3843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80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7510" name="Object 6"/>
          <p:cNvGraphicFramePr>
            <a:graphicFrameLocks noChangeAspect="1"/>
          </p:cNvGraphicFramePr>
          <p:nvPr/>
        </p:nvGraphicFramePr>
        <p:xfrm>
          <a:off x="2640014" y="1125539"/>
          <a:ext cx="7329487" cy="517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Document" r:id="rId4" imgW="7852111" imgH="5559867" progId="Word.Document.8">
                  <p:embed/>
                </p:oleObj>
              </mc:Choice>
              <mc:Fallback>
                <p:oleObj name="Document" r:id="rId4" imgW="7852111" imgH="555986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4" y="1125539"/>
                        <a:ext cx="7329487" cy="5172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6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79209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简单的逻辑联结词、全称量词与存在量词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79211" name="Picture 5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79212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3658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7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7510" name="Object 6"/>
          <p:cNvGraphicFramePr>
            <a:graphicFrameLocks noChangeAspect="1"/>
          </p:cNvGraphicFramePr>
          <p:nvPr/>
        </p:nvGraphicFramePr>
        <p:xfrm>
          <a:off x="2881291" y="2054246"/>
          <a:ext cx="7027863" cy="437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Document" r:id="rId4" imgW="7890239" imgH="4935944" progId="Word.Document.8">
                  <p:embed/>
                </p:oleObj>
              </mc:Choice>
              <mc:Fallback>
                <p:oleObj name="Document" r:id="rId4" imgW="7890239" imgH="493594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291" y="2054246"/>
                        <a:ext cx="7027863" cy="437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6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8023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简单的逻辑联结词、全称量词与存在量词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80234" name="Picture 5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80235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256007" name="Object 7"/>
          <p:cNvGraphicFramePr>
            <a:graphicFrameLocks noChangeAspect="1"/>
          </p:cNvGraphicFramePr>
          <p:nvPr/>
        </p:nvGraphicFramePr>
        <p:xfrm>
          <a:off x="2309787" y="1376363"/>
          <a:ext cx="6884987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Document" r:id="rId9" imgW="7535581" imgH="998710" progId="Word.Document.8">
                  <p:embed/>
                </p:oleObj>
              </mc:Choice>
              <mc:Fallback>
                <p:oleObj name="Document" r:id="rId9" imgW="7535581" imgH="9987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787" y="1376363"/>
                        <a:ext cx="6884987" cy="900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5183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7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56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640014" y="936625"/>
            <a:ext cx="7920037" cy="5399088"/>
          </a:xfrm>
        </p:spPr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►　探究点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二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en-US" dirty="0">
                <a:ea typeface="黑体" pitchFamily="49" charset="-122"/>
              </a:rPr>
              <a:t>全称命题和特称</a:t>
            </a:r>
            <a:r>
              <a:rPr lang="zh-CN" altLang="en-US" dirty="0" smtClean="0">
                <a:ea typeface="黑体" pitchFamily="49" charset="-122"/>
              </a:rPr>
              <a:t>命题</a:t>
            </a:r>
            <a:r>
              <a:rPr lang="en-US" altLang="zh-CN" dirty="0" smtClean="0">
                <a:ea typeface="黑体" pitchFamily="49" charset="-122"/>
              </a:rPr>
              <a:t> </a:t>
            </a:r>
            <a:r>
              <a:rPr lang="zh-CN" altLang="zh-CN" dirty="0">
                <a:latin typeface="宋体" charset="-122"/>
              </a:rPr>
              <a:t>　　</a:t>
            </a:r>
          </a:p>
        </p:txBody>
      </p:sp>
      <p:graphicFrame>
        <p:nvGraphicFramePr>
          <p:cNvPr id="272391" name="Object 7"/>
          <p:cNvGraphicFramePr>
            <a:graphicFrameLocks noChangeAspect="1"/>
          </p:cNvGraphicFramePr>
          <p:nvPr/>
        </p:nvGraphicFramePr>
        <p:xfrm>
          <a:off x="2782888" y="2060575"/>
          <a:ext cx="6661150" cy="461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Document" r:id="rId4" imgW="7374438" imgH="5113796" progId="Word.Document.8">
                  <p:embed/>
                </p:oleObj>
              </mc:Choice>
              <mc:Fallback>
                <p:oleObj name="Document" r:id="rId4" imgW="7374438" imgH="51137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2060575"/>
                        <a:ext cx="6661150" cy="4611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6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8228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简单的逻辑联结词、全称量词与存在量词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82285" name="Picture 5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82286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3918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72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316424" name="Object 8"/>
          <p:cNvGraphicFramePr>
            <a:graphicFrameLocks noChangeAspect="1"/>
          </p:cNvGraphicFramePr>
          <p:nvPr/>
        </p:nvGraphicFramePr>
        <p:xfrm>
          <a:off x="2843238" y="1236684"/>
          <a:ext cx="6753225" cy="526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Document" r:id="rId5" imgW="7374438" imgH="5751761" progId="Word.Document.8">
                  <p:embed/>
                </p:oleObj>
              </mc:Choice>
              <mc:Fallback>
                <p:oleObj name="Document" r:id="rId5" imgW="7374438" imgH="575176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38" y="1236684"/>
                        <a:ext cx="6753225" cy="5264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04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简单的逻辑联结词、全称量词与存在量词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83306" name="Picture 5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83307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215047" name="Object 7"/>
          <p:cNvGraphicFramePr>
            <a:graphicFrameLocks noChangeAspect="1"/>
          </p:cNvGraphicFramePr>
          <p:nvPr/>
        </p:nvGraphicFramePr>
        <p:xfrm>
          <a:off x="2616200" y="3786190"/>
          <a:ext cx="6935788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name="Document" r:id="rId9" imgW="7573708" imgH="919144" progId="Word.Document.8">
                  <p:embed/>
                </p:oleObj>
              </mc:Choice>
              <mc:Fallback>
                <p:oleObj name="Document" r:id="rId9" imgW="7573708" imgH="91914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200" y="3786190"/>
                        <a:ext cx="6935788" cy="836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4722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1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382983" name="Object 7"/>
          <p:cNvGraphicFramePr>
            <a:graphicFrameLocks noChangeAspect="1"/>
          </p:cNvGraphicFramePr>
          <p:nvPr/>
        </p:nvGraphicFramePr>
        <p:xfrm>
          <a:off x="2498725" y="892196"/>
          <a:ext cx="7583488" cy="560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name="Document" r:id="rId5" imgW="8345611" imgH="6174070" progId="Word.Document.8">
                  <p:embed/>
                </p:oleObj>
              </mc:Choice>
              <mc:Fallback>
                <p:oleObj name="Document" r:id="rId5" imgW="8345611" imgH="61740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8725" y="892196"/>
                        <a:ext cx="7583488" cy="560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44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简单的逻辑联结词、全称量词与存在量词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471046" name="Picture 5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471047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8619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82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382983" name="Object 7"/>
          <p:cNvGraphicFramePr>
            <a:graphicFrameLocks noChangeAspect="1"/>
          </p:cNvGraphicFramePr>
          <p:nvPr/>
        </p:nvGraphicFramePr>
        <p:xfrm>
          <a:off x="2425701" y="1266825"/>
          <a:ext cx="7210425" cy="501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name="Document" r:id="rId5" imgW="7989154" imgH="5472381" progId="Word.Document.8">
                  <p:embed/>
                </p:oleObj>
              </mc:Choice>
              <mc:Fallback>
                <p:oleObj name="Document" r:id="rId5" imgW="7989154" imgH="547238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1" y="1266825"/>
                        <a:ext cx="7210425" cy="5016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28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简单的逻辑联结词、全称量词与存在量词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84330" name="Picture 5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84331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1629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82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>
            <a:grpSpLocks/>
          </p:cNvGrpSpPr>
          <p:nvPr/>
        </p:nvGrpSpPr>
        <p:grpSpPr bwMode="auto">
          <a:xfrm>
            <a:off x="1524000" y="692150"/>
            <a:ext cx="9144000" cy="6165850"/>
            <a:chOff x="0" y="692696"/>
            <a:chExt cx="9144000" cy="6165304"/>
          </a:xfrm>
        </p:grpSpPr>
        <p:sp>
          <p:nvSpPr>
            <p:cNvPr id="5" name="矩形 4"/>
            <p:cNvSpPr/>
            <p:nvPr/>
          </p:nvSpPr>
          <p:spPr>
            <a:xfrm>
              <a:off x="0" y="692696"/>
              <a:ext cx="9144000" cy="6165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aseline="-25000"/>
            </a:p>
          </p:txBody>
        </p:sp>
        <p:sp>
          <p:nvSpPr>
            <p:cNvPr id="6" name="矩形 5"/>
            <p:cNvSpPr/>
            <p:nvPr/>
          </p:nvSpPr>
          <p:spPr>
            <a:xfrm>
              <a:off x="467544" y="751464"/>
              <a:ext cx="8266406" cy="5701872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35000">
                  <a:schemeClr val="bg1">
                    <a:lumMod val="0"/>
                    <a:lumOff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0">
              <a:noFill/>
            </a:ln>
            <a:effectLst>
              <a:outerShdw blurRad="63500" dist="63500" dir="5400000" sx="101000" sy="101000" algn="ctr" rotWithShape="0">
                <a:schemeClr val="bg1">
                  <a:lumMod val="65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w="6350" h="82550"/>
              <a:bevelB w="6350" h="825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aseline="-25000"/>
            </a:p>
          </p:txBody>
        </p:sp>
      </p:grpSp>
      <p:sp>
        <p:nvSpPr>
          <p:cNvPr id="10" name="同侧圆角矩形 9"/>
          <p:cNvSpPr/>
          <p:nvPr/>
        </p:nvSpPr>
        <p:spPr>
          <a:xfrm>
            <a:off x="4838700" y="508001"/>
            <a:ext cx="2484438" cy="473075"/>
          </a:xfrm>
          <a:prstGeom prst="round2SameRect">
            <a:avLst/>
          </a:prstGeom>
          <a:gradFill>
            <a:gsLst>
              <a:gs pos="0">
                <a:srgbClr val="498E3E"/>
              </a:gs>
              <a:gs pos="59000">
                <a:srgbClr val="9ECB2D"/>
              </a:gs>
              <a:gs pos="100000">
                <a:srgbClr val="4B703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2200"/>
              </a:lnSpc>
              <a:defRPr/>
            </a:pPr>
            <a:r>
              <a:rPr lang="zh-CN" altLang="en-US" sz="2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考试说明</a:t>
            </a:r>
          </a:p>
        </p:txBody>
      </p:sp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49865" name="Object 9"/>
          <p:cNvGraphicFramePr>
            <a:graphicFrameLocks noChangeAspect="1"/>
          </p:cNvGraphicFramePr>
          <p:nvPr/>
        </p:nvGraphicFramePr>
        <p:xfrm>
          <a:off x="2365375" y="1516080"/>
          <a:ext cx="7448550" cy="441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r:id="rId5" imgW="8083034" imgH="4800935" progId="Word.Document.8">
                  <p:embed/>
                </p:oleObj>
              </mc:Choice>
              <mc:Fallback>
                <p:oleObj name="Document" r:id="rId5" imgW="8083034" imgH="48009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75" y="1516080"/>
                        <a:ext cx="7448550" cy="441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6603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49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7510" name="Object 6"/>
          <p:cNvGraphicFramePr>
            <a:graphicFrameLocks noChangeAspect="1"/>
          </p:cNvGraphicFramePr>
          <p:nvPr/>
        </p:nvGraphicFramePr>
        <p:xfrm>
          <a:off x="2854354" y="1071547"/>
          <a:ext cx="7242175" cy="481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" name="Document" r:id="rId4" imgW="7852111" imgH="5226484" progId="Word.Document.8">
                  <p:embed/>
                </p:oleObj>
              </mc:Choice>
              <mc:Fallback>
                <p:oleObj name="Document" r:id="rId4" imgW="7852111" imgH="522648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4354" y="1071547"/>
                        <a:ext cx="7242175" cy="4814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6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86376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简单的逻辑联结词、全称量词与存在量词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86378" name="Picture 5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86379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215047" name="Object 7"/>
          <p:cNvGraphicFramePr>
            <a:graphicFrameLocks noChangeAspect="1"/>
          </p:cNvGraphicFramePr>
          <p:nvPr/>
        </p:nvGraphicFramePr>
        <p:xfrm>
          <a:off x="2547938" y="5457846"/>
          <a:ext cx="6900862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" name="Document" r:id="rId9" imgW="7592412" imgH="920944" progId="Word.Document.8">
                  <p:embed/>
                </p:oleObj>
              </mc:Choice>
              <mc:Fallback>
                <p:oleObj name="Document" r:id="rId9" imgW="7592412" imgH="92094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938" y="5457846"/>
                        <a:ext cx="6900862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0878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7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5030" name="Object 6"/>
          <p:cNvGraphicFramePr>
            <a:graphicFrameLocks noChangeAspect="1"/>
          </p:cNvGraphicFramePr>
          <p:nvPr/>
        </p:nvGraphicFramePr>
        <p:xfrm>
          <a:off x="2998788" y="1285861"/>
          <a:ext cx="6608762" cy="509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8" name="Document" r:id="rId4" imgW="7702838" imgH="5945454" progId="Word.Document.8">
                  <p:embed/>
                </p:oleObj>
              </mc:Choice>
              <mc:Fallback>
                <p:oleObj name="Document" r:id="rId4" imgW="7702838" imgH="594545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8788" y="1285861"/>
                        <a:ext cx="6608762" cy="509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6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8740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简单的逻辑联结词、全称量词与存在量词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87402" name="Picture 5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87403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1849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85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568575" y="936625"/>
            <a:ext cx="7920038" cy="5399088"/>
          </a:xfrm>
        </p:spPr>
        <p:txBody>
          <a:bodyPr/>
          <a:lstStyle/>
          <a:p>
            <a:r>
              <a:rPr lang="en-US" altLang="zh-CN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>
                <a:latin typeface="黑体" pitchFamily="49" charset="-122"/>
                <a:ea typeface="黑体" pitchFamily="49" charset="-122"/>
              </a:rPr>
              <a:t>►　探究点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三</a:t>
            </a:r>
            <a:r>
              <a:rPr lang="zh-CN" altLang="zh-CN"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en-US">
                <a:ea typeface="黑体" pitchFamily="49" charset="-122"/>
              </a:rPr>
              <a:t>含有一个量词的命题的否定</a:t>
            </a:r>
            <a:r>
              <a:rPr lang="en-US" altLang="zh-CN"/>
              <a:t> </a:t>
            </a:r>
            <a:r>
              <a:rPr lang="zh-CN" altLang="zh-CN">
                <a:latin typeface="宋体" charset="-122"/>
              </a:rPr>
              <a:t>　　</a:t>
            </a:r>
          </a:p>
        </p:txBody>
      </p:sp>
      <p:graphicFrame>
        <p:nvGraphicFramePr>
          <p:cNvPr id="280583" name="Object 7"/>
          <p:cNvGraphicFramePr>
            <a:graphicFrameLocks noChangeAspect="1"/>
          </p:cNvGraphicFramePr>
          <p:nvPr/>
        </p:nvGraphicFramePr>
        <p:xfrm>
          <a:off x="2779713" y="1768476"/>
          <a:ext cx="6572250" cy="475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2" name="Document" r:id="rId4" imgW="7442780" imgH="5393176" progId="Word.Document.8">
                  <p:embed/>
                </p:oleObj>
              </mc:Choice>
              <mc:Fallback>
                <p:oleObj name="Document" r:id="rId4" imgW="7442780" imgH="539317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9713" y="1768476"/>
                        <a:ext cx="6572250" cy="4754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6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89449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简单的逻辑联结词、全称量词与存在量词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89451" name="Picture 5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89452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1137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80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318473" name="Object 9"/>
          <p:cNvGraphicFramePr>
            <a:graphicFrameLocks noChangeAspect="1"/>
          </p:cNvGraphicFramePr>
          <p:nvPr/>
        </p:nvGraphicFramePr>
        <p:xfrm>
          <a:off x="2451100" y="3670300"/>
          <a:ext cx="685165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6" name="Document" r:id="rId5" imgW="7535940" imgH="792055" progId="Word.Document.8">
                  <p:embed/>
                </p:oleObj>
              </mc:Choice>
              <mc:Fallback>
                <p:oleObj name="Document" r:id="rId5" imgW="7535940" imgH="79205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670300"/>
                        <a:ext cx="6851650" cy="719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07" name="Object 7"/>
          <p:cNvGraphicFramePr>
            <a:graphicFrameLocks noChangeAspect="1"/>
          </p:cNvGraphicFramePr>
          <p:nvPr/>
        </p:nvGraphicFramePr>
        <p:xfrm>
          <a:off x="2955952" y="4840306"/>
          <a:ext cx="69977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7" name="Document" r:id="rId8" imgW="7703558" imgH="1365215" progId="Word.Document.8">
                  <p:embed/>
                </p:oleObj>
              </mc:Choice>
              <mc:Fallback>
                <p:oleObj name="Document" r:id="rId8" imgW="7703558" imgH="13652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5952" y="4840306"/>
                        <a:ext cx="6997700" cy="123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74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简单的逻辑联结词、全称量词与存在量词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90476" name="Picture 5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90477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908326" y="1722448"/>
          <a:ext cx="6973888" cy="320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8" name="Document" r:id="rId12" imgW="7767583" imgH="3586570" progId="Word.Document.8">
                  <p:embed/>
                </p:oleObj>
              </mc:Choice>
              <mc:Fallback>
                <p:oleObj name="Document" r:id="rId12" imgW="7767583" imgH="35865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8326" y="1722448"/>
                        <a:ext cx="6973888" cy="320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1152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18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56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3" name="Object 9"/>
          <p:cNvGraphicFramePr>
            <a:graphicFrameLocks noChangeAspect="1"/>
          </p:cNvGraphicFramePr>
          <p:nvPr/>
        </p:nvGraphicFramePr>
        <p:xfrm>
          <a:off x="2803526" y="1427164"/>
          <a:ext cx="6778625" cy="325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0" name="Document" r:id="rId5" imgW="8044187" imgH="3802585" progId="Word.Document.8">
                  <p:embed/>
                </p:oleObj>
              </mc:Choice>
              <mc:Fallback>
                <p:oleObj name="Document" r:id="rId5" imgW="8044187" imgH="38025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3526" y="1427164"/>
                        <a:ext cx="6778625" cy="325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74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简单的逻辑联结词、全称量词与存在量词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90476" name="Picture 5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90477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3935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3654" name="Object 6"/>
          <p:cNvGraphicFramePr>
            <a:graphicFrameLocks noChangeAspect="1"/>
          </p:cNvGraphicFramePr>
          <p:nvPr/>
        </p:nvGraphicFramePr>
        <p:xfrm>
          <a:off x="2657476" y="1073150"/>
          <a:ext cx="7218363" cy="502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4" name="Document" r:id="rId4" imgW="7834126" imgH="5460500" progId="Word.Document.8">
                  <p:embed/>
                </p:oleObj>
              </mc:Choice>
              <mc:Fallback>
                <p:oleObj name="Document" r:id="rId4" imgW="7834126" imgH="54605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476" y="1073150"/>
                        <a:ext cx="7218363" cy="5022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6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94569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简单的逻辑联结词、全称量词与存在量词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94571" name="Picture 5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94572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7240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3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56007" name="Object 7"/>
          <p:cNvGraphicFramePr>
            <a:graphicFrameLocks noChangeAspect="1"/>
          </p:cNvGraphicFramePr>
          <p:nvPr/>
        </p:nvGraphicFramePr>
        <p:xfrm>
          <a:off x="2571750" y="2143117"/>
          <a:ext cx="6864350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8" name="Document" r:id="rId5" imgW="7554645" imgH="1000150" progId="Word.Document.8">
                  <p:embed/>
                </p:oleObj>
              </mc:Choice>
              <mc:Fallback>
                <p:oleObj name="Document" r:id="rId5" imgW="7554645" imgH="10001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2143117"/>
                        <a:ext cx="6864350" cy="903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69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简单的逻辑联结词、全称量词与存在量词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94571" name="Picture 5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94572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285702" name="Object 6"/>
          <p:cNvGraphicFramePr>
            <a:graphicFrameLocks noChangeAspect="1"/>
          </p:cNvGraphicFramePr>
          <p:nvPr/>
        </p:nvGraphicFramePr>
        <p:xfrm>
          <a:off x="2735290" y="3571876"/>
          <a:ext cx="7218363" cy="125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9" name="Document" r:id="rId9" imgW="7719384" imgH="1386817" progId="Word.Document.8">
                  <p:embed/>
                </p:oleObj>
              </mc:Choice>
              <mc:Fallback>
                <p:oleObj name="Document" r:id="rId9" imgW="7719384" imgH="13868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5290" y="3571876"/>
                        <a:ext cx="7218363" cy="1255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2474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85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640014" y="936625"/>
            <a:ext cx="7920037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思想方法　</a:t>
            </a:r>
            <a:r>
              <a:rPr lang="en-US" altLang="en-US" sz="2400" b="1" dirty="0">
                <a:latin typeface="黑体" pitchFamily="49" charset="-122"/>
                <a:ea typeface="黑体" pitchFamily="49" charset="-122"/>
              </a:rPr>
              <a:t>2.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化归转化思想在逻辑问题中的应用</a:t>
            </a:r>
            <a:endParaRPr lang="zh-CN" altLang="en-US" sz="2400" b="1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86727" name="Object 7"/>
          <p:cNvGraphicFramePr>
            <a:graphicFrameLocks noChangeAspect="1"/>
          </p:cNvGraphicFramePr>
          <p:nvPr/>
        </p:nvGraphicFramePr>
        <p:xfrm>
          <a:off x="2755901" y="1635140"/>
          <a:ext cx="6729413" cy="393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2" name="Document" r:id="rId4" imgW="7622986" imgH="4464671" progId="Word.Document.8">
                  <p:embed/>
                </p:oleObj>
              </mc:Choice>
              <mc:Fallback>
                <p:oleObj name="Document" r:id="rId4" imgW="7622986" imgH="446467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901" y="1635140"/>
                        <a:ext cx="6729413" cy="393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6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2652736" y="5621368"/>
          <a:ext cx="6729413" cy="202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3" name="Document" r:id="rId8" imgW="7622986" imgH="2294080" progId="Word.Document.8">
                  <p:embed/>
                </p:oleObj>
              </mc:Choice>
              <mc:Fallback>
                <p:oleObj name="Document" r:id="rId8" imgW="7622986" imgH="22940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736" y="5621368"/>
                        <a:ext cx="6729413" cy="202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1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简单的逻辑联结词、全称量词与存在量词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519238" y="4340328"/>
            <a:ext cx="615951" cy="2088166"/>
            <a:chOff x="-3" y="2279"/>
            <a:chExt cx="388" cy="1070"/>
          </a:xfrm>
        </p:grpSpPr>
        <p:pic>
          <p:nvPicPr>
            <p:cNvPr id="204817" name="Picture 4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-3" y="2279"/>
              <a:ext cx="388" cy="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204818" name="内容占位符 2"/>
            <p:cNvSpPr>
              <a:spLocks/>
            </p:cNvSpPr>
            <p:nvPr/>
          </p:nvSpPr>
          <p:spPr bwMode="auto">
            <a:xfrm>
              <a:off x="43" y="2442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学科能力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8090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86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12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89800" name="Object 8"/>
          <p:cNvGraphicFramePr>
            <a:graphicFrameLocks noChangeAspect="1"/>
          </p:cNvGraphicFramePr>
          <p:nvPr/>
        </p:nvGraphicFramePr>
        <p:xfrm>
          <a:off x="2840064" y="2373344"/>
          <a:ext cx="6827837" cy="541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6" name="Document" r:id="rId5" imgW="7513999" imgH="5961655" progId="Word.Document.8">
                  <p:embed/>
                </p:oleObj>
              </mc:Choice>
              <mc:Fallback>
                <p:oleObj name="Document" r:id="rId5" imgW="7513999" imgH="596165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0064" y="2373344"/>
                        <a:ext cx="6827837" cy="541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3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简单的逻辑联结词、全称量词与存在量词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19238" y="4340329"/>
            <a:ext cx="615951" cy="2072554"/>
            <a:chOff x="-3" y="2279"/>
            <a:chExt cx="388" cy="1062"/>
          </a:xfrm>
        </p:grpSpPr>
        <p:pic>
          <p:nvPicPr>
            <p:cNvPr id="205837" name="Picture 4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-3" y="2279"/>
              <a:ext cx="388" cy="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205838" name="内容占位符 2"/>
            <p:cNvSpPr>
              <a:spLocks/>
            </p:cNvSpPr>
            <p:nvPr/>
          </p:nvSpPr>
          <p:spPr bwMode="auto">
            <a:xfrm>
              <a:off x="43" y="2434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学科能力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256007" name="Object 3"/>
          <p:cNvGraphicFramePr>
            <a:graphicFrameLocks noChangeAspect="1"/>
          </p:cNvGraphicFramePr>
          <p:nvPr/>
        </p:nvGraphicFramePr>
        <p:xfrm>
          <a:off x="2862288" y="1500174"/>
          <a:ext cx="687705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7" name="Document" r:id="rId9" imgW="7563997" imgH="1001950" progId="Word.Document.8">
                  <p:embed/>
                </p:oleObj>
              </mc:Choice>
              <mc:Fallback>
                <p:oleObj name="Document" r:id="rId9" imgW="7563997" imgH="10019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2288" y="1500174"/>
                        <a:ext cx="687705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0582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89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89800" name="Object 8"/>
          <p:cNvGraphicFramePr>
            <a:graphicFrameLocks noChangeAspect="1"/>
          </p:cNvGraphicFramePr>
          <p:nvPr/>
        </p:nvGraphicFramePr>
        <p:xfrm>
          <a:off x="2881291" y="1390672"/>
          <a:ext cx="6608763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0" name="Document" r:id="rId5" imgW="7485224" imgH="5880650" progId="Word.Document.8">
                  <p:embed/>
                </p:oleObj>
              </mc:Choice>
              <mc:Fallback>
                <p:oleObj name="Document" r:id="rId5" imgW="7485224" imgH="58806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291" y="1390672"/>
                        <a:ext cx="6608763" cy="518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2264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简单的逻辑联结词、全称量词与存在量词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19238" y="4340328"/>
            <a:ext cx="615951" cy="2017910"/>
            <a:chOff x="-3" y="2279"/>
            <a:chExt cx="388" cy="1034"/>
          </a:xfrm>
        </p:grpSpPr>
        <p:pic>
          <p:nvPicPr>
            <p:cNvPr id="352269" name="Picture 4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-3" y="2279"/>
              <a:ext cx="388" cy="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352270" name="内容占位符 2"/>
            <p:cNvSpPr>
              <a:spLocks/>
            </p:cNvSpPr>
            <p:nvPr/>
          </p:nvSpPr>
          <p:spPr bwMode="auto">
            <a:xfrm>
              <a:off x="43" y="2406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学科能力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1437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9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0" y="692150"/>
            <a:ext cx="9144000" cy="6165850"/>
            <a:chOff x="0" y="0"/>
            <a:chExt cx="9144000" cy="6165304"/>
          </a:xfrm>
        </p:grpSpPr>
        <p:sp>
          <p:nvSpPr>
            <p:cNvPr id="13315" name="矩形 4"/>
            <p:cNvSpPr>
              <a:spLocks noChangeArrowheads="1"/>
            </p:cNvSpPr>
            <p:nvPr/>
          </p:nvSpPr>
          <p:spPr bwMode="auto">
            <a:xfrm>
              <a:off x="0" y="0"/>
              <a:ext cx="9144000" cy="61653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baseline="-25000">
                <a:solidFill>
                  <a:srgbClr val="FFFFFF"/>
                </a:solidFill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47472" y="14985"/>
              <a:ext cx="8510016" cy="5918692"/>
              <a:chOff x="0" y="0"/>
              <a:chExt cx="8510016" cy="5919216"/>
            </a:xfrm>
          </p:grpSpPr>
          <p:pic>
            <p:nvPicPr>
              <p:cNvPr id="13317" name="矩形 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0"/>
                <a:ext cx="8510016" cy="5919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318" name="Text Box 6"/>
              <p:cNvSpPr txBox="1">
                <a:spLocks noChangeArrowheads="1"/>
              </p:cNvSpPr>
              <p:nvPr/>
            </p:nvSpPr>
            <p:spPr bwMode="auto">
              <a:xfrm>
                <a:off x="120072" y="43787"/>
                <a:ext cx="8266406" cy="5702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 baseline="-250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3319" name="同侧圆角矩形 9"/>
          <p:cNvSpPr>
            <a:spLocks noChangeArrowheads="1"/>
          </p:cNvSpPr>
          <p:nvPr/>
        </p:nvSpPr>
        <p:spPr bwMode="auto">
          <a:xfrm>
            <a:off x="4727575" y="404814"/>
            <a:ext cx="2484438" cy="473075"/>
          </a:xfrm>
          <a:custGeom>
            <a:avLst/>
            <a:gdLst>
              <a:gd name="T0" fmla="*/ 78847 w 2484611"/>
              <a:gd name="T1" fmla="*/ 0 h 473075"/>
              <a:gd name="T2" fmla="*/ 2405764 w 2484611"/>
              <a:gd name="T3" fmla="*/ 0 h 473075"/>
              <a:gd name="T4" fmla="*/ 2484611 w 2484611"/>
              <a:gd name="T5" fmla="*/ 78847 h 473075"/>
              <a:gd name="T6" fmla="*/ 2484611 w 2484611"/>
              <a:gd name="T7" fmla="*/ 473075 h 473075"/>
              <a:gd name="T8" fmla="*/ 2484611 w 2484611"/>
              <a:gd name="T9" fmla="*/ 473075 h 473075"/>
              <a:gd name="T10" fmla="*/ 0 w 2484611"/>
              <a:gd name="T11" fmla="*/ 473075 h 473075"/>
              <a:gd name="T12" fmla="*/ 0 w 2484611"/>
              <a:gd name="T13" fmla="*/ 473075 h 473075"/>
              <a:gd name="T14" fmla="*/ 0 w 2484611"/>
              <a:gd name="T15" fmla="*/ 78847 h 473075"/>
              <a:gd name="T16" fmla="*/ 78847 w 2484611"/>
              <a:gd name="T17" fmla="*/ 0 h 4730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84611"/>
              <a:gd name="T28" fmla="*/ 0 h 473075"/>
              <a:gd name="T29" fmla="*/ 2484611 w 2484611"/>
              <a:gd name="T30" fmla="*/ 473075 h 47307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84611" h="473075">
                <a:moveTo>
                  <a:pt x="78847" y="0"/>
                </a:moveTo>
                <a:lnTo>
                  <a:pt x="2405764" y="0"/>
                </a:lnTo>
                <a:cubicBezTo>
                  <a:pt x="2449310" y="0"/>
                  <a:pt x="2484611" y="35301"/>
                  <a:pt x="2484611" y="78847"/>
                </a:cubicBezTo>
                <a:lnTo>
                  <a:pt x="2484611" y="473075"/>
                </a:lnTo>
                <a:lnTo>
                  <a:pt x="0" y="473075"/>
                </a:lnTo>
                <a:lnTo>
                  <a:pt x="0" y="78847"/>
                </a:lnTo>
                <a:cubicBezTo>
                  <a:pt x="0" y="35301"/>
                  <a:pt x="35301" y="0"/>
                  <a:pt x="78847" y="0"/>
                </a:cubicBezTo>
                <a:close/>
              </a:path>
            </a:pathLst>
          </a:custGeom>
          <a:gradFill rotWithShape="0">
            <a:gsLst>
              <a:gs pos="0">
                <a:srgbClr val="498E3E"/>
              </a:gs>
              <a:gs pos="59000">
                <a:srgbClr val="9ECB2D"/>
              </a:gs>
              <a:gs pos="100000">
                <a:srgbClr val="4B703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ts val="2200"/>
              </a:lnSpc>
            </a:pPr>
            <a:r>
              <a:rPr lang="zh-CN" altLang="en-US" sz="2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考情分析</a:t>
            </a:r>
            <a:endParaRPr lang="en-US" altLang="zh-CN" sz="26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3320" name="动作按钮: 自定义 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2166911" y="1243036"/>
          <a:ext cx="7596187" cy="540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Document" r:id="rId6" imgW="9140174" imgH="6396566" progId="Word.Document.8">
                  <p:embed/>
                </p:oleObj>
              </mc:Choice>
              <mc:Fallback>
                <p:oleObj name="Document" r:id="rId6" imgW="9140174" imgH="639656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11" y="1243036"/>
                        <a:ext cx="7596187" cy="540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7483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361480" name="Object 8"/>
          <p:cNvGraphicFramePr>
            <a:graphicFrameLocks noChangeAspect="1"/>
          </p:cNvGraphicFramePr>
          <p:nvPr/>
        </p:nvGraphicFramePr>
        <p:xfrm>
          <a:off x="2513040" y="1049360"/>
          <a:ext cx="7583488" cy="552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4" name="Document" r:id="rId5" imgW="7598167" imgH="5535386" progId="Word.Document.8">
                  <p:embed/>
                </p:oleObj>
              </mc:Choice>
              <mc:Fallback>
                <p:oleObj name="Document" r:id="rId5" imgW="7598167" imgH="553538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3040" y="1049360"/>
                        <a:ext cx="7583488" cy="552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1481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简单的逻辑联结词、全称量词与存在量词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19238" y="4340329"/>
            <a:ext cx="615951" cy="2072554"/>
            <a:chOff x="-3" y="2279"/>
            <a:chExt cx="388" cy="1062"/>
          </a:xfrm>
        </p:grpSpPr>
        <p:pic>
          <p:nvPicPr>
            <p:cNvPr id="361486" name="Picture 4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-3" y="2279"/>
              <a:ext cx="388" cy="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361487" name="内容占位符 2"/>
            <p:cNvSpPr>
              <a:spLocks/>
            </p:cNvSpPr>
            <p:nvPr/>
          </p:nvSpPr>
          <p:spPr bwMode="auto">
            <a:xfrm>
              <a:off x="43" y="2434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学科能力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810000" y="3429000"/>
            <a:ext cx="4572000" cy="0"/>
          </a:xfrm>
          <a:prstGeom prst="rect">
            <a:avLst/>
          </a:prstGeom>
        </p:spPr>
        <p:txBody>
          <a:bodyPr/>
          <a:lstStyle/>
          <a:p>
            <a:r>
              <a:rPr lang="zh-CN" altLang="en-US" sz="1050">
                <a:latin typeface="Times New Roman"/>
                <a:ea typeface="GBK_S"/>
                <a:cs typeface="Times New Roman"/>
              </a:rPr>
              <a:t>綈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11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1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89800" name="Object 8"/>
          <p:cNvGraphicFramePr>
            <a:graphicFrameLocks noChangeAspect="1"/>
          </p:cNvGraphicFramePr>
          <p:nvPr/>
        </p:nvGraphicFramePr>
        <p:xfrm>
          <a:off x="2625752" y="2590832"/>
          <a:ext cx="7327900" cy="533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8" name="Document" r:id="rId5" imgW="8066488" imgH="5889650" progId="Word.Document.8">
                  <p:embed/>
                </p:oleObj>
              </mc:Choice>
              <mc:Fallback>
                <p:oleObj name="Document" r:id="rId5" imgW="8066488" imgH="58896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5752" y="2590832"/>
                        <a:ext cx="7327900" cy="5338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48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简单的逻辑联结词、全称量词与存在量词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19238" y="4340329"/>
            <a:ext cx="615951" cy="2072554"/>
            <a:chOff x="-3" y="2279"/>
            <a:chExt cx="388" cy="1062"/>
          </a:xfrm>
        </p:grpSpPr>
        <p:pic>
          <p:nvPicPr>
            <p:cNvPr id="419853" name="Picture 4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-3" y="2279"/>
              <a:ext cx="388" cy="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419854" name="内容占位符 2"/>
            <p:cNvSpPr>
              <a:spLocks/>
            </p:cNvSpPr>
            <p:nvPr/>
          </p:nvSpPr>
          <p:spPr bwMode="auto">
            <a:xfrm>
              <a:off x="43" y="2434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学科能力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1952596" y="1560514"/>
          <a:ext cx="6731000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9" name="Document" r:id="rId9" imgW="7533063" imgH="1306171" progId="Word.Document.8">
                  <p:embed/>
                </p:oleObj>
              </mc:Choice>
              <mc:Fallback>
                <p:oleObj name="Document" r:id="rId9" imgW="7533063" imgH="130617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596" y="1560514"/>
                        <a:ext cx="6731000" cy="1169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4506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45768" name="Object 8"/>
          <p:cNvGraphicFramePr>
            <a:graphicFrameLocks noChangeAspect="1"/>
          </p:cNvGraphicFramePr>
          <p:nvPr/>
        </p:nvGraphicFramePr>
        <p:xfrm>
          <a:off x="2722590" y="2570194"/>
          <a:ext cx="7302500" cy="514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2" name="Document" r:id="rId5" imgW="8392731" imgH="5924933" progId="Word.Document.8">
                  <p:embed/>
                </p:oleObj>
              </mc:Choice>
              <mc:Fallback>
                <p:oleObj name="Document" r:id="rId5" imgW="8392731" imgH="592493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2590" y="2570194"/>
                        <a:ext cx="7302500" cy="5145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1897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简单的逻辑联结词、全称量词与存在量词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424113" y="936626"/>
            <a:ext cx="7810500" cy="62071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algn="ctr">
              <a:lnSpc>
                <a:spcPts val="3500"/>
              </a:lnSpc>
            </a:pP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教师备用例题 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zh-CN" altLang="en-US" sz="2400" b="1">
                <a:latin typeface="宋体" charset="-122"/>
              </a:rPr>
              <a:t>　</a:t>
            </a:r>
          </a:p>
          <a:p>
            <a:pPr>
              <a:lnSpc>
                <a:spcPts val="3500"/>
              </a:lnSpc>
            </a:pPr>
            <a:r>
              <a:rPr lang="zh-CN" altLang="en-US" sz="2400" b="1">
                <a:latin typeface="宋体" charset="-122"/>
              </a:rPr>
              <a:t>　　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3187728" y="1819280"/>
          <a:ext cx="6765925" cy="210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3" name="Document" r:id="rId8" imgW="7683775" imgH="2388046" progId="Word.Document.8">
                  <p:embed/>
                </p:oleObj>
              </mc:Choice>
              <mc:Fallback>
                <p:oleObj name="Document" r:id="rId8" imgW="7683775" imgH="238804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728" y="1819280"/>
                        <a:ext cx="6765925" cy="2109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3665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4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45768" name="Object 8"/>
          <p:cNvGraphicFramePr>
            <a:graphicFrameLocks noChangeAspect="1"/>
          </p:cNvGraphicFramePr>
          <p:nvPr/>
        </p:nvGraphicFramePr>
        <p:xfrm>
          <a:off x="2595538" y="1571613"/>
          <a:ext cx="7473950" cy="525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6" name="Document" r:id="rId5" imgW="8487330" imgH="5949775" progId="Word.Document.8">
                  <p:embed/>
                </p:oleObj>
              </mc:Choice>
              <mc:Fallback>
                <p:oleObj name="Document" r:id="rId5" imgW="8487330" imgH="59497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38" y="1571613"/>
                        <a:ext cx="7473950" cy="5254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207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简单的逻辑联结词、全称量词与存在量词</a:t>
            </a:r>
          </a:p>
        </p:txBody>
      </p:sp>
      <p:graphicFrame>
        <p:nvGraphicFramePr>
          <p:cNvPr id="289800" name="Object 3"/>
          <p:cNvGraphicFramePr>
            <a:graphicFrameLocks noChangeAspect="1"/>
          </p:cNvGraphicFramePr>
          <p:nvPr/>
        </p:nvGraphicFramePr>
        <p:xfrm>
          <a:off x="2505098" y="1214422"/>
          <a:ext cx="680561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7" name="文档" r:id="rId8" imgW="7515310" imgH="993382" progId="Word.Document.8">
                  <p:embed/>
                </p:oleObj>
              </mc:Choice>
              <mc:Fallback>
                <p:oleObj name="文档" r:id="rId8" imgW="7515310" imgH="99338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098" y="1214422"/>
                        <a:ext cx="6805613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9121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0" y="692150"/>
            <a:ext cx="9144000" cy="6165850"/>
            <a:chOff x="0" y="0"/>
            <a:chExt cx="9144000" cy="6165304"/>
          </a:xfrm>
        </p:grpSpPr>
        <p:sp>
          <p:nvSpPr>
            <p:cNvPr id="13315" name="矩形 4"/>
            <p:cNvSpPr>
              <a:spLocks noChangeArrowheads="1"/>
            </p:cNvSpPr>
            <p:nvPr/>
          </p:nvSpPr>
          <p:spPr bwMode="auto">
            <a:xfrm>
              <a:off x="0" y="0"/>
              <a:ext cx="9144000" cy="61653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baseline="-25000">
                <a:solidFill>
                  <a:srgbClr val="FFFFFF"/>
                </a:solidFill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47472" y="14985"/>
              <a:ext cx="8510016" cy="5918692"/>
              <a:chOff x="0" y="0"/>
              <a:chExt cx="8510016" cy="5919216"/>
            </a:xfrm>
          </p:grpSpPr>
          <p:pic>
            <p:nvPicPr>
              <p:cNvPr id="13317" name="矩形 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0"/>
                <a:ext cx="8510016" cy="5919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318" name="Text Box 6"/>
              <p:cNvSpPr txBox="1">
                <a:spLocks noChangeArrowheads="1"/>
              </p:cNvSpPr>
              <p:nvPr/>
            </p:nvSpPr>
            <p:spPr bwMode="auto">
              <a:xfrm>
                <a:off x="120072" y="43787"/>
                <a:ext cx="8266406" cy="5702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 baseline="-250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3319" name="同侧圆角矩形 9"/>
          <p:cNvSpPr>
            <a:spLocks noChangeArrowheads="1"/>
          </p:cNvSpPr>
          <p:nvPr/>
        </p:nvSpPr>
        <p:spPr bwMode="auto">
          <a:xfrm>
            <a:off x="4727575" y="404814"/>
            <a:ext cx="2484438" cy="473075"/>
          </a:xfrm>
          <a:custGeom>
            <a:avLst/>
            <a:gdLst>
              <a:gd name="T0" fmla="*/ 78847 w 2484611"/>
              <a:gd name="T1" fmla="*/ 0 h 473075"/>
              <a:gd name="T2" fmla="*/ 2405764 w 2484611"/>
              <a:gd name="T3" fmla="*/ 0 h 473075"/>
              <a:gd name="T4" fmla="*/ 2484611 w 2484611"/>
              <a:gd name="T5" fmla="*/ 78847 h 473075"/>
              <a:gd name="T6" fmla="*/ 2484611 w 2484611"/>
              <a:gd name="T7" fmla="*/ 473075 h 473075"/>
              <a:gd name="T8" fmla="*/ 2484611 w 2484611"/>
              <a:gd name="T9" fmla="*/ 473075 h 473075"/>
              <a:gd name="T10" fmla="*/ 0 w 2484611"/>
              <a:gd name="T11" fmla="*/ 473075 h 473075"/>
              <a:gd name="T12" fmla="*/ 0 w 2484611"/>
              <a:gd name="T13" fmla="*/ 473075 h 473075"/>
              <a:gd name="T14" fmla="*/ 0 w 2484611"/>
              <a:gd name="T15" fmla="*/ 78847 h 473075"/>
              <a:gd name="T16" fmla="*/ 78847 w 2484611"/>
              <a:gd name="T17" fmla="*/ 0 h 4730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84611"/>
              <a:gd name="T28" fmla="*/ 0 h 473075"/>
              <a:gd name="T29" fmla="*/ 2484611 w 2484611"/>
              <a:gd name="T30" fmla="*/ 473075 h 47307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84611" h="473075">
                <a:moveTo>
                  <a:pt x="78847" y="0"/>
                </a:moveTo>
                <a:lnTo>
                  <a:pt x="2405764" y="0"/>
                </a:lnTo>
                <a:cubicBezTo>
                  <a:pt x="2449310" y="0"/>
                  <a:pt x="2484611" y="35301"/>
                  <a:pt x="2484611" y="78847"/>
                </a:cubicBezTo>
                <a:lnTo>
                  <a:pt x="2484611" y="473075"/>
                </a:lnTo>
                <a:lnTo>
                  <a:pt x="0" y="473075"/>
                </a:lnTo>
                <a:lnTo>
                  <a:pt x="0" y="78847"/>
                </a:lnTo>
                <a:cubicBezTo>
                  <a:pt x="0" y="35301"/>
                  <a:pt x="35301" y="0"/>
                  <a:pt x="78847" y="0"/>
                </a:cubicBezTo>
                <a:close/>
              </a:path>
            </a:pathLst>
          </a:custGeom>
          <a:gradFill rotWithShape="0">
            <a:gsLst>
              <a:gs pos="0">
                <a:srgbClr val="498E3E"/>
              </a:gs>
              <a:gs pos="59000">
                <a:srgbClr val="9ECB2D"/>
              </a:gs>
              <a:gs pos="100000">
                <a:srgbClr val="4B703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ts val="2200"/>
              </a:lnSpc>
            </a:pPr>
            <a:r>
              <a:rPr lang="zh-CN" altLang="en-US" sz="2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真题再现</a:t>
            </a:r>
            <a:endParaRPr lang="en-US" altLang="zh-CN" sz="26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3320" name="动作按钮: 自定义 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2389189" y="1142985"/>
          <a:ext cx="7400925" cy="660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Document" r:id="rId6" imgW="8496682" imgH="7606250" progId="Word.Document.8">
                  <p:embed/>
                </p:oleObj>
              </mc:Choice>
              <mc:Fallback>
                <p:oleObj name="Document" r:id="rId6" imgW="8496682" imgH="76062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9189" y="1142985"/>
                        <a:ext cx="7400925" cy="6608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7447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0" y="692150"/>
            <a:ext cx="9144000" cy="6165850"/>
            <a:chOff x="0" y="0"/>
            <a:chExt cx="9144000" cy="6165304"/>
          </a:xfrm>
        </p:grpSpPr>
        <p:sp>
          <p:nvSpPr>
            <p:cNvPr id="13315" name="矩形 4"/>
            <p:cNvSpPr>
              <a:spLocks noChangeArrowheads="1"/>
            </p:cNvSpPr>
            <p:nvPr/>
          </p:nvSpPr>
          <p:spPr bwMode="auto">
            <a:xfrm>
              <a:off x="0" y="0"/>
              <a:ext cx="9144000" cy="61653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baseline="-25000">
                <a:solidFill>
                  <a:srgbClr val="FFFFFF"/>
                </a:solidFill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47472" y="14985"/>
              <a:ext cx="8510016" cy="5918692"/>
              <a:chOff x="0" y="0"/>
              <a:chExt cx="8510016" cy="5919216"/>
            </a:xfrm>
          </p:grpSpPr>
          <p:pic>
            <p:nvPicPr>
              <p:cNvPr id="13317" name="矩形 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0"/>
                <a:ext cx="8510016" cy="5919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318" name="Text Box 6"/>
              <p:cNvSpPr txBox="1">
                <a:spLocks noChangeArrowheads="1"/>
              </p:cNvSpPr>
              <p:nvPr/>
            </p:nvSpPr>
            <p:spPr bwMode="auto">
              <a:xfrm>
                <a:off x="120072" y="43787"/>
                <a:ext cx="8266406" cy="5702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 baseline="-250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3320" name="动作按钮: 自定义 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2184428" y="1214422"/>
          <a:ext cx="7912100" cy="671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Document" r:id="rId6" imgW="8952774" imgH="7607690" progId="Word.Document.8">
                  <p:embed/>
                </p:oleObj>
              </mc:Choice>
              <mc:Fallback>
                <p:oleObj name="Document" r:id="rId6" imgW="8952774" imgH="76076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28" y="1214422"/>
                        <a:ext cx="7912100" cy="671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7268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简单的逻辑联结词、全称量词与存在量词</a:t>
            </a:r>
          </a:p>
        </p:txBody>
      </p:sp>
      <p:graphicFrame>
        <p:nvGraphicFramePr>
          <p:cNvPr id="405507" name="Object 3"/>
          <p:cNvGraphicFramePr>
            <a:graphicFrameLocks noChangeAspect="1"/>
          </p:cNvGraphicFramePr>
          <p:nvPr/>
        </p:nvGraphicFramePr>
        <p:xfrm>
          <a:off x="2341564" y="1573213"/>
          <a:ext cx="7558087" cy="444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Document" r:id="rId4" imgW="8344532" imgH="4834417" progId="Word.Document.8">
                  <p:embed/>
                </p:oleObj>
              </mc:Choice>
              <mc:Fallback>
                <p:oleObj name="Document" r:id="rId4" imgW="8344532" imgH="48344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1564" y="1573213"/>
                        <a:ext cx="7558087" cy="4449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5508" name="动作按钮: 自定义 8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405509" name="Rectangle 5"/>
          <p:cNvSpPr>
            <a:spLocks noChangeArrowheads="1"/>
          </p:cNvSpPr>
          <p:nvPr/>
        </p:nvSpPr>
        <p:spPr bwMode="auto">
          <a:xfrm>
            <a:off x="5081589" y="812801"/>
            <a:ext cx="3101975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zh-CN" altLang="en-US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知识聚焦 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405516" name="Picture 12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05517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sp>
        <p:nvSpPr>
          <p:cNvPr id="405524" name="Rectangle 20"/>
          <p:cNvSpPr>
            <a:spLocks noChangeArrowheads="1"/>
          </p:cNvSpPr>
          <p:nvPr/>
        </p:nvSpPr>
        <p:spPr bwMode="auto">
          <a:xfrm>
            <a:off x="7100898" y="3603630"/>
            <a:ext cx="495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假</a:t>
            </a:r>
            <a:r>
              <a:rPr lang="zh-CN" altLang="en-US" sz="2000" dirty="0">
                <a:solidFill>
                  <a:srgbClr val="990033"/>
                </a:solidFill>
              </a:rPr>
              <a:t> </a:t>
            </a:r>
          </a:p>
        </p:txBody>
      </p:sp>
      <p:sp>
        <p:nvSpPr>
          <p:cNvPr id="405526" name="Rectangle 22"/>
          <p:cNvSpPr>
            <a:spLocks noChangeArrowheads="1"/>
          </p:cNvSpPr>
          <p:nvPr/>
        </p:nvSpPr>
        <p:spPr bwMode="auto">
          <a:xfrm>
            <a:off x="5810248" y="360363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真</a:t>
            </a:r>
          </a:p>
        </p:txBody>
      </p:sp>
      <p:sp>
        <p:nvSpPr>
          <p:cNvPr id="405527" name="Rectangle 23"/>
          <p:cNvSpPr>
            <a:spLocks noChangeArrowheads="1"/>
          </p:cNvSpPr>
          <p:nvPr/>
        </p:nvSpPr>
        <p:spPr bwMode="auto">
          <a:xfrm>
            <a:off x="5810248" y="4357695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真</a:t>
            </a:r>
          </a:p>
        </p:txBody>
      </p:sp>
      <p:sp>
        <p:nvSpPr>
          <p:cNvPr id="405528" name="Rectangle 24"/>
          <p:cNvSpPr>
            <a:spLocks noChangeArrowheads="1"/>
          </p:cNvSpPr>
          <p:nvPr/>
        </p:nvSpPr>
        <p:spPr bwMode="auto">
          <a:xfrm>
            <a:off x="7086610" y="4714885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真</a:t>
            </a:r>
          </a:p>
        </p:txBody>
      </p:sp>
      <p:sp>
        <p:nvSpPr>
          <p:cNvPr id="405529" name="Rectangle 25"/>
          <p:cNvSpPr>
            <a:spLocks noChangeArrowheads="1"/>
          </p:cNvSpPr>
          <p:nvPr/>
        </p:nvSpPr>
        <p:spPr bwMode="auto">
          <a:xfrm>
            <a:off x="7100898" y="4000505"/>
            <a:ext cx="495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假</a:t>
            </a:r>
            <a:r>
              <a:rPr lang="zh-CN" altLang="en-US" sz="2000" dirty="0">
                <a:solidFill>
                  <a:srgbClr val="990033"/>
                </a:solidFill>
              </a:rPr>
              <a:t> </a:t>
            </a:r>
          </a:p>
        </p:txBody>
      </p:sp>
      <p:sp>
        <p:nvSpPr>
          <p:cNvPr id="405530" name="Rectangle 26"/>
          <p:cNvSpPr>
            <a:spLocks noChangeArrowheads="1"/>
          </p:cNvSpPr>
          <p:nvPr/>
        </p:nvSpPr>
        <p:spPr bwMode="auto">
          <a:xfrm>
            <a:off x="5095868" y="3960820"/>
            <a:ext cx="495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假</a:t>
            </a:r>
            <a:r>
              <a:rPr lang="zh-CN" altLang="en-US" sz="2000" dirty="0">
                <a:solidFill>
                  <a:srgbClr val="990033"/>
                </a:solidFill>
              </a:rPr>
              <a:t> </a:t>
            </a:r>
          </a:p>
        </p:txBody>
      </p:sp>
      <p:sp>
        <p:nvSpPr>
          <p:cNvPr id="405531" name="Rectangle 27"/>
          <p:cNvSpPr>
            <a:spLocks noChangeArrowheads="1"/>
          </p:cNvSpPr>
          <p:nvPr/>
        </p:nvSpPr>
        <p:spPr bwMode="auto">
          <a:xfrm>
            <a:off x="5095868" y="4357695"/>
            <a:ext cx="495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假</a:t>
            </a:r>
            <a:r>
              <a:rPr lang="zh-CN" altLang="en-US" sz="2000" dirty="0">
                <a:solidFill>
                  <a:srgbClr val="990033"/>
                </a:solidFill>
              </a:rPr>
              <a:t> </a:t>
            </a:r>
          </a:p>
        </p:txBody>
      </p:sp>
      <p:sp>
        <p:nvSpPr>
          <p:cNvPr id="405532" name="Rectangle 28"/>
          <p:cNvSpPr>
            <a:spLocks noChangeArrowheads="1"/>
          </p:cNvSpPr>
          <p:nvPr/>
        </p:nvSpPr>
        <p:spPr bwMode="auto">
          <a:xfrm>
            <a:off x="5810248" y="4714885"/>
            <a:ext cx="495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假</a:t>
            </a:r>
            <a:r>
              <a:rPr lang="zh-CN" altLang="en-US" sz="2000" dirty="0">
                <a:solidFill>
                  <a:srgbClr val="990033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2634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5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5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05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05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5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5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5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5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5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5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5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5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5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05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5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05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5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05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5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05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6" grpId="0" autoUpdateAnimBg="0"/>
      <p:bldP spid="405524" grpId="0"/>
      <p:bldP spid="405526" grpId="0"/>
      <p:bldP spid="405527" grpId="0"/>
      <p:bldP spid="405528" grpId="0"/>
      <p:bldP spid="405529" grpId="0"/>
      <p:bldP spid="405530" grpId="0"/>
      <p:bldP spid="405531" grpId="0"/>
      <p:bldP spid="4055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1906" name="Object 2"/>
          <p:cNvGraphicFramePr>
            <a:graphicFrameLocks noChangeAspect="1"/>
          </p:cNvGraphicFramePr>
          <p:nvPr/>
        </p:nvGraphicFramePr>
        <p:xfrm>
          <a:off x="2238349" y="928670"/>
          <a:ext cx="7972425" cy="765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Document" r:id="rId4" imgW="8807098" imgH="8307939" progId="Word.Document.8">
                  <p:embed/>
                </p:oleObj>
              </mc:Choice>
              <mc:Fallback>
                <p:oleObj name="Document" r:id="rId4" imgW="8807098" imgH="830793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49" y="928670"/>
                        <a:ext cx="7972425" cy="7656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6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409613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简单的逻辑联结词、全称量词与存在量词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409615" name="Picture 15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09616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sp>
        <p:nvSpPr>
          <p:cNvPr id="409618" name="Rectangle 18"/>
          <p:cNvSpPr>
            <a:spLocks noChangeArrowheads="1"/>
          </p:cNvSpPr>
          <p:nvPr/>
        </p:nvSpPr>
        <p:spPr bwMode="auto">
          <a:xfrm>
            <a:off x="6881818" y="5357827"/>
            <a:ext cx="24526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609600" eaLnBrk="0" hangingPunct="0"/>
            <a:r>
              <a:rPr lang="zh-CN" altLang="en-US" sz="2000" dirty="0">
                <a:solidFill>
                  <a:srgbClr val="990033"/>
                </a:solidFill>
                <a:ea typeface="MS Mincho" pitchFamily="49" charset="-128"/>
              </a:rPr>
              <a:t>∃</a:t>
            </a:r>
            <a:r>
              <a:rPr lang="en-US" altLang="zh-CN" sz="2000" i="1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aseline="-30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00" dirty="0">
                <a:solidFill>
                  <a:srgbClr val="990033"/>
                </a:solidFill>
                <a:cs typeface="Times New Roman" pitchFamily="18" charset="0"/>
              </a:rPr>
              <a:t>∈</a:t>
            </a:r>
            <a:r>
              <a:rPr lang="en-US" altLang="zh-CN" sz="2000" i="1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2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0" i="1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i="1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aseline="-30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409620" name="Rectangle 20"/>
          <p:cNvSpPr>
            <a:spLocks noChangeArrowheads="1"/>
          </p:cNvSpPr>
          <p:nvPr/>
        </p:nvSpPr>
        <p:spPr bwMode="auto">
          <a:xfrm>
            <a:off x="8310578" y="2143116"/>
            <a:ext cx="34657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990033"/>
                </a:solidFill>
                <a:ea typeface="MS Mincho" pitchFamily="49" charset="-128"/>
              </a:rPr>
              <a:t>∀</a:t>
            </a:r>
            <a:endParaRPr lang="zh-CN" altLang="en-US" sz="2000" dirty="0">
              <a:solidFill>
                <a:srgbClr val="990033"/>
              </a:solidFill>
              <a:ea typeface="MS Mincho" pitchFamily="49" charset="-128"/>
            </a:endParaRPr>
          </a:p>
        </p:txBody>
      </p:sp>
      <p:sp>
        <p:nvSpPr>
          <p:cNvPr id="409622" name="Rectangle 22"/>
          <p:cNvSpPr>
            <a:spLocks noChangeArrowheads="1"/>
          </p:cNvSpPr>
          <p:nvPr/>
        </p:nvSpPr>
        <p:spPr bwMode="auto">
          <a:xfrm>
            <a:off x="8239140" y="2857496"/>
            <a:ext cx="3353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990033"/>
                </a:solidFill>
                <a:ea typeface="MS Mincho" pitchFamily="49" charset="-128"/>
              </a:rPr>
              <a:t>∃</a:t>
            </a:r>
          </a:p>
        </p:txBody>
      </p:sp>
      <p:sp>
        <p:nvSpPr>
          <p:cNvPr id="409624" name="Rectangle 24"/>
          <p:cNvSpPr>
            <a:spLocks noChangeArrowheads="1"/>
          </p:cNvSpPr>
          <p:nvPr/>
        </p:nvSpPr>
        <p:spPr bwMode="auto">
          <a:xfrm>
            <a:off x="7513639" y="4616450"/>
            <a:ext cx="15985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990033"/>
                </a:solidFill>
                <a:ea typeface="MS Mincho" pitchFamily="49" charset="-128"/>
              </a:rPr>
              <a:t>∀</a:t>
            </a:r>
            <a:r>
              <a:rPr lang="en-US" altLang="zh-CN" sz="2000" i="1" dirty="0" err="1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dirty="0" err="1">
                <a:solidFill>
                  <a:srgbClr val="990033"/>
                </a:solidFill>
                <a:cs typeface="Times New Roman" pitchFamily="18" charset="0"/>
              </a:rPr>
              <a:t>∈</a:t>
            </a:r>
            <a:r>
              <a:rPr lang="en-US" altLang="zh-CN" sz="2000" i="1" dirty="0" err="1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2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0" i="1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i="1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000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48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1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9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9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9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18" grpId="0"/>
      <p:bldP spid="409620" grpId="0"/>
      <p:bldP spid="409622" grpId="0"/>
      <p:bldP spid="4096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410636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简单的逻辑联结词、全称量词与存在量词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410638" name="Picture 1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10639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2524101" y="1285861"/>
          <a:ext cx="7535863" cy="494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Document" r:id="rId6" imgW="8452440" imgH="5383455" progId="Word.Document.8">
                  <p:embed/>
                </p:oleObj>
              </mc:Choice>
              <mc:Fallback>
                <p:oleObj name="Document" r:id="rId6" imgW="8452440" imgH="538345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01" y="1285861"/>
                        <a:ext cx="7535863" cy="4949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4"/>
          <p:cNvSpPr>
            <a:spLocks noChangeArrowheads="1"/>
          </p:cNvSpPr>
          <p:nvPr/>
        </p:nvSpPr>
        <p:spPr bwMode="auto">
          <a:xfrm>
            <a:off x="6238877" y="2385948"/>
            <a:ext cx="201369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latin typeface="Cambria Math"/>
                <a:ea typeface="宋体"/>
                <a:cs typeface="Cambria Math"/>
              </a:rPr>
              <a:t>∃</a:t>
            </a:r>
            <a:r>
              <a:rPr lang="en-US" sz="2000" i="1" dirty="0">
                <a:latin typeface="Times New Roman"/>
                <a:ea typeface="宋体"/>
              </a:rPr>
              <a:t>x</a:t>
            </a:r>
            <a:r>
              <a:rPr lang="en-US" sz="2000" baseline="-25000" dirty="0">
                <a:latin typeface="Times New Roman"/>
                <a:ea typeface="宋体"/>
              </a:rPr>
              <a:t>0</a:t>
            </a:r>
            <a:r>
              <a:rPr lang="zh-CN" altLang="en-US" sz="2000" dirty="0">
                <a:latin typeface="Calibri"/>
                <a:ea typeface="宋体"/>
                <a:cs typeface="Times New Roman"/>
              </a:rPr>
              <a:t>∈</a:t>
            </a:r>
            <a:r>
              <a:rPr lang="en-US" sz="2000" i="1" dirty="0">
                <a:latin typeface="Times New Roman"/>
                <a:ea typeface="宋体"/>
              </a:rPr>
              <a:t>M</a:t>
            </a:r>
            <a:r>
              <a:rPr lang="zh-CN" altLang="en-US" sz="2000" dirty="0">
                <a:latin typeface="Times New Roman"/>
                <a:ea typeface="宋体"/>
                <a:cs typeface="Times New Roman"/>
              </a:rPr>
              <a:t>，</a:t>
            </a:r>
            <a:r>
              <a:rPr lang="zh-CN" altLang="en-US" sz="2000" dirty="0">
                <a:latin typeface="Times New Roman"/>
                <a:ea typeface="GBK_S"/>
                <a:cs typeface="Times New Roman"/>
              </a:rPr>
              <a:t>綈</a:t>
            </a:r>
            <a:r>
              <a:rPr lang="en-US" sz="2000" i="1" dirty="0">
                <a:latin typeface="Times New Roman"/>
                <a:ea typeface="宋体"/>
              </a:rPr>
              <a:t>p</a:t>
            </a:r>
            <a:r>
              <a:rPr lang="en-US" sz="2000" dirty="0">
                <a:latin typeface="Times New Roman"/>
                <a:ea typeface="宋体"/>
              </a:rPr>
              <a:t>(</a:t>
            </a:r>
            <a:r>
              <a:rPr lang="en-US" sz="2000" i="1" dirty="0">
                <a:latin typeface="Times New Roman"/>
                <a:ea typeface="宋体"/>
              </a:rPr>
              <a:t>x</a:t>
            </a:r>
            <a:r>
              <a:rPr lang="en-US" sz="2000" baseline="-25000" dirty="0">
                <a:latin typeface="Times New Roman"/>
                <a:ea typeface="宋体"/>
              </a:rPr>
              <a:t>0</a:t>
            </a:r>
            <a:r>
              <a:rPr lang="en-US" sz="2000" dirty="0">
                <a:latin typeface="Times New Roman"/>
                <a:ea typeface="宋体"/>
              </a:rPr>
              <a:t>)</a:t>
            </a:r>
            <a:endParaRPr lang="zh-CN" altLang="en-US" sz="2000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24"/>
          <p:cNvSpPr>
            <a:spLocks noChangeArrowheads="1"/>
          </p:cNvSpPr>
          <p:nvPr/>
        </p:nvSpPr>
        <p:spPr bwMode="auto">
          <a:xfrm>
            <a:off x="6225448" y="2000240"/>
            <a:ext cx="201369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latin typeface="Cambria Math"/>
                <a:ea typeface="宋体"/>
                <a:cs typeface="Cambria Math"/>
              </a:rPr>
              <a:t>∃</a:t>
            </a:r>
            <a:r>
              <a:rPr lang="en-US" sz="2000" i="1" dirty="0">
                <a:latin typeface="Times New Roman"/>
                <a:ea typeface="宋体"/>
              </a:rPr>
              <a:t>x</a:t>
            </a:r>
            <a:r>
              <a:rPr lang="en-US" sz="2000" baseline="-25000" dirty="0">
                <a:latin typeface="Times New Roman"/>
                <a:ea typeface="宋体"/>
              </a:rPr>
              <a:t>0</a:t>
            </a:r>
            <a:r>
              <a:rPr lang="zh-CN" altLang="en-US" sz="2000" dirty="0">
                <a:latin typeface="Calibri"/>
                <a:ea typeface="宋体"/>
                <a:cs typeface="Times New Roman"/>
              </a:rPr>
              <a:t>∈</a:t>
            </a:r>
            <a:r>
              <a:rPr lang="en-US" sz="2000" i="1" dirty="0">
                <a:latin typeface="Times New Roman"/>
                <a:ea typeface="宋体"/>
              </a:rPr>
              <a:t>M</a:t>
            </a:r>
            <a:r>
              <a:rPr lang="zh-CN" altLang="en-US" sz="2000" dirty="0">
                <a:latin typeface="Times New Roman"/>
                <a:ea typeface="宋体"/>
                <a:cs typeface="Times New Roman"/>
              </a:rPr>
              <a:t>，</a:t>
            </a:r>
            <a:r>
              <a:rPr lang="zh-CN" altLang="en-US" sz="2000" dirty="0">
                <a:latin typeface="Times New Roman"/>
                <a:ea typeface="GBK_S"/>
                <a:cs typeface="Times New Roman"/>
              </a:rPr>
              <a:t>綈</a:t>
            </a:r>
            <a:r>
              <a:rPr lang="en-US" sz="2000" i="1" dirty="0">
                <a:latin typeface="Times New Roman"/>
                <a:ea typeface="宋体"/>
              </a:rPr>
              <a:t>p</a:t>
            </a:r>
            <a:r>
              <a:rPr lang="en-US" sz="2000" dirty="0">
                <a:latin typeface="Times New Roman"/>
                <a:ea typeface="宋体"/>
              </a:rPr>
              <a:t>(</a:t>
            </a:r>
            <a:r>
              <a:rPr lang="en-US" sz="2000" i="1" dirty="0">
                <a:latin typeface="Times New Roman"/>
                <a:ea typeface="宋体"/>
              </a:rPr>
              <a:t>x</a:t>
            </a:r>
            <a:r>
              <a:rPr lang="en-US" sz="2000" baseline="-25000" dirty="0">
                <a:latin typeface="Times New Roman"/>
                <a:ea typeface="宋体"/>
              </a:rPr>
              <a:t>0</a:t>
            </a:r>
            <a:r>
              <a:rPr lang="en-US" sz="2000" dirty="0">
                <a:latin typeface="Times New Roman"/>
                <a:ea typeface="宋体"/>
              </a:rPr>
              <a:t>)</a:t>
            </a:r>
            <a:endParaRPr lang="zh-CN" altLang="en-US" sz="2000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874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391</Words>
  <Application>Microsoft Office PowerPoint</Application>
  <PresentationFormat>宽屏</PresentationFormat>
  <Paragraphs>151</Paragraphs>
  <Slides>43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56" baseType="lpstr">
      <vt:lpstr>GBK_S</vt:lpstr>
      <vt:lpstr>MS Mincho</vt:lpstr>
      <vt:lpstr>黑体</vt:lpstr>
      <vt:lpstr>宋体</vt:lpstr>
      <vt:lpstr>幼圆</vt:lpstr>
      <vt:lpstr>Arial</vt:lpstr>
      <vt:lpstr>Calibri</vt:lpstr>
      <vt:lpstr>Calibri Light</vt:lpstr>
      <vt:lpstr>Cambria Math</vt:lpstr>
      <vt:lpstr>Times New Roman</vt:lpstr>
      <vt:lpstr>Office 主题</vt:lpstr>
      <vt:lpstr>Document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</cp:revision>
  <dcterms:created xsi:type="dcterms:W3CDTF">2016-08-04T00:55:57Z</dcterms:created>
  <dcterms:modified xsi:type="dcterms:W3CDTF">2016-08-04T00:56:08Z</dcterms:modified>
</cp:coreProperties>
</file>