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  <p:sldId id="259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1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2B021D-6B5F-4739-A5EA-8A02C665427B}" type="datetimeFigureOut">
              <a:rPr lang="zh-CN" altLang="en-US" smtClean="0"/>
              <a:t>2016-10-06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E6E929-029B-4B9B-82C7-C239AA6D68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矩形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矩形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矩形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56" name="矩形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矩形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矩形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矩形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2B021D-6B5F-4739-A5EA-8A02C665427B}" type="datetimeFigureOut">
              <a:rPr lang="zh-CN" altLang="en-US" smtClean="0"/>
              <a:t>2016-10-06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E6E929-029B-4B9B-82C7-C239AA6D680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2B021D-6B5F-4739-A5EA-8A02C665427B}" type="datetimeFigureOut">
              <a:rPr lang="zh-CN" altLang="en-US" smtClean="0"/>
              <a:t>2016-10-06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E6E929-029B-4B9B-82C7-C239AA6D680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2B021D-6B5F-4739-A5EA-8A02C665427B}" type="datetimeFigureOut">
              <a:rPr lang="zh-CN" altLang="en-US" smtClean="0"/>
              <a:t>2016-10-06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E6E929-029B-4B9B-82C7-C239AA6D680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任意多边形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任意多边形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任意多边形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任意多边形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任意多边形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任意多边形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任意多边形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任意多边形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任意多边形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任意多边形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任意多边形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任意多边形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任意多边形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2B021D-6B5F-4739-A5EA-8A02C665427B}" type="datetimeFigureOut">
              <a:rPr lang="zh-CN" altLang="en-US" smtClean="0"/>
              <a:t>2016-10-06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E6E929-029B-4B9B-82C7-C239AA6D68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2B021D-6B5F-4739-A5EA-8A02C665427B}" type="datetimeFigureOut">
              <a:rPr lang="zh-CN" altLang="en-US" smtClean="0"/>
              <a:t>2016-10-06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E6E929-029B-4B9B-82C7-C239AA6D680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2B021D-6B5F-4739-A5EA-8A02C665427B}" type="datetimeFigureOut">
              <a:rPr lang="zh-CN" altLang="en-US" smtClean="0"/>
              <a:t>2016-10-06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E6E929-029B-4B9B-82C7-C239AA6D68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矩形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矩形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矩形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矩形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矩形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矩形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2B021D-6B5F-4739-A5EA-8A02C665427B}" type="datetimeFigureOut">
              <a:rPr lang="zh-CN" altLang="en-US" smtClean="0"/>
              <a:t>2016-10-06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E6E929-029B-4B9B-82C7-C239AA6D680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2B021D-6B5F-4739-A5EA-8A02C665427B}" type="datetimeFigureOut">
              <a:rPr lang="zh-CN" altLang="en-US" smtClean="0"/>
              <a:t>2016-10-06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E6E929-029B-4B9B-82C7-C239AA6D680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2B021D-6B5F-4739-A5EA-8A02C665427B}" type="datetimeFigureOut">
              <a:rPr lang="zh-CN" altLang="en-US" smtClean="0"/>
              <a:t>2016-10-06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E6E929-029B-4B9B-82C7-C239AA6D680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直接连接符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grpSp>
        <p:nvGrpSpPr>
          <p:cNvPr id="14" name="组合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直接连接符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直接连接符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B42B021D-6B5F-4739-A5EA-8A02C665427B}" type="datetimeFigureOut">
              <a:rPr lang="zh-CN" altLang="en-US" smtClean="0"/>
              <a:t>2016-10-06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FFE6E929-029B-4B9B-82C7-C239AA6D680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矩形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矩形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矩形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42B021D-6B5F-4739-A5EA-8A02C665427B}" type="datetimeFigureOut">
              <a:rPr lang="zh-CN" altLang="en-US" smtClean="0"/>
              <a:t>2016-10-06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FE6E929-029B-4B9B-82C7-C239AA6D680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 lIns="0" rIns="0" bIns="0" anchor="b" anchorCtr="0"/>
          <a:lstStyle/>
          <a:p>
            <a:pPr eaLnBrk="1" hangingPunct="1">
              <a:defRPr/>
            </a:pPr>
            <a:r>
              <a:rPr lang="zh-CN" altLang="en-US" dirty="0" smtClean="0"/>
              <a:t>            作文</a:t>
            </a:r>
            <a:r>
              <a:rPr lang="zh-CN" altLang="en-US" dirty="0" smtClean="0"/>
              <a:t>材料</a:t>
            </a:r>
          </a:p>
        </p:txBody>
      </p:sp>
      <p:sp>
        <p:nvSpPr>
          <p:cNvPr id="14338" name="内容占位符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    鲁迅去世前在杂文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《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死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》</a:t>
            </a:r>
            <a:r>
              <a:rPr lang="zh-CN" altLang="en-US" sz="2800" b="1" smtClean="0">
                <a:latin typeface="华文楷体" pitchFamily="2" charset="-122"/>
                <a:ea typeface="华文楷体" pitchFamily="2" charset="-122"/>
              </a:rPr>
              <a:t>中写道：“欧洲人临死时，往往有一种仪式，是请别人宽恕，自己也宽恕了别人。我的怨敌可谓多矣，倘有新式的人问起我来，怎么回答呢？我想了一想，决定的是：让他们怨恨去，我也一个都不宽恕。”</a:t>
            </a:r>
          </a:p>
          <a:p>
            <a:pPr eaLnBrk="1" hangingPunct="1">
              <a:defRPr/>
            </a:pP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    当代作家野夫则说“在可见的未来，是要宽恕还是要追诉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——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这将是我们民族真正要面临的考验。”</a:t>
            </a:r>
          </a:p>
          <a:p>
            <a:pPr eaLnBrk="1" hangingPunct="1">
              <a:defRPr/>
            </a:pPr>
            <a:r>
              <a:rPr lang="zh-CN" altLang="en-US" sz="2800" b="1" dirty="0" smtClean="0"/>
              <a:t>请全面理解材料，自选角度为文，不少于</a:t>
            </a:r>
            <a:r>
              <a:rPr lang="en-US" altLang="zh-CN" sz="2800" b="1" dirty="0" smtClean="0"/>
              <a:t>500</a:t>
            </a:r>
            <a:r>
              <a:rPr lang="zh-CN" altLang="en-US" sz="2800" b="1" dirty="0" smtClean="0"/>
              <a:t>字。</a:t>
            </a:r>
          </a:p>
          <a:p>
            <a:pPr eaLnBrk="1" hangingPunct="1">
              <a:defRPr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619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 idx="4294967295"/>
          </p:nvPr>
        </p:nvSpPr>
        <p:spPr/>
        <p:txBody>
          <a:bodyPr lIns="0" rIns="0" bIns="0" anchor="b" anchorCtr="0"/>
          <a:lstStyle/>
          <a:p>
            <a:pPr eaLnBrk="1" hangingPunct="1">
              <a:defRPr/>
            </a:pPr>
            <a:r>
              <a:rPr lang="zh-CN" altLang="en-US" dirty="0" smtClean="0"/>
              <a:t>           作文</a:t>
            </a:r>
            <a:r>
              <a:rPr lang="zh-CN" altLang="en-US" dirty="0" smtClean="0"/>
              <a:t>材料</a:t>
            </a:r>
          </a:p>
        </p:txBody>
      </p:sp>
      <p:sp>
        <p:nvSpPr>
          <p:cNvPr id="14338" name="内容占位符 2"/>
          <p:cNvSpPr>
            <a:spLocks noGrp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    鲁迅去世前在杂文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《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死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》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中写道：“欧洲人临死时，往往有一种仪式，是请别人宽恕，自己也宽恕了别人。我的怨敌可谓多矣，倘有新式的人问起我来，怎么回答呢？我想了一想，决定的是：</a:t>
            </a:r>
            <a:r>
              <a:rPr lang="zh-CN" altLang="en-US" sz="2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让他们怨恨去，我也一个都不宽恕。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”</a:t>
            </a:r>
          </a:p>
          <a:p>
            <a:pPr eaLnBrk="1" hangingPunct="1">
              <a:defRPr/>
            </a:pP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    当代作家野夫则说“</a:t>
            </a:r>
            <a:r>
              <a:rPr lang="zh-CN" altLang="en-US" sz="2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在可见的未来，是要宽恕还是要追诉</a:t>
            </a:r>
            <a:r>
              <a:rPr lang="en-US" altLang="zh-CN" sz="2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——</a:t>
            </a:r>
            <a:r>
              <a:rPr lang="zh-CN" altLang="en-US" sz="2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这将是我们民族真正要面临的考验。”</a:t>
            </a:r>
          </a:p>
          <a:p>
            <a:pPr marL="68580" indent="0" eaLnBrk="1" hangingPunct="1">
              <a:buNone/>
              <a:defRPr/>
            </a:pPr>
            <a:r>
              <a:rPr lang="zh-CN" altLang="en-US" sz="2800" b="1" dirty="0" smtClean="0"/>
              <a:t>请全面理解材料，自选角度为文，不少于</a:t>
            </a:r>
            <a:r>
              <a:rPr lang="en-US" altLang="zh-CN" sz="2800" b="1" dirty="0" smtClean="0"/>
              <a:t>500</a:t>
            </a:r>
            <a:r>
              <a:rPr lang="zh-CN" altLang="en-US" sz="2800" b="1" dirty="0" smtClean="0"/>
              <a:t>字。</a:t>
            </a:r>
          </a:p>
          <a:p>
            <a:pPr eaLnBrk="1" hangingPunct="1">
              <a:defRPr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081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穿越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穿越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</TotalTime>
  <Words>256</Words>
  <Application>Microsoft Office PowerPoint</Application>
  <PresentationFormat>全屏显示(4:3)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穿越</vt:lpstr>
      <vt:lpstr>            作文材料</vt:lpstr>
      <vt:lpstr>           作文材料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作文材料</dc:title>
  <dc:creator>USER</dc:creator>
  <cp:lastModifiedBy>USER</cp:lastModifiedBy>
  <cp:revision>1</cp:revision>
  <dcterms:created xsi:type="dcterms:W3CDTF">2016-10-06T02:24:59Z</dcterms:created>
  <dcterms:modified xsi:type="dcterms:W3CDTF">2016-10-06T02:26:49Z</dcterms:modified>
</cp:coreProperties>
</file>