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2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7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8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334B-974B-4B9F-9C6C-B9977F4F763D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05FE-57CA-48EB-A3C4-0551BE156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2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2016</a:t>
            </a:r>
            <a:r>
              <a:rPr lang="zh-CN" altLang="en-US" b="1" dirty="0" smtClean="0"/>
              <a:t>全国卷作文题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7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6700178" cy="5865515"/>
          </a:xfrm>
        </p:spPr>
      </p:pic>
    </p:spTree>
    <p:extLst>
      <p:ext uri="{BB962C8B-B14F-4D97-AF65-F5344CB8AC3E}">
        <p14:creationId xmlns:p14="http://schemas.microsoft.com/office/powerpoint/2010/main" val="40459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漫画是一种讽刺性、批评性或幽默性的图画。画家从生活现象中取材，通过夸张、比喻、象征等手法来讽刺、批评或表扬某些人和事，具有强烈的</a:t>
            </a:r>
            <a:r>
              <a:rPr lang="zh-CN" altLang="en-US" b="1" dirty="0">
                <a:solidFill>
                  <a:srgbClr val="FF0000"/>
                </a:solidFill>
              </a:rPr>
              <a:t>时代感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现实性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53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2016全国卷作文题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2016全国卷作文题</dc:title>
  <dc:creator>USER</dc:creator>
  <cp:lastModifiedBy>USER</cp:lastModifiedBy>
  <cp:revision>2</cp:revision>
  <dcterms:created xsi:type="dcterms:W3CDTF">2016-06-08T01:22:14Z</dcterms:created>
  <dcterms:modified xsi:type="dcterms:W3CDTF">2016-06-08T01:32:16Z</dcterms:modified>
</cp:coreProperties>
</file>