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512" r:id="rId2"/>
    <p:sldId id="482" r:id="rId3"/>
    <p:sldId id="515" r:id="rId4"/>
    <p:sldId id="365" r:id="rId5"/>
    <p:sldId id="366" r:id="rId6"/>
    <p:sldId id="370" r:id="rId7"/>
    <p:sldId id="487" r:id="rId8"/>
    <p:sldId id="488" r:id="rId9"/>
    <p:sldId id="523" r:id="rId10"/>
    <p:sldId id="525" r:id="rId11"/>
    <p:sldId id="526" r:id="rId12"/>
    <p:sldId id="481" r:id="rId13"/>
    <p:sldId id="491" r:id="rId14"/>
    <p:sldId id="527" r:id="rId15"/>
    <p:sldId id="532" r:id="rId16"/>
    <p:sldId id="531" r:id="rId17"/>
    <p:sldId id="528" r:id="rId18"/>
    <p:sldId id="529" r:id="rId19"/>
    <p:sldId id="530" r:id="rId20"/>
    <p:sldId id="498" r:id="rId21"/>
    <p:sldId id="471" r:id="rId22"/>
    <p:sldId id="495" r:id="rId23"/>
    <p:sldId id="514" r:id="rId24"/>
    <p:sldId id="534" r:id="rId25"/>
    <p:sldId id="535" r:id="rId26"/>
    <p:sldId id="536" r:id="rId27"/>
    <p:sldId id="538" r:id="rId28"/>
    <p:sldId id="516" r:id="rId29"/>
    <p:sldId id="517" r:id="rId30"/>
    <p:sldId id="518" r:id="rId31"/>
    <p:sldId id="540" r:id="rId32"/>
    <p:sldId id="541" r:id="rId33"/>
    <p:sldId id="542" r:id="rId34"/>
    <p:sldId id="543" r:id="rId35"/>
    <p:sldId id="544" r:id="rId36"/>
    <p:sldId id="519" r:id="rId37"/>
    <p:sldId id="520" r:id="rId38"/>
    <p:sldId id="521" r:id="rId39"/>
    <p:sldId id="546" r:id="rId40"/>
    <p:sldId id="547" r:id="rId41"/>
    <p:sldId id="373" r:id="rId42"/>
    <p:sldId id="396" r:id="rId43"/>
    <p:sldId id="398" r:id="rId44"/>
    <p:sldId id="399" r:id="rId45"/>
    <p:sldId id="549" r:id="rId46"/>
    <p:sldId id="400" r:id="rId47"/>
    <p:sldId id="550" r:id="rId48"/>
    <p:sldId id="401" r:id="rId49"/>
    <p:sldId id="402" r:id="rId50"/>
    <p:sldId id="403" r:id="rId51"/>
    <p:sldId id="551" r:id="rId52"/>
    <p:sldId id="404" r:id="rId53"/>
    <p:sldId id="405" r:id="rId54"/>
    <p:sldId id="552" r:id="rId55"/>
    <p:sldId id="411" r:id="rId56"/>
    <p:sldId id="553" r:id="rId57"/>
    <p:sldId id="414" r:id="rId58"/>
    <p:sldId id="554" r:id="rId59"/>
    <p:sldId id="555" r:id="rId60"/>
    <p:sldId id="563" r:id="rId61"/>
    <p:sldId id="556" r:id="rId62"/>
    <p:sldId id="564" r:id="rId63"/>
    <p:sldId id="557" r:id="rId64"/>
    <p:sldId id="565" r:id="rId65"/>
    <p:sldId id="558" r:id="rId66"/>
    <p:sldId id="559" r:id="rId67"/>
    <p:sldId id="567" r:id="rId68"/>
    <p:sldId id="560" r:id="rId69"/>
    <p:sldId id="561" r:id="rId70"/>
    <p:sldId id="568" r:id="rId71"/>
    <p:sldId id="562" r:id="rId72"/>
    <p:sldId id="569" r:id="rId73"/>
    <p:sldId id="416" r:id="rId7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0000FF"/>
    <a:srgbClr val="0066FF"/>
    <a:srgbClr val="DBEEF4"/>
    <a:srgbClr val="F79646"/>
    <a:srgbClr val="E46C0A"/>
    <a:srgbClr val="6DAA2D"/>
    <a:srgbClr val="7F7F7F"/>
    <a:srgbClr val="F6842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77" autoAdjust="0"/>
    <p:restoredTop sz="94660"/>
  </p:normalViewPr>
  <p:slideViewPr>
    <p:cSldViewPr>
      <p:cViewPr>
        <p:scale>
          <a:sx n="100" d="100"/>
          <a:sy n="100" d="100"/>
        </p:scale>
        <p:origin x="-768" y="-102"/>
      </p:cViewPr>
      <p:guideLst>
        <p:guide orient="horz" pos="1620"/>
        <p:guide pos="2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2027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rot="5400000">
            <a:off x="3446704" y="-543896"/>
            <a:ext cx="2250591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172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package" Target="../embeddings/Microsoft_Office_Word___14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package" Target="../embeddings/Microsoft_Office_Word___16.docx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package" Target="../embeddings/Microsoft_Office_Word___19.docx"/><Relationship Id="rId4" Type="http://schemas.openxmlformats.org/officeDocument/2006/relationships/package" Target="../embeddings/Microsoft_Office_Word___18.doc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package" Target="../embeddings/Microsoft_Office_Word___22.docx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7.png"/><Relationship Id="rId4" Type="http://schemas.openxmlformats.org/officeDocument/2006/relationships/slide" Target="slid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4" Type="http://schemas.openxmlformats.org/officeDocument/2006/relationships/package" Target="../embeddings/Microsoft_Office_Word___28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9.docx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slide" Target="slide5.xml"/><Relationship Id="rId5" Type="http://schemas.openxmlformats.org/officeDocument/2006/relationships/package" Target="../embeddings/Microsoft_Office_Word___31.docx"/><Relationship Id="rId4" Type="http://schemas.openxmlformats.org/officeDocument/2006/relationships/package" Target="../embeddings/Microsoft_Office_Word___30.docx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5" Type="http://schemas.openxmlformats.org/officeDocument/2006/relationships/package" Target="../embeddings/Microsoft_Office_Word___35.docx"/><Relationship Id="rId4" Type="http://schemas.openxmlformats.org/officeDocument/2006/relationships/package" Target="../embeddings/Microsoft_Office_Word___34.docx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6.docx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slide" Target="slide5.xml"/><Relationship Id="rId5" Type="http://schemas.openxmlformats.org/officeDocument/2006/relationships/package" Target="../embeddings/Microsoft_Office_Word___38.docx"/><Relationship Id="rId4" Type="http://schemas.openxmlformats.org/officeDocument/2006/relationships/package" Target="../embeddings/Microsoft_Office_Word___37.docx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49.xml"/><Relationship Id="rId13" Type="http://schemas.openxmlformats.org/officeDocument/2006/relationships/slide" Target="slide57.xml"/><Relationship Id="rId18" Type="http://schemas.openxmlformats.org/officeDocument/2006/relationships/slide" Target="slide66.xml"/><Relationship Id="rId3" Type="http://schemas.openxmlformats.org/officeDocument/2006/relationships/slide" Target="slide42.xml"/><Relationship Id="rId21" Type="http://schemas.openxmlformats.org/officeDocument/2006/relationships/slide" Target="slide71.xml"/><Relationship Id="rId7" Type="http://schemas.openxmlformats.org/officeDocument/2006/relationships/slide" Target="slide48.xml"/><Relationship Id="rId12" Type="http://schemas.openxmlformats.org/officeDocument/2006/relationships/slide" Target="slide55.xml"/><Relationship Id="rId17" Type="http://schemas.openxmlformats.org/officeDocument/2006/relationships/slide" Target="slide65.xml"/><Relationship Id="rId2" Type="http://schemas.openxmlformats.org/officeDocument/2006/relationships/slide" Target="slide41.xml"/><Relationship Id="rId16" Type="http://schemas.openxmlformats.org/officeDocument/2006/relationships/slide" Target="slide63.xml"/><Relationship Id="rId20" Type="http://schemas.openxmlformats.org/officeDocument/2006/relationships/slide" Target="slide6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6.xml"/><Relationship Id="rId11" Type="http://schemas.openxmlformats.org/officeDocument/2006/relationships/slide" Target="slide53.xml"/><Relationship Id="rId5" Type="http://schemas.openxmlformats.org/officeDocument/2006/relationships/slide" Target="slide44.xml"/><Relationship Id="rId15" Type="http://schemas.openxmlformats.org/officeDocument/2006/relationships/slide" Target="slide61.xml"/><Relationship Id="rId10" Type="http://schemas.openxmlformats.org/officeDocument/2006/relationships/slide" Target="slide52.xml"/><Relationship Id="rId19" Type="http://schemas.openxmlformats.org/officeDocument/2006/relationships/slide" Target="slide68.xml"/><Relationship Id="rId4" Type="http://schemas.openxmlformats.org/officeDocument/2006/relationships/slide" Target="slide43.xml"/><Relationship Id="rId9" Type="http://schemas.openxmlformats.org/officeDocument/2006/relationships/slide" Target="slide50.xml"/><Relationship Id="rId14" Type="http://schemas.openxmlformats.org/officeDocument/2006/relationships/slide" Target="slide59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46.xml"/><Relationship Id="rId13" Type="http://schemas.openxmlformats.org/officeDocument/2006/relationships/slide" Target="slide53.xml"/><Relationship Id="rId18" Type="http://schemas.openxmlformats.org/officeDocument/2006/relationships/slide" Target="slide63.xml"/><Relationship Id="rId3" Type="http://schemas.openxmlformats.org/officeDocument/2006/relationships/package" Target="../embeddings/Microsoft_Office_Word___39.docx"/><Relationship Id="rId21" Type="http://schemas.openxmlformats.org/officeDocument/2006/relationships/slide" Target="slide68.xml"/><Relationship Id="rId7" Type="http://schemas.openxmlformats.org/officeDocument/2006/relationships/slide" Target="slide44.xml"/><Relationship Id="rId12" Type="http://schemas.openxmlformats.org/officeDocument/2006/relationships/slide" Target="slide52.xml"/><Relationship Id="rId17" Type="http://schemas.openxmlformats.org/officeDocument/2006/relationships/slide" Target="slide61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59.xml"/><Relationship Id="rId20" Type="http://schemas.openxmlformats.org/officeDocument/2006/relationships/slide" Target="slide66.xml"/><Relationship Id="rId1" Type="http://schemas.openxmlformats.org/officeDocument/2006/relationships/vmlDrawing" Target="../drawings/vmlDrawing19.vml"/><Relationship Id="rId6" Type="http://schemas.openxmlformats.org/officeDocument/2006/relationships/slide" Target="slide43.xml"/><Relationship Id="rId11" Type="http://schemas.openxmlformats.org/officeDocument/2006/relationships/slide" Target="slide50.xml"/><Relationship Id="rId24" Type="http://schemas.openxmlformats.org/officeDocument/2006/relationships/image" Target="../media/image51.png"/><Relationship Id="rId5" Type="http://schemas.openxmlformats.org/officeDocument/2006/relationships/slide" Target="slide42.xml"/><Relationship Id="rId15" Type="http://schemas.openxmlformats.org/officeDocument/2006/relationships/slide" Target="slide57.xml"/><Relationship Id="rId23" Type="http://schemas.openxmlformats.org/officeDocument/2006/relationships/slide" Target="slide71.xml"/><Relationship Id="rId10" Type="http://schemas.openxmlformats.org/officeDocument/2006/relationships/slide" Target="slide49.xml"/><Relationship Id="rId19" Type="http://schemas.openxmlformats.org/officeDocument/2006/relationships/slide" Target="slide65.xml"/><Relationship Id="rId4" Type="http://schemas.openxmlformats.org/officeDocument/2006/relationships/slide" Target="slide41.xml"/><Relationship Id="rId9" Type="http://schemas.openxmlformats.org/officeDocument/2006/relationships/slide" Target="slide48.xml"/><Relationship Id="rId14" Type="http://schemas.openxmlformats.org/officeDocument/2006/relationships/slide" Target="slide55.xml"/><Relationship Id="rId22" Type="http://schemas.openxmlformats.org/officeDocument/2006/relationships/slide" Target="slide69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49.xml"/><Relationship Id="rId13" Type="http://schemas.openxmlformats.org/officeDocument/2006/relationships/slide" Target="slide57.xml"/><Relationship Id="rId18" Type="http://schemas.openxmlformats.org/officeDocument/2006/relationships/slide" Target="slide66.xml"/><Relationship Id="rId3" Type="http://schemas.openxmlformats.org/officeDocument/2006/relationships/slide" Target="slide42.xml"/><Relationship Id="rId21" Type="http://schemas.openxmlformats.org/officeDocument/2006/relationships/slide" Target="slide71.xml"/><Relationship Id="rId7" Type="http://schemas.openxmlformats.org/officeDocument/2006/relationships/slide" Target="slide48.xml"/><Relationship Id="rId12" Type="http://schemas.openxmlformats.org/officeDocument/2006/relationships/slide" Target="slide55.xml"/><Relationship Id="rId17" Type="http://schemas.openxmlformats.org/officeDocument/2006/relationships/slide" Target="slide65.xml"/><Relationship Id="rId2" Type="http://schemas.openxmlformats.org/officeDocument/2006/relationships/slide" Target="slide41.xml"/><Relationship Id="rId16" Type="http://schemas.openxmlformats.org/officeDocument/2006/relationships/slide" Target="slide63.xml"/><Relationship Id="rId20" Type="http://schemas.openxmlformats.org/officeDocument/2006/relationships/slide" Target="slide6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6.xml"/><Relationship Id="rId11" Type="http://schemas.openxmlformats.org/officeDocument/2006/relationships/slide" Target="slide53.xml"/><Relationship Id="rId5" Type="http://schemas.openxmlformats.org/officeDocument/2006/relationships/slide" Target="slide44.xml"/><Relationship Id="rId15" Type="http://schemas.openxmlformats.org/officeDocument/2006/relationships/slide" Target="slide61.xml"/><Relationship Id="rId10" Type="http://schemas.openxmlformats.org/officeDocument/2006/relationships/slide" Target="slide52.xml"/><Relationship Id="rId19" Type="http://schemas.openxmlformats.org/officeDocument/2006/relationships/slide" Target="slide68.xml"/><Relationship Id="rId4" Type="http://schemas.openxmlformats.org/officeDocument/2006/relationships/slide" Target="slide43.xml"/><Relationship Id="rId9" Type="http://schemas.openxmlformats.org/officeDocument/2006/relationships/slide" Target="slide50.xml"/><Relationship Id="rId14" Type="http://schemas.openxmlformats.org/officeDocument/2006/relationships/slide" Target="slide59.xml"/><Relationship Id="rId22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46.xml"/><Relationship Id="rId13" Type="http://schemas.openxmlformats.org/officeDocument/2006/relationships/slide" Target="slide53.xml"/><Relationship Id="rId18" Type="http://schemas.openxmlformats.org/officeDocument/2006/relationships/slide" Target="slide63.xml"/><Relationship Id="rId3" Type="http://schemas.openxmlformats.org/officeDocument/2006/relationships/package" Target="../embeddings/Microsoft_Office_Word___40.docx"/><Relationship Id="rId21" Type="http://schemas.openxmlformats.org/officeDocument/2006/relationships/slide" Target="slide68.xml"/><Relationship Id="rId7" Type="http://schemas.openxmlformats.org/officeDocument/2006/relationships/slide" Target="slide44.xml"/><Relationship Id="rId12" Type="http://schemas.openxmlformats.org/officeDocument/2006/relationships/slide" Target="slide52.xml"/><Relationship Id="rId17" Type="http://schemas.openxmlformats.org/officeDocument/2006/relationships/slide" Target="slide61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59.xml"/><Relationship Id="rId20" Type="http://schemas.openxmlformats.org/officeDocument/2006/relationships/slide" Target="slide66.xml"/><Relationship Id="rId1" Type="http://schemas.openxmlformats.org/officeDocument/2006/relationships/vmlDrawing" Target="../drawings/vmlDrawing20.vml"/><Relationship Id="rId6" Type="http://schemas.openxmlformats.org/officeDocument/2006/relationships/slide" Target="slide43.xml"/><Relationship Id="rId11" Type="http://schemas.openxmlformats.org/officeDocument/2006/relationships/slide" Target="slide50.xml"/><Relationship Id="rId5" Type="http://schemas.openxmlformats.org/officeDocument/2006/relationships/slide" Target="slide42.xml"/><Relationship Id="rId15" Type="http://schemas.openxmlformats.org/officeDocument/2006/relationships/slide" Target="slide57.xml"/><Relationship Id="rId23" Type="http://schemas.openxmlformats.org/officeDocument/2006/relationships/slide" Target="slide71.xml"/><Relationship Id="rId10" Type="http://schemas.openxmlformats.org/officeDocument/2006/relationships/slide" Target="slide49.xml"/><Relationship Id="rId19" Type="http://schemas.openxmlformats.org/officeDocument/2006/relationships/slide" Target="slide65.xml"/><Relationship Id="rId4" Type="http://schemas.openxmlformats.org/officeDocument/2006/relationships/slide" Target="slide41.xml"/><Relationship Id="rId9" Type="http://schemas.openxmlformats.org/officeDocument/2006/relationships/slide" Target="slide48.xml"/><Relationship Id="rId14" Type="http://schemas.openxmlformats.org/officeDocument/2006/relationships/slide" Target="slide55.xml"/><Relationship Id="rId22" Type="http://schemas.openxmlformats.org/officeDocument/2006/relationships/slide" Target="slide69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49.xml"/><Relationship Id="rId13" Type="http://schemas.openxmlformats.org/officeDocument/2006/relationships/slide" Target="slide57.xml"/><Relationship Id="rId18" Type="http://schemas.openxmlformats.org/officeDocument/2006/relationships/slide" Target="slide66.xml"/><Relationship Id="rId3" Type="http://schemas.openxmlformats.org/officeDocument/2006/relationships/slide" Target="slide42.xml"/><Relationship Id="rId21" Type="http://schemas.openxmlformats.org/officeDocument/2006/relationships/slide" Target="slide71.xml"/><Relationship Id="rId7" Type="http://schemas.openxmlformats.org/officeDocument/2006/relationships/slide" Target="slide48.xml"/><Relationship Id="rId12" Type="http://schemas.openxmlformats.org/officeDocument/2006/relationships/slide" Target="slide55.xml"/><Relationship Id="rId17" Type="http://schemas.openxmlformats.org/officeDocument/2006/relationships/slide" Target="slide65.xml"/><Relationship Id="rId2" Type="http://schemas.openxmlformats.org/officeDocument/2006/relationships/slide" Target="slide41.xml"/><Relationship Id="rId16" Type="http://schemas.openxmlformats.org/officeDocument/2006/relationships/slide" Target="slide63.xml"/><Relationship Id="rId20" Type="http://schemas.openxmlformats.org/officeDocument/2006/relationships/slide" Target="slide6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6.xml"/><Relationship Id="rId11" Type="http://schemas.openxmlformats.org/officeDocument/2006/relationships/slide" Target="slide53.xml"/><Relationship Id="rId5" Type="http://schemas.openxmlformats.org/officeDocument/2006/relationships/slide" Target="slide44.xml"/><Relationship Id="rId15" Type="http://schemas.openxmlformats.org/officeDocument/2006/relationships/slide" Target="slide61.xml"/><Relationship Id="rId10" Type="http://schemas.openxmlformats.org/officeDocument/2006/relationships/slide" Target="slide52.xml"/><Relationship Id="rId19" Type="http://schemas.openxmlformats.org/officeDocument/2006/relationships/slide" Target="slide68.xml"/><Relationship Id="rId4" Type="http://schemas.openxmlformats.org/officeDocument/2006/relationships/slide" Target="slide43.xml"/><Relationship Id="rId9" Type="http://schemas.openxmlformats.org/officeDocument/2006/relationships/slide" Target="slide50.xml"/><Relationship Id="rId14" Type="http://schemas.openxmlformats.org/officeDocument/2006/relationships/slide" Target="slide59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46.xml"/><Relationship Id="rId13" Type="http://schemas.openxmlformats.org/officeDocument/2006/relationships/slide" Target="slide53.xml"/><Relationship Id="rId18" Type="http://schemas.openxmlformats.org/officeDocument/2006/relationships/slide" Target="slide63.xml"/><Relationship Id="rId3" Type="http://schemas.openxmlformats.org/officeDocument/2006/relationships/package" Target="../embeddings/Microsoft_Office_Word___41.docx"/><Relationship Id="rId21" Type="http://schemas.openxmlformats.org/officeDocument/2006/relationships/slide" Target="slide68.xml"/><Relationship Id="rId7" Type="http://schemas.openxmlformats.org/officeDocument/2006/relationships/slide" Target="slide44.xml"/><Relationship Id="rId12" Type="http://schemas.openxmlformats.org/officeDocument/2006/relationships/slide" Target="slide52.xml"/><Relationship Id="rId17" Type="http://schemas.openxmlformats.org/officeDocument/2006/relationships/slide" Target="slide61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59.xml"/><Relationship Id="rId20" Type="http://schemas.openxmlformats.org/officeDocument/2006/relationships/slide" Target="slide66.xml"/><Relationship Id="rId1" Type="http://schemas.openxmlformats.org/officeDocument/2006/relationships/vmlDrawing" Target="../drawings/vmlDrawing21.vml"/><Relationship Id="rId6" Type="http://schemas.openxmlformats.org/officeDocument/2006/relationships/slide" Target="slide43.xml"/><Relationship Id="rId11" Type="http://schemas.openxmlformats.org/officeDocument/2006/relationships/slide" Target="slide50.xml"/><Relationship Id="rId5" Type="http://schemas.openxmlformats.org/officeDocument/2006/relationships/slide" Target="slide42.xml"/><Relationship Id="rId15" Type="http://schemas.openxmlformats.org/officeDocument/2006/relationships/slide" Target="slide57.xml"/><Relationship Id="rId23" Type="http://schemas.openxmlformats.org/officeDocument/2006/relationships/slide" Target="slide71.xml"/><Relationship Id="rId10" Type="http://schemas.openxmlformats.org/officeDocument/2006/relationships/slide" Target="slide49.xml"/><Relationship Id="rId19" Type="http://schemas.openxmlformats.org/officeDocument/2006/relationships/slide" Target="slide65.xml"/><Relationship Id="rId4" Type="http://schemas.openxmlformats.org/officeDocument/2006/relationships/slide" Target="slide41.xml"/><Relationship Id="rId9" Type="http://schemas.openxmlformats.org/officeDocument/2006/relationships/slide" Target="slide48.xml"/><Relationship Id="rId14" Type="http://schemas.openxmlformats.org/officeDocument/2006/relationships/slide" Target="slide55.xml"/><Relationship Id="rId22" Type="http://schemas.openxmlformats.org/officeDocument/2006/relationships/slide" Target="slide69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49.xml"/><Relationship Id="rId13" Type="http://schemas.openxmlformats.org/officeDocument/2006/relationships/slide" Target="slide57.xml"/><Relationship Id="rId18" Type="http://schemas.openxmlformats.org/officeDocument/2006/relationships/slide" Target="slide66.xml"/><Relationship Id="rId3" Type="http://schemas.openxmlformats.org/officeDocument/2006/relationships/slide" Target="slide42.xml"/><Relationship Id="rId21" Type="http://schemas.openxmlformats.org/officeDocument/2006/relationships/slide" Target="slide71.xml"/><Relationship Id="rId7" Type="http://schemas.openxmlformats.org/officeDocument/2006/relationships/slide" Target="slide48.xml"/><Relationship Id="rId12" Type="http://schemas.openxmlformats.org/officeDocument/2006/relationships/slide" Target="slide55.xml"/><Relationship Id="rId17" Type="http://schemas.openxmlformats.org/officeDocument/2006/relationships/slide" Target="slide65.xml"/><Relationship Id="rId2" Type="http://schemas.openxmlformats.org/officeDocument/2006/relationships/slide" Target="slide41.xml"/><Relationship Id="rId16" Type="http://schemas.openxmlformats.org/officeDocument/2006/relationships/slide" Target="slide63.xml"/><Relationship Id="rId20" Type="http://schemas.openxmlformats.org/officeDocument/2006/relationships/slide" Target="slide6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6.xml"/><Relationship Id="rId11" Type="http://schemas.openxmlformats.org/officeDocument/2006/relationships/slide" Target="slide53.xml"/><Relationship Id="rId5" Type="http://schemas.openxmlformats.org/officeDocument/2006/relationships/slide" Target="slide44.xml"/><Relationship Id="rId15" Type="http://schemas.openxmlformats.org/officeDocument/2006/relationships/slide" Target="slide61.xml"/><Relationship Id="rId10" Type="http://schemas.openxmlformats.org/officeDocument/2006/relationships/slide" Target="slide52.xml"/><Relationship Id="rId19" Type="http://schemas.openxmlformats.org/officeDocument/2006/relationships/slide" Target="slide68.xml"/><Relationship Id="rId4" Type="http://schemas.openxmlformats.org/officeDocument/2006/relationships/slide" Target="slide43.xml"/><Relationship Id="rId9" Type="http://schemas.openxmlformats.org/officeDocument/2006/relationships/slide" Target="slide50.xml"/><Relationship Id="rId14" Type="http://schemas.openxmlformats.org/officeDocument/2006/relationships/slide" Target="slide59.xml"/><Relationship Id="rId22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49.xml"/><Relationship Id="rId13" Type="http://schemas.openxmlformats.org/officeDocument/2006/relationships/slide" Target="slide57.xml"/><Relationship Id="rId18" Type="http://schemas.openxmlformats.org/officeDocument/2006/relationships/slide" Target="slide66.xml"/><Relationship Id="rId3" Type="http://schemas.openxmlformats.org/officeDocument/2006/relationships/slide" Target="slide42.xml"/><Relationship Id="rId21" Type="http://schemas.openxmlformats.org/officeDocument/2006/relationships/slide" Target="slide71.xml"/><Relationship Id="rId7" Type="http://schemas.openxmlformats.org/officeDocument/2006/relationships/slide" Target="slide48.xml"/><Relationship Id="rId12" Type="http://schemas.openxmlformats.org/officeDocument/2006/relationships/slide" Target="slide55.xml"/><Relationship Id="rId17" Type="http://schemas.openxmlformats.org/officeDocument/2006/relationships/slide" Target="slide65.xml"/><Relationship Id="rId2" Type="http://schemas.openxmlformats.org/officeDocument/2006/relationships/slide" Target="slide41.xml"/><Relationship Id="rId16" Type="http://schemas.openxmlformats.org/officeDocument/2006/relationships/slide" Target="slide63.xml"/><Relationship Id="rId20" Type="http://schemas.openxmlformats.org/officeDocument/2006/relationships/slide" Target="slide6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6.xml"/><Relationship Id="rId11" Type="http://schemas.openxmlformats.org/officeDocument/2006/relationships/slide" Target="slide53.xml"/><Relationship Id="rId5" Type="http://schemas.openxmlformats.org/officeDocument/2006/relationships/slide" Target="slide44.xml"/><Relationship Id="rId15" Type="http://schemas.openxmlformats.org/officeDocument/2006/relationships/slide" Target="slide61.xml"/><Relationship Id="rId10" Type="http://schemas.openxmlformats.org/officeDocument/2006/relationships/slide" Target="slide52.xml"/><Relationship Id="rId19" Type="http://schemas.openxmlformats.org/officeDocument/2006/relationships/slide" Target="slide68.xml"/><Relationship Id="rId4" Type="http://schemas.openxmlformats.org/officeDocument/2006/relationships/slide" Target="slide43.xml"/><Relationship Id="rId9" Type="http://schemas.openxmlformats.org/officeDocument/2006/relationships/slide" Target="slide50.xml"/><Relationship Id="rId14" Type="http://schemas.openxmlformats.org/officeDocument/2006/relationships/slide" Target="slide59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48.xml"/><Relationship Id="rId13" Type="http://schemas.openxmlformats.org/officeDocument/2006/relationships/slide" Target="slide55.xml"/><Relationship Id="rId18" Type="http://schemas.openxmlformats.org/officeDocument/2006/relationships/slide" Target="slide65.xml"/><Relationship Id="rId3" Type="http://schemas.openxmlformats.org/officeDocument/2006/relationships/slide" Target="slide41.xml"/><Relationship Id="rId21" Type="http://schemas.openxmlformats.org/officeDocument/2006/relationships/slide" Target="slide69.xml"/><Relationship Id="rId7" Type="http://schemas.openxmlformats.org/officeDocument/2006/relationships/slide" Target="slide46.xml"/><Relationship Id="rId12" Type="http://schemas.openxmlformats.org/officeDocument/2006/relationships/slide" Target="slide53.xml"/><Relationship Id="rId17" Type="http://schemas.openxmlformats.org/officeDocument/2006/relationships/slide" Target="slide63.xml"/><Relationship Id="rId2" Type="http://schemas.openxmlformats.org/officeDocument/2006/relationships/image" Target="../media/image56.png"/><Relationship Id="rId16" Type="http://schemas.openxmlformats.org/officeDocument/2006/relationships/slide" Target="slide61.xml"/><Relationship Id="rId20" Type="http://schemas.openxmlformats.org/officeDocument/2006/relationships/slide" Target="slide6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4.xml"/><Relationship Id="rId11" Type="http://schemas.openxmlformats.org/officeDocument/2006/relationships/slide" Target="slide52.xml"/><Relationship Id="rId5" Type="http://schemas.openxmlformats.org/officeDocument/2006/relationships/slide" Target="slide43.xml"/><Relationship Id="rId15" Type="http://schemas.openxmlformats.org/officeDocument/2006/relationships/slide" Target="slide59.xml"/><Relationship Id="rId10" Type="http://schemas.openxmlformats.org/officeDocument/2006/relationships/slide" Target="slide50.xml"/><Relationship Id="rId19" Type="http://schemas.openxmlformats.org/officeDocument/2006/relationships/slide" Target="slide66.xml"/><Relationship Id="rId4" Type="http://schemas.openxmlformats.org/officeDocument/2006/relationships/slide" Target="slide42.xml"/><Relationship Id="rId9" Type="http://schemas.openxmlformats.org/officeDocument/2006/relationships/slide" Target="slide49.xml"/><Relationship Id="rId14" Type="http://schemas.openxmlformats.org/officeDocument/2006/relationships/slide" Target="slide57.xml"/><Relationship Id="rId22" Type="http://schemas.openxmlformats.org/officeDocument/2006/relationships/slide" Target="slide7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slide" Target="slide12.xml"/><Relationship Id="rId7" Type="http://schemas.openxmlformats.org/officeDocument/2006/relationships/slide" Target="slide2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5" Type="http://schemas.openxmlformats.org/officeDocument/2006/relationships/image" Target="../media/image4.png"/><Relationship Id="rId4" Type="http://schemas.openxmlformats.org/officeDocument/2006/relationships/slide" Target="slide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13" Type="http://schemas.openxmlformats.org/officeDocument/2006/relationships/slide" Target="slide50.xml"/><Relationship Id="rId18" Type="http://schemas.openxmlformats.org/officeDocument/2006/relationships/slide" Target="slide59.xml"/><Relationship Id="rId3" Type="http://schemas.openxmlformats.org/officeDocument/2006/relationships/image" Target="../media/image59.png"/><Relationship Id="rId21" Type="http://schemas.openxmlformats.org/officeDocument/2006/relationships/slide" Target="slide65.xml"/><Relationship Id="rId7" Type="http://schemas.openxmlformats.org/officeDocument/2006/relationships/slide" Target="slide42.xml"/><Relationship Id="rId12" Type="http://schemas.openxmlformats.org/officeDocument/2006/relationships/slide" Target="slide49.xml"/><Relationship Id="rId17" Type="http://schemas.openxmlformats.org/officeDocument/2006/relationships/slide" Target="slide57.xml"/><Relationship Id="rId25" Type="http://schemas.openxmlformats.org/officeDocument/2006/relationships/slide" Target="slide71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55.xml"/><Relationship Id="rId20" Type="http://schemas.openxmlformats.org/officeDocument/2006/relationships/slide" Target="slide63.xml"/><Relationship Id="rId1" Type="http://schemas.openxmlformats.org/officeDocument/2006/relationships/vmlDrawing" Target="../drawings/vmlDrawing22.vml"/><Relationship Id="rId6" Type="http://schemas.openxmlformats.org/officeDocument/2006/relationships/slide" Target="slide41.xml"/><Relationship Id="rId11" Type="http://schemas.openxmlformats.org/officeDocument/2006/relationships/slide" Target="slide48.xml"/><Relationship Id="rId24" Type="http://schemas.openxmlformats.org/officeDocument/2006/relationships/slide" Target="slide69.xml"/><Relationship Id="rId5" Type="http://schemas.openxmlformats.org/officeDocument/2006/relationships/package" Target="../embeddings/Microsoft_Office_Word___43.docx"/><Relationship Id="rId15" Type="http://schemas.openxmlformats.org/officeDocument/2006/relationships/slide" Target="slide53.xml"/><Relationship Id="rId23" Type="http://schemas.openxmlformats.org/officeDocument/2006/relationships/slide" Target="slide68.xml"/><Relationship Id="rId10" Type="http://schemas.openxmlformats.org/officeDocument/2006/relationships/slide" Target="slide46.xml"/><Relationship Id="rId19" Type="http://schemas.openxmlformats.org/officeDocument/2006/relationships/slide" Target="slide61.xml"/><Relationship Id="rId4" Type="http://schemas.openxmlformats.org/officeDocument/2006/relationships/package" Target="../embeddings/Microsoft_Office_Word___42.docx"/><Relationship Id="rId9" Type="http://schemas.openxmlformats.org/officeDocument/2006/relationships/slide" Target="slide44.xml"/><Relationship Id="rId14" Type="http://schemas.openxmlformats.org/officeDocument/2006/relationships/slide" Target="slide52.xml"/><Relationship Id="rId22" Type="http://schemas.openxmlformats.org/officeDocument/2006/relationships/slide" Target="slide66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52.xml"/><Relationship Id="rId18" Type="http://schemas.openxmlformats.org/officeDocument/2006/relationships/slide" Target="slide61.xml"/><Relationship Id="rId3" Type="http://schemas.openxmlformats.org/officeDocument/2006/relationships/package" Target="../embeddings/Microsoft_Office_Word___44.docx"/><Relationship Id="rId21" Type="http://schemas.openxmlformats.org/officeDocument/2006/relationships/slide" Target="slide66.xml"/><Relationship Id="rId7" Type="http://schemas.openxmlformats.org/officeDocument/2006/relationships/slide" Target="slide43.xml"/><Relationship Id="rId12" Type="http://schemas.openxmlformats.org/officeDocument/2006/relationships/slide" Target="slide50.xml"/><Relationship Id="rId17" Type="http://schemas.openxmlformats.org/officeDocument/2006/relationships/slide" Target="slide59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57.xml"/><Relationship Id="rId20" Type="http://schemas.openxmlformats.org/officeDocument/2006/relationships/slide" Target="slide65.xml"/><Relationship Id="rId1" Type="http://schemas.openxmlformats.org/officeDocument/2006/relationships/vmlDrawing" Target="../drawings/vmlDrawing23.vml"/><Relationship Id="rId6" Type="http://schemas.openxmlformats.org/officeDocument/2006/relationships/slide" Target="slide42.xml"/><Relationship Id="rId11" Type="http://schemas.openxmlformats.org/officeDocument/2006/relationships/slide" Target="slide49.xml"/><Relationship Id="rId24" Type="http://schemas.openxmlformats.org/officeDocument/2006/relationships/slide" Target="slide71.xml"/><Relationship Id="rId5" Type="http://schemas.openxmlformats.org/officeDocument/2006/relationships/slide" Target="slide41.xml"/><Relationship Id="rId15" Type="http://schemas.openxmlformats.org/officeDocument/2006/relationships/slide" Target="slide55.xml"/><Relationship Id="rId23" Type="http://schemas.openxmlformats.org/officeDocument/2006/relationships/slide" Target="slide69.xml"/><Relationship Id="rId10" Type="http://schemas.openxmlformats.org/officeDocument/2006/relationships/slide" Target="slide48.xml"/><Relationship Id="rId19" Type="http://schemas.openxmlformats.org/officeDocument/2006/relationships/slide" Target="slide63.xml"/><Relationship Id="rId4" Type="http://schemas.openxmlformats.org/officeDocument/2006/relationships/package" Target="../embeddings/Microsoft_Office_Word___45.docx"/><Relationship Id="rId9" Type="http://schemas.openxmlformats.org/officeDocument/2006/relationships/slide" Target="slide46.xml"/><Relationship Id="rId14" Type="http://schemas.openxmlformats.org/officeDocument/2006/relationships/slide" Target="slide53.xml"/><Relationship Id="rId22" Type="http://schemas.openxmlformats.org/officeDocument/2006/relationships/slide" Target="slide68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48.xml"/><Relationship Id="rId13" Type="http://schemas.openxmlformats.org/officeDocument/2006/relationships/slide" Target="slide55.xml"/><Relationship Id="rId18" Type="http://schemas.openxmlformats.org/officeDocument/2006/relationships/slide" Target="slide65.xml"/><Relationship Id="rId3" Type="http://schemas.openxmlformats.org/officeDocument/2006/relationships/slide" Target="slide41.xml"/><Relationship Id="rId21" Type="http://schemas.openxmlformats.org/officeDocument/2006/relationships/slide" Target="slide69.xml"/><Relationship Id="rId7" Type="http://schemas.openxmlformats.org/officeDocument/2006/relationships/slide" Target="slide46.xml"/><Relationship Id="rId12" Type="http://schemas.openxmlformats.org/officeDocument/2006/relationships/slide" Target="slide53.xml"/><Relationship Id="rId17" Type="http://schemas.openxmlformats.org/officeDocument/2006/relationships/slide" Target="slide63.xml"/><Relationship Id="rId2" Type="http://schemas.openxmlformats.org/officeDocument/2006/relationships/image" Target="../media/image62.png"/><Relationship Id="rId16" Type="http://schemas.openxmlformats.org/officeDocument/2006/relationships/slide" Target="slide61.xml"/><Relationship Id="rId20" Type="http://schemas.openxmlformats.org/officeDocument/2006/relationships/slide" Target="slide6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4.xml"/><Relationship Id="rId11" Type="http://schemas.openxmlformats.org/officeDocument/2006/relationships/slide" Target="slide52.xml"/><Relationship Id="rId5" Type="http://schemas.openxmlformats.org/officeDocument/2006/relationships/slide" Target="slide43.xml"/><Relationship Id="rId15" Type="http://schemas.openxmlformats.org/officeDocument/2006/relationships/slide" Target="slide59.xml"/><Relationship Id="rId23" Type="http://schemas.openxmlformats.org/officeDocument/2006/relationships/image" Target="../media/image63.png"/><Relationship Id="rId10" Type="http://schemas.openxmlformats.org/officeDocument/2006/relationships/slide" Target="slide50.xml"/><Relationship Id="rId19" Type="http://schemas.openxmlformats.org/officeDocument/2006/relationships/slide" Target="slide66.xml"/><Relationship Id="rId4" Type="http://schemas.openxmlformats.org/officeDocument/2006/relationships/slide" Target="slide42.xml"/><Relationship Id="rId9" Type="http://schemas.openxmlformats.org/officeDocument/2006/relationships/slide" Target="slide49.xml"/><Relationship Id="rId14" Type="http://schemas.openxmlformats.org/officeDocument/2006/relationships/slide" Target="slide57.xml"/><Relationship Id="rId22" Type="http://schemas.openxmlformats.org/officeDocument/2006/relationships/slide" Target="slide7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49.xml"/><Relationship Id="rId13" Type="http://schemas.openxmlformats.org/officeDocument/2006/relationships/slide" Target="slide57.xml"/><Relationship Id="rId18" Type="http://schemas.openxmlformats.org/officeDocument/2006/relationships/slide" Target="slide66.xml"/><Relationship Id="rId3" Type="http://schemas.openxmlformats.org/officeDocument/2006/relationships/slide" Target="slide42.xml"/><Relationship Id="rId21" Type="http://schemas.openxmlformats.org/officeDocument/2006/relationships/slide" Target="slide71.xml"/><Relationship Id="rId7" Type="http://schemas.openxmlformats.org/officeDocument/2006/relationships/slide" Target="slide48.xml"/><Relationship Id="rId12" Type="http://schemas.openxmlformats.org/officeDocument/2006/relationships/slide" Target="slide55.xml"/><Relationship Id="rId17" Type="http://schemas.openxmlformats.org/officeDocument/2006/relationships/slide" Target="slide65.xml"/><Relationship Id="rId2" Type="http://schemas.openxmlformats.org/officeDocument/2006/relationships/slide" Target="slide41.xml"/><Relationship Id="rId16" Type="http://schemas.openxmlformats.org/officeDocument/2006/relationships/slide" Target="slide63.xml"/><Relationship Id="rId20" Type="http://schemas.openxmlformats.org/officeDocument/2006/relationships/slide" Target="slide6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6.xml"/><Relationship Id="rId11" Type="http://schemas.openxmlformats.org/officeDocument/2006/relationships/slide" Target="slide53.xml"/><Relationship Id="rId5" Type="http://schemas.openxmlformats.org/officeDocument/2006/relationships/slide" Target="slide44.xml"/><Relationship Id="rId15" Type="http://schemas.openxmlformats.org/officeDocument/2006/relationships/slide" Target="slide61.xml"/><Relationship Id="rId10" Type="http://schemas.openxmlformats.org/officeDocument/2006/relationships/slide" Target="slide52.xml"/><Relationship Id="rId19" Type="http://schemas.openxmlformats.org/officeDocument/2006/relationships/slide" Target="slide68.xml"/><Relationship Id="rId4" Type="http://schemas.openxmlformats.org/officeDocument/2006/relationships/slide" Target="slide43.xml"/><Relationship Id="rId9" Type="http://schemas.openxmlformats.org/officeDocument/2006/relationships/slide" Target="slide50.xml"/><Relationship Id="rId14" Type="http://schemas.openxmlformats.org/officeDocument/2006/relationships/slide" Target="slide59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49.xml"/><Relationship Id="rId13" Type="http://schemas.openxmlformats.org/officeDocument/2006/relationships/slide" Target="slide57.xml"/><Relationship Id="rId18" Type="http://schemas.openxmlformats.org/officeDocument/2006/relationships/slide" Target="slide66.xml"/><Relationship Id="rId3" Type="http://schemas.openxmlformats.org/officeDocument/2006/relationships/slide" Target="slide42.xml"/><Relationship Id="rId21" Type="http://schemas.openxmlformats.org/officeDocument/2006/relationships/slide" Target="slide71.xml"/><Relationship Id="rId7" Type="http://schemas.openxmlformats.org/officeDocument/2006/relationships/slide" Target="slide48.xml"/><Relationship Id="rId12" Type="http://schemas.openxmlformats.org/officeDocument/2006/relationships/slide" Target="slide55.xml"/><Relationship Id="rId17" Type="http://schemas.openxmlformats.org/officeDocument/2006/relationships/slide" Target="slide65.xml"/><Relationship Id="rId2" Type="http://schemas.openxmlformats.org/officeDocument/2006/relationships/slide" Target="slide41.xml"/><Relationship Id="rId16" Type="http://schemas.openxmlformats.org/officeDocument/2006/relationships/slide" Target="slide63.xml"/><Relationship Id="rId20" Type="http://schemas.openxmlformats.org/officeDocument/2006/relationships/slide" Target="slide6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6.xml"/><Relationship Id="rId11" Type="http://schemas.openxmlformats.org/officeDocument/2006/relationships/slide" Target="slide53.xml"/><Relationship Id="rId5" Type="http://schemas.openxmlformats.org/officeDocument/2006/relationships/slide" Target="slide44.xml"/><Relationship Id="rId15" Type="http://schemas.openxmlformats.org/officeDocument/2006/relationships/slide" Target="slide61.xml"/><Relationship Id="rId10" Type="http://schemas.openxmlformats.org/officeDocument/2006/relationships/slide" Target="slide52.xml"/><Relationship Id="rId19" Type="http://schemas.openxmlformats.org/officeDocument/2006/relationships/slide" Target="slide68.xml"/><Relationship Id="rId4" Type="http://schemas.openxmlformats.org/officeDocument/2006/relationships/slide" Target="slide43.xml"/><Relationship Id="rId9" Type="http://schemas.openxmlformats.org/officeDocument/2006/relationships/slide" Target="slide50.xml"/><Relationship Id="rId14" Type="http://schemas.openxmlformats.org/officeDocument/2006/relationships/slide" Target="slide59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52.xml"/><Relationship Id="rId18" Type="http://schemas.openxmlformats.org/officeDocument/2006/relationships/slide" Target="slide61.xml"/><Relationship Id="rId3" Type="http://schemas.openxmlformats.org/officeDocument/2006/relationships/package" Target="../embeddings/Microsoft_Office_Word___46.docx"/><Relationship Id="rId21" Type="http://schemas.openxmlformats.org/officeDocument/2006/relationships/slide" Target="slide66.xml"/><Relationship Id="rId7" Type="http://schemas.openxmlformats.org/officeDocument/2006/relationships/slide" Target="slide43.xml"/><Relationship Id="rId12" Type="http://schemas.openxmlformats.org/officeDocument/2006/relationships/slide" Target="slide50.xml"/><Relationship Id="rId17" Type="http://schemas.openxmlformats.org/officeDocument/2006/relationships/slide" Target="slide59.xml"/><Relationship Id="rId25" Type="http://schemas.openxmlformats.org/officeDocument/2006/relationships/image" Target="../media/image66.png"/><Relationship Id="rId2" Type="http://schemas.openxmlformats.org/officeDocument/2006/relationships/slideLayout" Target="../slideLayouts/slideLayout1.xml"/><Relationship Id="rId16" Type="http://schemas.openxmlformats.org/officeDocument/2006/relationships/slide" Target="slide57.xml"/><Relationship Id="rId20" Type="http://schemas.openxmlformats.org/officeDocument/2006/relationships/slide" Target="slide65.xml"/><Relationship Id="rId1" Type="http://schemas.openxmlformats.org/officeDocument/2006/relationships/vmlDrawing" Target="../drawings/vmlDrawing24.vml"/><Relationship Id="rId6" Type="http://schemas.openxmlformats.org/officeDocument/2006/relationships/slide" Target="slide42.xml"/><Relationship Id="rId11" Type="http://schemas.openxmlformats.org/officeDocument/2006/relationships/slide" Target="slide49.xml"/><Relationship Id="rId24" Type="http://schemas.openxmlformats.org/officeDocument/2006/relationships/slide" Target="slide71.xml"/><Relationship Id="rId5" Type="http://schemas.openxmlformats.org/officeDocument/2006/relationships/slide" Target="slide41.xml"/><Relationship Id="rId15" Type="http://schemas.openxmlformats.org/officeDocument/2006/relationships/slide" Target="slide55.xml"/><Relationship Id="rId23" Type="http://schemas.openxmlformats.org/officeDocument/2006/relationships/slide" Target="slide69.xml"/><Relationship Id="rId10" Type="http://schemas.openxmlformats.org/officeDocument/2006/relationships/slide" Target="slide48.xml"/><Relationship Id="rId19" Type="http://schemas.openxmlformats.org/officeDocument/2006/relationships/slide" Target="slide63.xml"/><Relationship Id="rId4" Type="http://schemas.openxmlformats.org/officeDocument/2006/relationships/image" Target="../media/image65.png"/><Relationship Id="rId9" Type="http://schemas.openxmlformats.org/officeDocument/2006/relationships/slide" Target="slide46.xml"/><Relationship Id="rId14" Type="http://schemas.openxmlformats.org/officeDocument/2006/relationships/slide" Target="slide53.xml"/><Relationship Id="rId22" Type="http://schemas.openxmlformats.org/officeDocument/2006/relationships/slide" Target="slide68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49.xml"/><Relationship Id="rId13" Type="http://schemas.openxmlformats.org/officeDocument/2006/relationships/slide" Target="slide57.xml"/><Relationship Id="rId18" Type="http://schemas.openxmlformats.org/officeDocument/2006/relationships/slide" Target="slide66.xml"/><Relationship Id="rId3" Type="http://schemas.openxmlformats.org/officeDocument/2006/relationships/slide" Target="slide42.xml"/><Relationship Id="rId21" Type="http://schemas.openxmlformats.org/officeDocument/2006/relationships/slide" Target="slide71.xml"/><Relationship Id="rId7" Type="http://schemas.openxmlformats.org/officeDocument/2006/relationships/slide" Target="slide48.xml"/><Relationship Id="rId12" Type="http://schemas.openxmlformats.org/officeDocument/2006/relationships/slide" Target="slide55.xml"/><Relationship Id="rId17" Type="http://schemas.openxmlformats.org/officeDocument/2006/relationships/slide" Target="slide65.xml"/><Relationship Id="rId2" Type="http://schemas.openxmlformats.org/officeDocument/2006/relationships/slide" Target="slide41.xml"/><Relationship Id="rId16" Type="http://schemas.openxmlformats.org/officeDocument/2006/relationships/slide" Target="slide63.xml"/><Relationship Id="rId20" Type="http://schemas.openxmlformats.org/officeDocument/2006/relationships/slide" Target="slide6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6.xml"/><Relationship Id="rId11" Type="http://schemas.openxmlformats.org/officeDocument/2006/relationships/slide" Target="slide53.xml"/><Relationship Id="rId5" Type="http://schemas.openxmlformats.org/officeDocument/2006/relationships/slide" Target="slide44.xml"/><Relationship Id="rId15" Type="http://schemas.openxmlformats.org/officeDocument/2006/relationships/slide" Target="slide61.xml"/><Relationship Id="rId10" Type="http://schemas.openxmlformats.org/officeDocument/2006/relationships/slide" Target="slide52.xml"/><Relationship Id="rId19" Type="http://schemas.openxmlformats.org/officeDocument/2006/relationships/slide" Target="slide68.xml"/><Relationship Id="rId4" Type="http://schemas.openxmlformats.org/officeDocument/2006/relationships/slide" Target="slide43.xml"/><Relationship Id="rId9" Type="http://schemas.openxmlformats.org/officeDocument/2006/relationships/slide" Target="slide50.xml"/><Relationship Id="rId14" Type="http://schemas.openxmlformats.org/officeDocument/2006/relationships/slide" Target="slide59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52.xml"/><Relationship Id="rId18" Type="http://schemas.openxmlformats.org/officeDocument/2006/relationships/slide" Target="slide61.xml"/><Relationship Id="rId3" Type="http://schemas.openxmlformats.org/officeDocument/2006/relationships/package" Target="../embeddings/Microsoft_Office_Word___47.docx"/><Relationship Id="rId21" Type="http://schemas.openxmlformats.org/officeDocument/2006/relationships/slide" Target="slide66.xml"/><Relationship Id="rId7" Type="http://schemas.openxmlformats.org/officeDocument/2006/relationships/slide" Target="slide43.xml"/><Relationship Id="rId12" Type="http://schemas.openxmlformats.org/officeDocument/2006/relationships/slide" Target="slide50.xml"/><Relationship Id="rId17" Type="http://schemas.openxmlformats.org/officeDocument/2006/relationships/slide" Target="slide59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57.xml"/><Relationship Id="rId20" Type="http://schemas.openxmlformats.org/officeDocument/2006/relationships/slide" Target="slide65.xml"/><Relationship Id="rId1" Type="http://schemas.openxmlformats.org/officeDocument/2006/relationships/vmlDrawing" Target="../drawings/vmlDrawing25.vml"/><Relationship Id="rId6" Type="http://schemas.openxmlformats.org/officeDocument/2006/relationships/slide" Target="slide42.xml"/><Relationship Id="rId11" Type="http://schemas.openxmlformats.org/officeDocument/2006/relationships/slide" Target="slide49.xml"/><Relationship Id="rId24" Type="http://schemas.openxmlformats.org/officeDocument/2006/relationships/slide" Target="slide71.xml"/><Relationship Id="rId5" Type="http://schemas.openxmlformats.org/officeDocument/2006/relationships/slide" Target="slide41.xml"/><Relationship Id="rId15" Type="http://schemas.openxmlformats.org/officeDocument/2006/relationships/slide" Target="slide55.xml"/><Relationship Id="rId23" Type="http://schemas.openxmlformats.org/officeDocument/2006/relationships/slide" Target="slide69.xml"/><Relationship Id="rId10" Type="http://schemas.openxmlformats.org/officeDocument/2006/relationships/slide" Target="slide48.xml"/><Relationship Id="rId19" Type="http://schemas.openxmlformats.org/officeDocument/2006/relationships/slide" Target="slide63.xml"/><Relationship Id="rId4" Type="http://schemas.openxmlformats.org/officeDocument/2006/relationships/image" Target="../media/image68.png"/><Relationship Id="rId9" Type="http://schemas.openxmlformats.org/officeDocument/2006/relationships/slide" Target="slide46.xml"/><Relationship Id="rId14" Type="http://schemas.openxmlformats.org/officeDocument/2006/relationships/slide" Target="slide53.xml"/><Relationship Id="rId22" Type="http://schemas.openxmlformats.org/officeDocument/2006/relationships/slide" Target="slide68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slide" Target="slide46.xml"/><Relationship Id="rId13" Type="http://schemas.openxmlformats.org/officeDocument/2006/relationships/slide" Target="slide53.xml"/><Relationship Id="rId18" Type="http://schemas.openxmlformats.org/officeDocument/2006/relationships/slide" Target="slide63.xml"/><Relationship Id="rId3" Type="http://schemas.openxmlformats.org/officeDocument/2006/relationships/package" Target="../embeddings/Microsoft_Office_Word___48.docx"/><Relationship Id="rId21" Type="http://schemas.openxmlformats.org/officeDocument/2006/relationships/slide" Target="slide68.xml"/><Relationship Id="rId7" Type="http://schemas.openxmlformats.org/officeDocument/2006/relationships/slide" Target="slide44.xml"/><Relationship Id="rId12" Type="http://schemas.openxmlformats.org/officeDocument/2006/relationships/slide" Target="slide52.xml"/><Relationship Id="rId17" Type="http://schemas.openxmlformats.org/officeDocument/2006/relationships/slide" Target="slide61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59.xml"/><Relationship Id="rId20" Type="http://schemas.openxmlformats.org/officeDocument/2006/relationships/slide" Target="slide66.xml"/><Relationship Id="rId1" Type="http://schemas.openxmlformats.org/officeDocument/2006/relationships/vmlDrawing" Target="../drawings/vmlDrawing26.vml"/><Relationship Id="rId6" Type="http://schemas.openxmlformats.org/officeDocument/2006/relationships/slide" Target="slide43.xml"/><Relationship Id="rId11" Type="http://schemas.openxmlformats.org/officeDocument/2006/relationships/slide" Target="slide50.xml"/><Relationship Id="rId5" Type="http://schemas.openxmlformats.org/officeDocument/2006/relationships/slide" Target="slide42.xml"/><Relationship Id="rId15" Type="http://schemas.openxmlformats.org/officeDocument/2006/relationships/slide" Target="slide57.xml"/><Relationship Id="rId23" Type="http://schemas.openxmlformats.org/officeDocument/2006/relationships/slide" Target="slide71.xml"/><Relationship Id="rId10" Type="http://schemas.openxmlformats.org/officeDocument/2006/relationships/slide" Target="slide49.xml"/><Relationship Id="rId19" Type="http://schemas.openxmlformats.org/officeDocument/2006/relationships/slide" Target="slide65.xml"/><Relationship Id="rId4" Type="http://schemas.openxmlformats.org/officeDocument/2006/relationships/slide" Target="slide41.xml"/><Relationship Id="rId9" Type="http://schemas.openxmlformats.org/officeDocument/2006/relationships/slide" Target="slide48.xml"/><Relationship Id="rId14" Type="http://schemas.openxmlformats.org/officeDocument/2006/relationships/slide" Target="slide55.xml"/><Relationship Id="rId22" Type="http://schemas.openxmlformats.org/officeDocument/2006/relationships/slide" Target="slide69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" Target="slide49.xml"/><Relationship Id="rId13" Type="http://schemas.openxmlformats.org/officeDocument/2006/relationships/slide" Target="slide57.xml"/><Relationship Id="rId18" Type="http://schemas.openxmlformats.org/officeDocument/2006/relationships/slide" Target="slide65.xml"/><Relationship Id="rId3" Type="http://schemas.openxmlformats.org/officeDocument/2006/relationships/slide" Target="slide42.xml"/><Relationship Id="rId21" Type="http://schemas.openxmlformats.org/officeDocument/2006/relationships/slide" Target="slide69.xml"/><Relationship Id="rId7" Type="http://schemas.openxmlformats.org/officeDocument/2006/relationships/slide" Target="slide48.xml"/><Relationship Id="rId12" Type="http://schemas.openxmlformats.org/officeDocument/2006/relationships/slide" Target="slide55.xml"/><Relationship Id="rId17" Type="http://schemas.openxmlformats.org/officeDocument/2006/relationships/slide" Target="slide63.xml"/><Relationship Id="rId2" Type="http://schemas.openxmlformats.org/officeDocument/2006/relationships/slide" Target="slide41.xml"/><Relationship Id="rId16" Type="http://schemas.openxmlformats.org/officeDocument/2006/relationships/slide" Target="slide61.xml"/><Relationship Id="rId20" Type="http://schemas.openxmlformats.org/officeDocument/2006/relationships/slide" Target="slide6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6.xml"/><Relationship Id="rId11" Type="http://schemas.openxmlformats.org/officeDocument/2006/relationships/slide" Target="slide53.xml"/><Relationship Id="rId5" Type="http://schemas.openxmlformats.org/officeDocument/2006/relationships/slide" Target="slide44.xml"/><Relationship Id="rId15" Type="http://schemas.openxmlformats.org/officeDocument/2006/relationships/slide" Target="slide59.xml"/><Relationship Id="rId10" Type="http://schemas.openxmlformats.org/officeDocument/2006/relationships/slide" Target="slide52.xml"/><Relationship Id="rId19" Type="http://schemas.openxmlformats.org/officeDocument/2006/relationships/slide" Target="slide66.xml"/><Relationship Id="rId4" Type="http://schemas.openxmlformats.org/officeDocument/2006/relationships/slide" Target="slide43.xml"/><Relationship Id="rId9" Type="http://schemas.openxmlformats.org/officeDocument/2006/relationships/slide" Target="slide50.xml"/><Relationship Id="rId14" Type="http://schemas.openxmlformats.org/officeDocument/2006/relationships/image" Target="../media/image70.png"/><Relationship Id="rId22" Type="http://schemas.openxmlformats.org/officeDocument/2006/relationships/slide" Target="slide7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49.xml"/><Relationship Id="rId13" Type="http://schemas.openxmlformats.org/officeDocument/2006/relationships/slide" Target="slide57.xml"/><Relationship Id="rId18" Type="http://schemas.openxmlformats.org/officeDocument/2006/relationships/slide" Target="slide66.xml"/><Relationship Id="rId3" Type="http://schemas.openxmlformats.org/officeDocument/2006/relationships/slide" Target="slide42.xml"/><Relationship Id="rId21" Type="http://schemas.openxmlformats.org/officeDocument/2006/relationships/slide" Target="slide71.xml"/><Relationship Id="rId7" Type="http://schemas.openxmlformats.org/officeDocument/2006/relationships/slide" Target="slide48.xml"/><Relationship Id="rId12" Type="http://schemas.openxmlformats.org/officeDocument/2006/relationships/slide" Target="slide55.xml"/><Relationship Id="rId17" Type="http://schemas.openxmlformats.org/officeDocument/2006/relationships/slide" Target="slide65.xml"/><Relationship Id="rId2" Type="http://schemas.openxmlformats.org/officeDocument/2006/relationships/slide" Target="slide41.xml"/><Relationship Id="rId16" Type="http://schemas.openxmlformats.org/officeDocument/2006/relationships/slide" Target="slide63.xml"/><Relationship Id="rId20" Type="http://schemas.openxmlformats.org/officeDocument/2006/relationships/slide" Target="slide6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6.xml"/><Relationship Id="rId11" Type="http://schemas.openxmlformats.org/officeDocument/2006/relationships/slide" Target="slide53.xml"/><Relationship Id="rId5" Type="http://schemas.openxmlformats.org/officeDocument/2006/relationships/slide" Target="slide44.xml"/><Relationship Id="rId15" Type="http://schemas.openxmlformats.org/officeDocument/2006/relationships/slide" Target="slide61.xml"/><Relationship Id="rId10" Type="http://schemas.openxmlformats.org/officeDocument/2006/relationships/slide" Target="slide52.xml"/><Relationship Id="rId19" Type="http://schemas.openxmlformats.org/officeDocument/2006/relationships/slide" Target="slide68.xml"/><Relationship Id="rId4" Type="http://schemas.openxmlformats.org/officeDocument/2006/relationships/slide" Target="slide43.xml"/><Relationship Id="rId9" Type="http://schemas.openxmlformats.org/officeDocument/2006/relationships/slide" Target="slide50.xml"/><Relationship Id="rId14" Type="http://schemas.openxmlformats.org/officeDocument/2006/relationships/slide" Target="slide59.xml"/><Relationship Id="rId22" Type="http://schemas.openxmlformats.org/officeDocument/2006/relationships/image" Target="../media/image7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48.xml"/><Relationship Id="rId13" Type="http://schemas.openxmlformats.org/officeDocument/2006/relationships/slide" Target="slide55.xml"/><Relationship Id="rId18" Type="http://schemas.openxmlformats.org/officeDocument/2006/relationships/slide" Target="slide65.xml"/><Relationship Id="rId3" Type="http://schemas.openxmlformats.org/officeDocument/2006/relationships/slide" Target="slide41.xml"/><Relationship Id="rId21" Type="http://schemas.openxmlformats.org/officeDocument/2006/relationships/slide" Target="slide69.xml"/><Relationship Id="rId7" Type="http://schemas.openxmlformats.org/officeDocument/2006/relationships/slide" Target="slide46.xml"/><Relationship Id="rId12" Type="http://schemas.openxmlformats.org/officeDocument/2006/relationships/slide" Target="slide53.xml"/><Relationship Id="rId17" Type="http://schemas.openxmlformats.org/officeDocument/2006/relationships/slide" Target="slide63.xml"/><Relationship Id="rId25" Type="http://schemas.openxmlformats.org/officeDocument/2006/relationships/image" Target="../media/image74.png"/><Relationship Id="rId2" Type="http://schemas.openxmlformats.org/officeDocument/2006/relationships/slideLayout" Target="../slideLayouts/slideLayout1.xml"/><Relationship Id="rId16" Type="http://schemas.openxmlformats.org/officeDocument/2006/relationships/slide" Target="slide61.xml"/><Relationship Id="rId20" Type="http://schemas.openxmlformats.org/officeDocument/2006/relationships/slide" Target="slide68.xml"/><Relationship Id="rId1" Type="http://schemas.openxmlformats.org/officeDocument/2006/relationships/vmlDrawing" Target="../drawings/vmlDrawing27.vml"/><Relationship Id="rId6" Type="http://schemas.openxmlformats.org/officeDocument/2006/relationships/slide" Target="slide44.xml"/><Relationship Id="rId11" Type="http://schemas.openxmlformats.org/officeDocument/2006/relationships/slide" Target="slide52.xml"/><Relationship Id="rId24" Type="http://schemas.openxmlformats.org/officeDocument/2006/relationships/image" Target="../media/image73.png"/><Relationship Id="rId5" Type="http://schemas.openxmlformats.org/officeDocument/2006/relationships/slide" Target="slide43.xml"/><Relationship Id="rId15" Type="http://schemas.openxmlformats.org/officeDocument/2006/relationships/slide" Target="slide59.xml"/><Relationship Id="rId23" Type="http://schemas.openxmlformats.org/officeDocument/2006/relationships/package" Target="../embeddings/Microsoft_Office_Word___49.docx"/><Relationship Id="rId10" Type="http://schemas.openxmlformats.org/officeDocument/2006/relationships/slide" Target="slide50.xml"/><Relationship Id="rId19" Type="http://schemas.openxmlformats.org/officeDocument/2006/relationships/slide" Target="slide66.xml"/><Relationship Id="rId4" Type="http://schemas.openxmlformats.org/officeDocument/2006/relationships/slide" Target="slide42.xml"/><Relationship Id="rId9" Type="http://schemas.openxmlformats.org/officeDocument/2006/relationships/slide" Target="slide49.xml"/><Relationship Id="rId14" Type="http://schemas.openxmlformats.org/officeDocument/2006/relationships/slide" Target="slide57.xml"/><Relationship Id="rId22" Type="http://schemas.openxmlformats.org/officeDocument/2006/relationships/slide" Target="slide71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" Target="slide48.xml"/><Relationship Id="rId13" Type="http://schemas.openxmlformats.org/officeDocument/2006/relationships/slide" Target="slide55.xml"/><Relationship Id="rId18" Type="http://schemas.openxmlformats.org/officeDocument/2006/relationships/slide" Target="slide65.xml"/><Relationship Id="rId3" Type="http://schemas.openxmlformats.org/officeDocument/2006/relationships/slide" Target="slide41.xml"/><Relationship Id="rId21" Type="http://schemas.openxmlformats.org/officeDocument/2006/relationships/slide" Target="slide69.xml"/><Relationship Id="rId7" Type="http://schemas.openxmlformats.org/officeDocument/2006/relationships/slide" Target="slide46.xml"/><Relationship Id="rId12" Type="http://schemas.openxmlformats.org/officeDocument/2006/relationships/slide" Target="slide53.xml"/><Relationship Id="rId17" Type="http://schemas.openxmlformats.org/officeDocument/2006/relationships/slide" Target="slide63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61.xml"/><Relationship Id="rId20" Type="http://schemas.openxmlformats.org/officeDocument/2006/relationships/slide" Target="slide68.xml"/><Relationship Id="rId1" Type="http://schemas.openxmlformats.org/officeDocument/2006/relationships/vmlDrawing" Target="../drawings/vmlDrawing28.vml"/><Relationship Id="rId6" Type="http://schemas.openxmlformats.org/officeDocument/2006/relationships/slide" Target="slide44.xml"/><Relationship Id="rId11" Type="http://schemas.openxmlformats.org/officeDocument/2006/relationships/slide" Target="slide52.xml"/><Relationship Id="rId24" Type="http://schemas.openxmlformats.org/officeDocument/2006/relationships/package" Target="../embeddings/Microsoft_Office_Word___51.docx"/><Relationship Id="rId5" Type="http://schemas.openxmlformats.org/officeDocument/2006/relationships/slide" Target="slide43.xml"/><Relationship Id="rId15" Type="http://schemas.openxmlformats.org/officeDocument/2006/relationships/slide" Target="slide59.xml"/><Relationship Id="rId23" Type="http://schemas.openxmlformats.org/officeDocument/2006/relationships/package" Target="../embeddings/Microsoft_Office_Word___50.docx"/><Relationship Id="rId10" Type="http://schemas.openxmlformats.org/officeDocument/2006/relationships/slide" Target="slide50.xml"/><Relationship Id="rId19" Type="http://schemas.openxmlformats.org/officeDocument/2006/relationships/slide" Target="slide66.xml"/><Relationship Id="rId4" Type="http://schemas.openxmlformats.org/officeDocument/2006/relationships/slide" Target="slide42.xml"/><Relationship Id="rId9" Type="http://schemas.openxmlformats.org/officeDocument/2006/relationships/slide" Target="slide49.xml"/><Relationship Id="rId14" Type="http://schemas.openxmlformats.org/officeDocument/2006/relationships/slide" Target="slide57.xml"/><Relationship Id="rId22" Type="http://schemas.openxmlformats.org/officeDocument/2006/relationships/slide" Target="slide71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slide" Target="slide48.xml"/><Relationship Id="rId13" Type="http://schemas.openxmlformats.org/officeDocument/2006/relationships/slide" Target="slide55.xml"/><Relationship Id="rId18" Type="http://schemas.openxmlformats.org/officeDocument/2006/relationships/slide" Target="slide65.xml"/><Relationship Id="rId3" Type="http://schemas.openxmlformats.org/officeDocument/2006/relationships/slide" Target="slide41.xml"/><Relationship Id="rId21" Type="http://schemas.openxmlformats.org/officeDocument/2006/relationships/slide" Target="slide69.xml"/><Relationship Id="rId7" Type="http://schemas.openxmlformats.org/officeDocument/2006/relationships/slide" Target="slide46.xml"/><Relationship Id="rId12" Type="http://schemas.openxmlformats.org/officeDocument/2006/relationships/slide" Target="slide53.xml"/><Relationship Id="rId17" Type="http://schemas.openxmlformats.org/officeDocument/2006/relationships/slide" Target="slide63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61.xml"/><Relationship Id="rId20" Type="http://schemas.openxmlformats.org/officeDocument/2006/relationships/slide" Target="slide68.xml"/><Relationship Id="rId1" Type="http://schemas.openxmlformats.org/officeDocument/2006/relationships/vmlDrawing" Target="../drawings/vmlDrawing29.vml"/><Relationship Id="rId6" Type="http://schemas.openxmlformats.org/officeDocument/2006/relationships/slide" Target="slide44.xml"/><Relationship Id="rId11" Type="http://schemas.openxmlformats.org/officeDocument/2006/relationships/slide" Target="slide52.xml"/><Relationship Id="rId5" Type="http://schemas.openxmlformats.org/officeDocument/2006/relationships/slide" Target="slide43.xml"/><Relationship Id="rId15" Type="http://schemas.openxmlformats.org/officeDocument/2006/relationships/slide" Target="slide59.xml"/><Relationship Id="rId23" Type="http://schemas.openxmlformats.org/officeDocument/2006/relationships/package" Target="../embeddings/Microsoft_Office_Word___52.docx"/><Relationship Id="rId10" Type="http://schemas.openxmlformats.org/officeDocument/2006/relationships/slide" Target="slide50.xml"/><Relationship Id="rId19" Type="http://schemas.openxmlformats.org/officeDocument/2006/relationships/slide" Target="slide66.xml"/><Relationship Id="rId4" Type="http://schemas.openxmlformats.org/officeDocument/2006/relationships/slide" Target="slide42.xml"/><Relationship Id="rId9" Type="http://schemas.openxmlformats.org/officeDocument/2006/relationships/slide" Target="slide49.xml"/><Relationship Id="rId14" Type="http://schemas.openxmlformats.org/officeDocument/2006/relationships/slide" Target="slide57.xml"/><Relationship Id="rId22" Type="http://schemas.openxmlformats.org/officeDocument/2006/relationships/slide" Target="slide71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slide" Target="slide48.xml"/><Relationship Id="rId13" Type="http://schemas.openxmlformats.org/officeDocument/2006/relationships/slide" Target="slide55.xml"/><Relationship Id="rId18" Type="http://schemas.openxmlformats.org/officeDocument/2006/relationships/slide" Target="slide65.xml"/><Relationship Id="rId3" Type="http://schemas.openxmlformats.org/officeDocument/2006/relationships/slide" Target="slide41.xml"/><Relationship Id="rId21" Type="http://schemas.openxmlformats.org/officeDocument/2006/relationships/slide" Target="slide69.xml"/><Relationship Id="rId7" Type="http://schemas.openxmlformats.org/officeDocument/2006/relationships/slide" Target="slide46.xml"/><Relationship Id="rId12" Type="http://schemas.openxmlformats.org/officeDocument/2006/relationships/slide" Target="slide53.xml"/><Relationship Id="rId17" Type="http://schemas.openxmlformats.org/officeDocument/2006/relationships/slide" Target="slide63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61.xml"/><Relationship Id="rId20" Type="http://schemas.openxmlformats.org/officeDocument/2006/relationships/slide" Target="slide68.xml"/><Relationship Id="rId1" Type="http://schemas.openxmlformats.org/officeDocument/2006/relationships/vmlDrawing" Target="../drawings/vmlDrawing30.vml"/><Relationship Id="rId6" Type="http://schemas.openxmlformats.org/officeDocument/2006/relationships/slide" Target="slide44.xml"/><Relationship Id="rId11" Type="http://schemas.openxmlformats.org/officeDocument/2006/relationships/slide" Target="slide52.xml"/><Relationship Id="rId24" Type="http://schemas.openxmlformats.org/officeDocument/2006/relationships/image" Target="../media/image79.png"/><Relationship Id="rId5" Type="http://schemas.openxmlformats.org/officeDocument/2006/relationships/slide" Target="slide43.xml"/><Relationship Id="rId15" Type="http://schemas.openxmlformats.org/officeDocument/2006/relationships/slide" Target="slide59.xml"/><Relationship Id="rId23" Type="http://schemas.openxmlformats.org/officeDocument/2006/relationships/package" Target="../embeddings/Microsoft_Office_Word___53.docx"/><Relationship Id="rId10" Type="http://schemas.openxmlformats.org/officeDocument/2006/relationships/slide" Target="slide50.xml"/><Relationship Id="rId19" Type="http://schemas.openxmlformats.org/officeDocument/2006/relationships/slide" Target="slide66.xml"/><Relationship Id="rId4" Type="http://schemas.openxmlformats.org/officeDocument/2006/relationships/slide" Target="slide42.xml"/><Relationship Id="rId9" Type="http://schemas.openxmlformats.org/officeDocument/2006/relationships/slide" Target="slide49.xml"/><Relationship Id="rId14" Type="http://schemas.openxmlformats.org/officeDocument/2006/relationships/slide" Target="slide57.xml"/><Relationship Id="rId22" Type="http://schemas.openxmlformats.org/officeDocument/2006/relationships/slide" Target="slide71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slide" Target="slide48.xml"/><Relationship Id="rId13" Type="http://schemas.openxmlformats.org/officeDocument/2006/relationships/slide" Target="slide55.xml"/><Relationship Id="rId18" Type="http://schemas.openxmlformats.org/officeDocument/2006/relationships/slide" Target="slide65.xml"/><Relationship Id="rId3" Type="http://schemas.openxmlformats.org/officeDocument/2006/relationships/slide" Target="slide41.xml"/><Relationship Id="rId21" Type="http://schemas.openxmlformats.org/officeDocument/2006/relationships/slide" Target="slide69.xml"/><Relationship Id="rId7" Type="http://schemas.openxmlformats.org/officeDocument/2006/relationships/slide" Target="slide46.xml"/><Relationship Id="rId12" Type="http://schemas.openxmlformats.org/officeDocument/2006/relationships/slide" Target="slide53.xml"/><Relationship Id="rId17" Type="http://schemas.openxmlformats.org/officeDocument/2006/relationships/slide" Target="slide63.xml"/><Relationship Id="rId2" Type="http://schemas.openxmlformats.org/officeDocument/2006/relationships/image" Target="../media/image80.png"/><Relationship Id="rId16" Type="http://schemas.openxmlformats.org/officeDocument/2006/relationships/slide" Target="slide61.xml"/><Relationship Id="rId20" Type="http://schemas.openxmlformats.org/officeDocument/2006/relationships/slide" Target="slide6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4.xml"/><Relationship Id="rId11" Type="http://schemas.openxmlformats.org/officeDocument/2006/relationships/slide" Target="slide52.xml"/><Relationship Id="rId5" Type="http://schemas.openxmlformats.org/officeDocument/2006/relationships/slide" Target="slide43.xml"/><Relationship Id="rId15" Type="http://schemas.openxmlformats.org/officeDocument/2006/relationships/slide" Target="slide59.xml"/><Relationship Id="rId10" Type="http://schemas.openxmlformats.org/officeDocument/2006/relationships/slide" Target="slide50.xml"/><Relationship Id="rId19" Type="http://schemas.openxmlformats.org/officeDocument/2006/relationships/slide" Target="slide66.xml"/><Relationship Id="rId4" Type="http://schemas.openxmlformats.org/officeDocument/2006/relationships/slide" Target="slide42.xml"/><Relationship Id="rId9" Type="http://schemas.openxmlformats.org/officeDocument/2006/relationships/slide" Target="slide49.xml"/><Relationship Id="rId14" Type="http://schemas.openxmlformats.org/officeDocument/2006/relationships/slide" Target="slide57.xml"/><Relationship Id="rId22" Type="http://schemas.openxmlformats.org/officeDocument/2006/relationships/slide" Target="slide71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slide" Target="slide49.xml"/><Relationship Id="rId13" Type="http://schemas.openxmlformats.org/officeDocument/2006/relationships/slide" Target="slide57.xml"/><Relationship Id="rId18" Type="http://schemas.openxmlformats.org/officeDocument/2006/relationships/slide" Target="slide66.xml"/><Relationship Id="rId3" Type="http://schemas.openxmlformats.org/officeDocument/2006/relationships/slide" Target="slide42.xml"/><Relationship Id="rId21" Type="http://schemas.openxmlformats.org/officeDocument/2006/relationships/slide" Target="slide71.xml"/><Relationship Id="rId7" Type="http://schemas.openxmlformats.org/officeDocument/2006/relationships/slide" Target="slide48.xml"/><Relationship Id="rId12" Type="http://schemas.openxmlformats.org/officeDocument/2006/relationships/slide" Target="slide55.xml"/><Relationship Id="rId17" Type="http://schemas.openxmlformats.org/officeDocument/2006/relationships/slide" Target="slide65.xml"/><Relationship Id="rId2" Type="http://schemas.openxmlformats.org/officeDocument/2006/relationships/slide" Target="slide41.xml"/><Relationship Id="rId16" Type="http://schemas.openxmlformats.org/officeDocument/2006/relationships/slide" Target="slide63.xml"/><Relationship Id="rId20" Type="http://schemas.openxmlformats.org/officeDocument/2006/relationships/slide" Target="slide6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6.xml"/><Relationship Id="rId11" Type="http://schemas.openxmlformats.org/officeDocument/2006/relationships/slide" Target="slide53.xml"/><Relationship Id="rId5" Type="http://schemas.openxmlformats.org/officeDocument/2006/relationships/slide" Target="slide44.xml"/><Relationship Id="rId15" Type="http://schemas.openxmlformats.org/officeDocument/2006/relationships/slide" Target="slide61.xml"/><Relationship Id="rId10" Type="http://schemas.openxmlformats.org/officeDocument/2006/relationships/slide" Target="slide52.xml"/><Relationship Id="rId19" Type="http://schemas.openxmlformats.org/officeDocument/2006/relationships/slide" Target="slide68.xml"/><Relationship Id="rId4" Type="http://schemas.openxmlformats.org/officeDocument/2006/relationships/slide" Target="slide43.xml"/><Relationship Id="rId9" Type="http://schemas.openxmlformats.org/officeDocument/2006/relationships/slide" Target="slide50.xml"/><Relationship Id="rId14" Type="http://schemas.openxmlformats.org/officeDocument/2006/relationships/slide" Target="slide59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slide" Target="slide49.xml"/><Relationship Id="rId13" Type="http://schemas.openxmlformats.org/officeDocument/2006/relationships/slide" Target="slide57.xml"/><Relationship Id="rId18" Type="http://schemas.openxmlformats.org/officeDocument/2006/relationships/slide" Target="slide66.xml"/><Relationship Id="rId3" Type="http://schemas.openxmlformats.org/officeDocument/2006/relationships/slide" Target="slide42.xml"/><Relationship Id="rId21" Type="http://schemas.openxmlformats.org/officeDocument/2006/relationships/slide" Target="slide71.xml"/><Relationship Id="rId7" Type="http://schemas.openxmlformats.org/officeDocument/2006/relationships/slide" Target="slide48.xml"/><Relationship Id="rId12" Type="http://schemas.openxmlformats.org/officeDocument/2006/relationships/slide" Target="slide55.xml"/><Relationship Id="rId17" Type="http://schemas.openxmlformats.org/officeDocument/2006/relationships/slide" Target="slide65.xml"/><Relationship Id="rId2" Type="http://schemas.openxmlformats.org/officeDocument/2006/relationships/slide" Target="slide41.xml"/><Relationship Id="rId16" Type="http://schemas.openxmlformats.org/officeDocument/2006/relationships/slide" Target="slide63.xml"/><Relationship Id="rId20" Type="http://schemas.openxmlformats.org/officeDocument/2006/relationships/slide" Target="slide6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6.xml"/><Relationship Id="rId11" Type="http://schemas.openxmlformats.org/officeDocument/2006/relationships/slide" Target="slide53.xml"/><Relationship Id="rId5" Type="http://schemas.openxmlformats.org/officeDocument/2006/relationships/slide" Target="slide44.xml"/><Relationship Id="rId15" Type="http://schemas.openxmlformats.org/officeDocument/2006/relationships/slide" Target="slide61.xml"/><Relationship Id="rId10" Type="http://schemas.openxmlformats.org/officeDocument/2006/relationships/slide" Target="slide52.xml"/><Relationship Id="rId19" Type="http://schemas.openxmlformats.org/officeDocument/2006/relationships/slide" Target="slide68.xml"/><Relationship Id="rId4" Type="http://schemas.openxmlformats.org/officeDocument/2006/relationships/slide" Target="slide43.xml"/><Relationship Id="rId9" Type="http://schemas.openxmlformats.org/officeDocument/2006/relationships/slide" Target="slide50.xml"/><Relationship Id="rId14" Type="http://schemas.openxmlformats.org/officeDocument/2006/relationships/slide" Target="slide59.xml"/><Relationship Id="rId22" Type="http://schemas.openxmlformats.org/officeDocument/2006/relationships/image" Target="../media/image8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slide" Target="slide49.xml"/><Relationship Id="rId13" Type="http://schemas.openxmlformats.org/officeDocument/2006/relationships/slide" Target="slide57.xml"/><Relationship Id="rId18" Type="http://schemas.openxmlformats.org/officeDocument/2006/relationships/slide" Target="slide66.xml"/><Relationship Id="rId3" Type="http://schemas.openxmlformats.org/officeDocument/2006/relationships/slide" Target="slide42.xml"/><Relationship Id="rId21" Type="http://schemas.openxmlformats.org/officeDocument/2006/relationships/slide" Target="slide71.xml"/><Relationship Id="rId7" Type="http://schemas.openxmlformats.org/officeDocument/2006/relationships/slide" Target="slide48.xml"/><Relationship Id="rId12" Type="http://schemas.openxmlformats.org/officeDocument/2006/relationships/slide" Target="slide55.xml"/><Relationship Id="rId17" Type="http://schemas.openxmlformats.org/officeDocument/2006/relationships/slide" Target="slide65.xml"/><Relationship Id="rId2" Type="http://schemas.openxmlformats.org/officeDocument/2006/relationships/slide" Target="slide41.xml"/><Relationship Id="rId16" Type="http://schemas.openxmlformats.org/officeDocument/2006/relationships/slide" Target="slide63.xml"/><Relationship Id="rId20" Type="http://schemas.openxmlformats.org/officeDocument/2006/relationships/slide" Target="slide6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6.xml"/><Relationship Id="rId11" Type="http://schemas.openxmlformats.org/officeDocument/2006/relationships/slide" Target="slide53.xml"/><Relationship Id="rId5" Type="http://schemas.openxmlformats.org/officeDocument/2006/relationships/slide" Target="slide44.xml"/><Relationship Id="rId15" Type="http://schemas.openxmlformats.org/officeDocument/2006/relationships/slide" Target="slide61.xml"/><Relationship Id="rId10" Type="http://schemas.openxmlformats.org/officeDocument/2006/relationships/slide" Target="slide52.xml"/><Relationship Id="rId19" Type="http://schemas.openxmlformats.org/officeDocument/2006/relationships/slide" Target="slide68.xml"/><Relationship Id="rId4" Type="http://schemas.openxmlformats.org/officeDocument/2006/relationships/slide" Target="slide43.xml"/><Relationship Id="rId9" Type="http://schemas.openxmlformats.org/officeDocument/2006/relationships/slide" Target="slide50.xml"/><Relationship Id="rId14" Type="http://schemas.openxmlformats.org/officeDocument/2006/relationships/slide" Target="slide59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slide" Target="slide48.xml"/><Relationship Id="rId13" Type="http://schemas.openxmlformats.org/officeDocument/2006/relationships/slide" Target="slide55.xml"/><Relationship Id="rId18" Type="http://schemas.openxmlformats.org/officeDocument/2006/relationships/slide" Target="slide65.xml"/><Relationship Id="rId3" Type="http://schemas.openxmlformats.org/officeDocument/2006/relationships/slide" Target="slide41.xml"/><Relationship Id="rId21" Type="http://schemas.openxmlformats.org/officeDocument/2006/relationships/slide" Target="slide69.xml"/><Relationship Id="rId7" Type="http://schemas.openxmlformats.org/officeDocument/2006/relationships/slide" Target="slide46.xml"/><Relationship Id="rId12" Type="http://schemas.openxmlformats.org/officeDocument/2006/relationships/slide" Target="slide53.xml"/><Relationship Id="rId17" Type="http://schemas.openxmlformats.org/officeDocument/2006/relationships/slide" Target="slide63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61.xml"/><Relationship Id="rId20" Type="http://schemas.openxmlformats.org/officeDocument/2006/relationships/slide" Target="slide68.xml"/><Relationship Id="rId1" Type="http://schemas.openxmlformats.org/officeDocument/2006/relationships/vmlDrawing" Target="../drawings/vmlDrawing31.vml"/><Relationship Id="rId6" Type="http://schemas.openxmlformats.org/officeDocument/2006/relationships/slide" Target="slide44.xml"/><Relationship Id="rId11" Type="http://schemas.openxmlformats.org/officeDocument/2006/relationships/slide" Target="slide52.xml"/><Relationship Id="rId5" Type="http://schemas.openxmlformats.org/officeDocument/2006/relationships/slide" Target="slide43.xml"/><Relationship Id="rId15" Type="http://schemas.openxmlformats.org/officeDocument/2006/relationships/slide" Target="slide59.xml"/><Relationship Id="rId23" Type="http://schemas.openxmlformats.org/officeDocument/2006/relationships/package" Target="../embeddings/Microsoft_Office_Word___54.docx"/><Relationship Id="rId10" Type="http://schemas.openxmlformats.org/officeDocument/2006/relationships/slide" Target="slide50.xml"/><Relationship Id="rId19" Type="http://schemas.openxmlformats.org/officeDocument/2006/relationships/slide" Target="slide66.xml"/><Relationship Id="rId4" Type="http://schemas.openxmlformats.org/officeDocument/2006/relationships/slide" Target="slide42.xml"/><Relationship Id="rId9" Type="http://schemas.openxmlformats.org/officeDocument/2006/relationships/slide" Target="slide49.xml"/><Relationship Id="rId14" Type="http://schemas.openxmlformats.org/officeDocument/2006/relationships/slide" Target="slide57.xml"/><Relationship Id="rId22" Type="http://schemas.openxmlformats.org/officeDocument/2006/relationships/slide" Target="slide7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7" Type="http://schemas.openxmlformats.org/officeDocument/2006/relationships/package" Target="../embeddings/Microsoft_Office_Word___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Office_Word___4.docx"/><Relationship Id="rId5" Type="http://schemas.openxmlformats.org/officeDocument/2006/relationships/package" Target="../embeddings/Microsoft_Office_Word___3.docx"/><Relationship Id="rId4" Type="http://schemas.openxmlformats.org/officeDocument/2006/relationships/package" Target="../embeddings/Microsoft_Office_Word___2.docx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slide" Target="slide48.xml"/><Relationship Id="rId13" Type="http://schemas.openxmlformats.org/officeDocument/2006/relationships/slide" Target="slide55.xml"/><Relationship Id="rId18" Type="http://schemas.openxmlformats.org/officeDocument/2006/relationships/slide" Target="slide65.xml"/><Relationship Id="rId3" Type="http://schemas.openxmlformats.org/officeDocument/2006/relationships/slide" Target="slide41.xml"/><Relationship Id="rId21" Type="http://schemas.openxmlformats.org/officeDocument/2006/relationships/slide" Target="slide69.xml"/><Relationship Id="rId7" Type="http://schemas.openxmlformats.org/officeDocument/2006/relationships/slide" Target="slide46.xml"/><Relationship Id="rId12" Type="http://schemas.openxmlformats.org/officeDocument/2006/relationships/slide" Target="slide53.xml"/><Relationship Id="rId17" Type="http://schemas.openxmlformats.org/officeDocument/2006/relationships/slide" Target="slide63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61.xml"/><Relationship Id="rId20" Type="http://schemas.openxmlformats.org/officeDocument/2006/relationships/slide" Target="slide68.xml"/><Relationship Id="rId1" Type="http://schemas.openxmlformats.org/officeDocument/2006/relationships/vmlDrawing" Target="../drawings/vmlDrawing32.vml"/><Relationship Id="rId6" Type="http://schemas.openxmlformats.org/officeDocument/2006/relationships/slide" Target="slide44.xml"/><Relationship Id="rId11" Type="http://schemas.openxmlformats.org/officeDocument/2006/relationships/slide" Target="slide52.xml"/><Relationship Id="rId24" Type="http://schemas.openxmlformats.org/officeDocument/2006/relationships/package" Target="../embeddings/Microsoft_Office_Word___56.docx"/><Relationship Id="rId5" Type="http://schemas.openxmlformats.org/officeDocument/2006/relationships/slide" Target="slide43.xml"/><Relationship Id="rId15" Type="http://schemas.openxmlformats.org/officeDocument/2006/relationships/slide" Target="slide59.xml"/><Relationship Id="rId23" Type="http://schemas.openxmlformats.org/officeDocument/2006/relationships/package" Target="../embeddings/Microsoft_Office_Word___55.docx"/><Relationship Id="rId10" Type="http://schemas.openxmlformats.org/officeDocument/2006/relationships/slide" Target="slide50.xml"/><Relationship Id="rId19" Type="http://schemas.openxmlformats.org/officeDocument/2006/relationships/slide" Target="slide66.xml"/><Relationship Id="rId4" Type="http://schemas.openxmlformats.org/officeDocument/2006/relationships/slide" Target="slide42.xml"/><Relationship Id="rId9" Type="http://schemas.openxmlformats.org/officeDocument/2006/relationships/slide" Target="slide49.xml"/><Relationship Id="rId14" Type="http://schemas.openxmlformats.org/officeDocument/2006/relationships/slide" Target="slide57.xml"/><Relationship Id="rId22" Type="http://schemas.openxmlformats.org/officeDocument/2006/relationships/slide" Target="slide71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slide" Target="slide48.xml"/><Relationship Id="rId13" Type="http://schemas.openxmlformats.org/officeDocument/2006/relationships/slide" Target="slide55.xml"/><Relationship Id="rId18" Type="http://schemas.openxmlformats.org/officeDocument/2006/relationships/slide" Target="slide65.xml"/><Relationship Id="rId3" Type="http://schemas.openxmlformats.org/officeDocument/2006/relationships/slide" Target="slide41.xml"/><Relationship Id="rId21" Type="http://schemas.openxmlformats.org/officeDocument/2006/relationships/slide" Target="slide69.xml"/><Relationship Id="rId7" Type="http://schemas.openxmlformats.org/officeDocument/2006/relationships/slide" Target="slide46.xml"/><Relationship Id="rId12" Type="http://schemas.openxmlformats.org/officeDocument/2006/relationships/slide" Target="slide53.xml"/><Relationship Id="rId17" Type="http://schemas.openxmlformats.org/officeDocument/2006/relationships/slide" Target="slide63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61.xml"/><Relationship Id="rId20" Type="http://schemas.openxmlformats.org/officeDocument/2006/relationships/slide" Target="slide68.xml"/><Relationship Id="rId1" Type="http://schemas.openxmlformats.org/officeDocument/2006/relationships/vmlDrawing" Target="../drawings/vmlDrawing33.vml"/><Relationship Id="rId6" Type="http://schemas.openxmlformats.org/officeDocument/2006/relationships/slide" Target="slide44.xml"/><Relationship Id="rId11" Type="http://schemas.openxmlformats.org/officeDocument/2006/relationships/slide" Target="slide52.xml"/><Relationship Id="rId5" Type="http://schemas.openxmlformats.org/officeDocument/2006/relationships/slide" Target="slide43.xml"/><Relationship Id="rId15" Type="http://schemas.openxmlformats.org/officeDocument/2006/relationships/slide" Target="slide59.xml"/><Relationship Id="rId23" Type="http://schemas.openxmlformats.org/officeDocument/2006/relationships/package" Target="../embeddings/Microsoft_Office_Word___57.docx"/><Relationship Id="rId10" Type="http://schemas.openxmlformats.org/officeDocument/2006/relationships/slide" Target="slide50.xml"/><Relationship Id="rId19" Type="http://schemas.openxmlformats.org/officeDocument/2006/relationships/slide" Target="slide66.xml"/><Relationship Id="rId4" Type="http://schemas.openxmlformats.org/officeDocument/2006/relationships/slide" Target="slide42.xml"/><Relationship Id="rId9" Type="http://schemas.openxmlformats.org/officeDocument/2006/relationships/slide" Target="slide49.xml"/><Relationship Id="rId14" Type="http://schemas.openxmlformats.org/officeDocument/2006/relationships/slide" Target="slide57.xml"/><Relationship Id="rId22" Type="http://schemas.openxmlformats.org/officeDocument/2006/relationships/slide" Target="slide71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slide" Target="slide48.xml"/><Relationship Id="rId13" Type="http://schemas.openxmlformats.org/officeDocument/2006/relationships/slide" Target="slide55.xml"/><Relationship Id="rId18" Type="http://schemas.openxmlformats.org/officeDocument/2006/relationships/slide" Target="slide65.xml"/><Relationship Id="rId3" Type="http://schemas.openxmlformats.org/officeDocument/2006/relationships/slide" Target="slide41.xml"/><Relationship Id="rId21" Type="http://schemas.openxmlformats.org/officeDocument/2006/relationships/slide" Target="slide69.xml"/><Relationship Id="rId7" Type="http://schemas.openxmlformats.org/officeDocument/2006/relationships/slide" Target="slide46.xml"/><Relationship Id="rId12" Type="http://schemas.openxmlformats.org/officeDocument/2006/relationships/slide" Target="slide53.xml"/><Relationship Id="rId17" Type="http://schemas.openxmlformats.org/officeDocument/2006/relationships/slide" Target="slide63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61.xml"/><Relationship Id="rId20" Type="http://schemas.openxmlformats.org/officeDocument/2006/relationships/slide" Target="slide68.xml"/><Relationship Id="rId1" Type="http://schemas.openxmlformats.org/officeDocument/2006/relationships/vmlDrawing" Target="../drawings/vmlDrawing34.vml"/><Relationship Id="rId6" Type="http://schemas.openxmlformats.org/officeDocument/2006/relationships/slide" Target="slide44.xml"/><Relationship Id="rId11" Type="http://schemas.openxmlformats.org/officeDocument/2006/relationships/slide" Target="slide52.xml"/><Relationship Id="rId24" Type="http://schemas.openxmlformats.org/officeDocument/2006/relationships/image" Target="../media/image87.png"/><Relationship Id="rId5" Type="http://schemas.openxmlformats.org/officeDocument/2006/relationships/slide" Target="slide43.xml"/><Relationship Id="rId15" Type="http://schemas.openxmlformats.org/officeDocument/2006/relationships/slide" Target="slide59.xml"/><Relationship Id="rId23" Type="http://schemas.openxmlformats.org/officeDocument/2006/relationships/package" Target="../embeddings/Microsoft_Office_Word___58.docx"/><Relationship Id="rId10" Type="http://schemas.openxmlformats.org/officeDocument/2006/relationships/slide" Target="slide50.xml"/><Relationship Id="rId19" Type="http://schemas.openxmlformats.org/officeDocument/2006/relationships/slide" Target="slide66.xml"/><Relationship Id="rId4" Type="http://schemas.openxmlformats.org/officeDocument/2006/relationships/slide" Target="slide42.xml"/><Relationship Id="rId9" Type="http://schemas.openxmlformats.org/officeDocument/2006/relationships/slide" Target="slide49.xml"/><Relationship Id="rId14" Type="http://schemas.openxmlformats.org/officeDocument/2006/relationships/slide" Target="slide57.xml"/><Relationship Id="rId22" Type="http://schemas.openxmlformats.org/officeDocument/2006/relationships/slide" Target="slide71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13" Type="http://schemas.openxmlformats.org/officeDocument/2006/relationships/slide" Target="slide50.xml"/><Relationship Id="rId18" Type="http://schemas.openxmlformats.org/officeDocument/2006/relationships/slide" Target="slide59.xml"/><Relationship Id="rId26" Type="http://schemas.openxmlformats.org/officeDocument/2006/relationships/package" Target="../embeddings/Microsoft_Office_Word___60.docx"/><Relationship Id="rId3" Type="http://schemas.openxmlformats.org/officeDocument/2006/relationships/package" Target="../embeddings/Microsoft_Office_Word___59.docx"/><Relationship Id="rId21" Type="http://schemas.openxmlformats.org/officeDocument/2006/relationships/slide" Target="slide65.xml"/><Relationship Id="rId7" Type="http://schemas.openxmlformats.org/officeDocument/2006/relationships/slide" Target="slide42.xml"/><Relationship Id="rId12" Type="http://schemas.openxmlformats.org/officeDocument/2006/relationships/slide" Target="slide49.xml"/><Relationship Id="rId17" Type="http://schemas.openxmlformats.org/officeDocument/2006/relationships/slide" Target="slide57.xml"/><Relationship Id="rId25" Type="http://schemas.openxmlformats.org/officeDocument/2006/relationships/slide" Target="slide71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55.xml"/><Relationship Id="rId20" Type="http://schemas.openxmlformats.org/officeDocument/2006/relationships/slide" Target="slide63.xml"/><Relationship Id="rId1" Type="http://schemas.openxmlformats.org/officeDocument/2006/relationships/vmlDrawing" Target="../drawings/vmlDrawing35.vml"/><Relationship Id="rId6" Type="http://schemas.openxmlformats.org/officeDocument/2006/relationships/slide" Target="slide41.xml"/><Relationship Id="rId11" Type="http://schemas.openxmlformats.org/officeDocument/2006/relationships/slide" Target="slide48.xml"/><Relationship Id="rId24" Type="http://schemas.openxmlformats.org/officeDocument/2006/relationships/slide" Target="slide69.xml"/><Relationship Id="rId5" Type="http://schemas.openxmlformats.org/officeDocument/2006/relationships/image" Target="../media/image4.png"/><Relationship Id="rId15" Type="http://schemas.openxmlformats.org/officeDocument/2006/relationships/slide" Target="slide53.xml"/><Relationship Id="rId23" Type="http://schemas.openxmlformats.org/officeDocument/2006/relationships/slide" Target="slide68.xml"/><Relationship Id="rId10" Type="http://schemas.openxmlformats.org/officeDocument/2006/relationships/slide" Target="slide46.xml"/><Relationship Id="rId19" Type="http://schemas.openxmlformats.org/officeDocument/2006/relationships/slide" Target="slide61.xml"/><Relationship Id="rId4" Type="http://schemas.openxmlformats.org/officeDocument/2006/relationships/slide" Target="slide4.xml"/><Relationship Id="rId9" Type="http://schemas.openxmlformats.org/officeDocument/2006/relationships/slide" Target="slide44.xml"/><Relationship Id="rId14" Type="http://schemas.openxmlformats.org/officeDocument/2006/relationships/slide" Target="slide52.xml"/><Relationship Id="rId22" Type="http://schemas.openxmlformats.org/officeDocument/2006/relationships/slide" Target="slide66.xml"/><Relationship Id="rId27" Type="http://schemas.openxmlformats.org/officeDocument/2006/relationships/package" Target="../embeddings/Microsoft_Office_Word___61.docx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11.docx"/><Relationship Id="rId3" Type="http://schemas.openxmlformats.org/officeDocument/2006/relationships/package" Target="../embeddings/Microsoft_Office_Word___6.docx"/><Relationship Id="rId7" Type="http://schemas.openxmlformats.org/officeDocument/2006/relationships/package" Target="../embeddings/Microsoft_Office_Word___1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Office_Word___9.docx"/><Relationship Id="rId5" Type="http://schemas.openxmlformats.org/officeDocument/2006/relationships/package" Target="../embeddings/Microsoft_Office_Word___8.docx"/><Relationship Id="rId4" Type="http://schemas.openxmlformats.org/officeDocument/2006/relationships/package" Target="../embeddings/Microsoft_Office_Word___7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/>
          <p:cNvSpPr txBox="1"/>
          <p:nvPr/>
        </p:nvSpPr>
        <p:spPr>
          <a:xfrm>
            <a:off x="58306" y="812617"/>
            <a:ext cx="328955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第一篇　快速解答选择、填空题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1164357"/>
            <a:ext cx="914400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pic>
        <p:nvPicPr>
          <p:cNvPr id="10" name="Picture 6" descr="C:\Users\x201i\Desktop\未标题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4515966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-4440" y="3761978"/>
            <a:ext cx="914739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第</a:t>
            </a:r>
            <a:r>
              <a:rPr lang="en-US" altLang="zh-CN" sz="3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1</a:t>
            </a:r>
            <a:r>
              <a:rPr lang="zh-CN" altLang="en-US" sz="3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讲　五种策略搞定选择题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1154" y="1169690"/>
            <a:ext cx="4181692" cy="237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094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73804" y="1710844"/>
            <a:ext cx="7738853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pt-BR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pt-BR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pt-BR" altLang="zh-CN" sz="26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上的增函数，</a:t>
            </a:r>
            <a:r>
              <a:rPr lang="pt-BR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pt-BR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pt-BR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pt-BR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pt-BR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pt-BR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pt-BR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&gt;1)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A.sgn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 pitchFamily="18" charset="0"/>
              </a:rPr>
              <a:t>g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(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 pitchFamily="18" charset="0"/>
              </a:rPr>
              <a:t>x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)]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sgn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B.sgn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 pitchFamily="18" charset="0"/>
              </a:rPr>
              <a:t>g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 pitchFamily="18" charset="0"/>
              </a:rPr>
              <a:t>(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 pitchFamily="18" charset="0"/>
              </a:rPr>
              <a:t>x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 pitchFamily="18" charset="0"/>
              </a:rPr>
              <a:t>)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sgn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x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C.sgn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 pitchFamily="18" charset="0"/>
              </a:rPr>
              <a:t>g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 pitchFamily="18" charset="0"/>
              </a:rPr>
              <a:t>(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 pitchFamily="18" charset="0"/>
              </a:rPr>
              <a:t>x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)]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sgn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 pitchFamily="18" charset="0"/>
              </a:rPr>
              <a:t>f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 pitchFamily="18" charset="0"/>
              </a:rPr>
              <a:t>(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 pitchFamily="18" charset="0"/>
              </a:rPr>
              <a:t>x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)]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D.sgn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 pitchFamily="18" charset="0"/>
              </a:rPr>
              <a:t>g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 pitchFamily="18" charset="0"/>
              </a:rPr>
              <a:t>(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 pitchFamily="18" charset="0"/>
              </a:rPr>
              <a:t>x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)]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sgn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 pitchFamily="18" charset="0"/>
              </a:rPr>
              <a:t>f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 pitchFamily="18" charset="0"/>
              </a:rPr>
              <a:t>(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 pitchFamily="18" charset="0"/>
              </a:rPr>
              <a:t>x</a:t>
            </a:r>
            <a:r>
              <a:rPr lang="en-US" altLang="zh-CN" sz="2600" kern="100" dirty="0" smtClean="0">
                <a:latin typeface="Times New Roman" pitchFamily="18" charset="0"/>
                <a:ea typeface="华文细黑"/>
                <a:cs typeface="Times New Roman" pitchFamily="18" charset="0"/>
              </a:rPr>
              <a:t>)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]</a:t>
            </a:r>
          </a:p>
        </p:txBody>
      </p:sp>
      <p:sp>
        <p:nvSpPr>
          <p:cNvPr id="8" name="矩形 7"/>
          <p:cNvSpPr/>
          <p:nvPr/>
        </p:nvSpPr>
        <p:spPr>
          <a:xfrm>
            <a:off x="395536" y="540588"/>
            <a:ext cx="8393185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pt-BR" altLang="zh-CN" sz="2600" kern="100" dirty="0">
                <a:latin typeface="Times New Roman"/>
                <a:ea typeface="华文细黑"/>
              </a:rPr>
              <a:t>(2)(2015·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湖北</a:t>
            </a:r>
            <a:r>
              <a:rPr lang="pt-BR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已知符号函数</a:t>
            </a:r>
            <a:r>
              <a:rPr lang="pt-BR" altLang="zh-CN" sz="2600" kern="100" dirty="0">
                <a:latin typeface="Times New Roman"/>
                <a:ea typeface="华文细黑"/>
              </a:rPr>
              <a:t>sgn </a:t>
            </a:r>
            <a:r>
              <a:rPr lang="pt-BR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56154029"/>
              </p:ext>
            </p:extLst>
          </p:nvPr>
        </p:nvGraphicFramePr>
        <p:xfrm>
          <a:off x="5580112" y="48000"/>
          <a:ext cx="2286000" cy="1973263"/>
        </p:xfrm>
        <a:graphic>
          <a:graphicData uri="http://schemas.openxmlformats.org/presentationml/2006/ole">
            <p:oleObj spid="_x0000_s50218" name="文档" r:id="rId3" imgW="2291778" imgH="197094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39277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483518"/>
            <a:ext cx="8077830" cy="4222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 pitchFamily="18" charset="0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&gt;1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，所以当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ax</a:t>
            </a:r>
            <a:r>
              <a:rPr lang="zh-CN" altLang="zh-CN" sz="2600" kern="100" dirty="0" smtClean="0">
                <a:latin typeface="Times New Roman" pitchFamily="18" charset="0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 pitchFamily="18" charset="0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 pitchFamily="18" charset="0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是</a:t>
            </a:r>
            <a:r>
              <a:rPr lang="en-US" altLang="zh-CN" sz="2600" b="1" kern="100" dirty="0">
                <a:latin typeface="Times New Roman" pitchFamily="18" charset="0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上的增函数</a:t>
            </a:r>
            <a:r>
              <a:rPr lang="zh-CN" altLang="zh-CN" sz="2600" kern="100" dirty="0" smtClean="0">
                <a:latin typeface="Times New Roman" pitchFamily="18" charset="0"/>
                <a:ea typeface="华文细黑"/>
                <a:cs typeface="Times New Roman"/>
              </a:rPr>
              <a:t>，所以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)&lt;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ax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，所以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ax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)&lt;0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，</a:t>
            </a:r>
            <a:r>
              <a:rPr lang="en-US" altLang="zh-CN" sz="2600" kern="100" dirty="0" err="1">
                <a:latin typeface="Times New Roman" pitchFamily="18" charset="0"/>
                <a:ea typeface="华文细黑"/>
                <a:cs typeface="Courier New"/>
              </a:rPr>
              <a:t>sgn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[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/>
              </a:rPr>
              <a:t>g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(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/>
              </a:rPr>
              <a:t>x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)]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＝－</a:t>
            </a:r>
            <a:r>
              <a:rPr lang="en-US" altLang="zh-CN" sz="2600" kern="100" dirty="0" err="1">
                <a:latin typeface="Times New Roman" pitchFamily="18" charset="0"/>
                <a:ea typeface="华文细黑"/>
                <a:cs typeface="Courier New"/>
              </a:rPr>
              <a:t>sgn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 pitchFamily="18" charset="0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Times New Roman" pitchFamily="18" charset="0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 pitchFamily="18" charset="0"/>
                <a:ea typeface="华文细黑"/>
                <a:cs typeface="Times New Roman"/>
              </a:rPr>
              <a:t>同理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可得当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&lt;0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ax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)&gt;0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，</a:t>
            </a:r>
            <a:r>
              <a:rPr lang="en-US" altLang="zh-CN" sz="2600" kern="100" dirty="0" err="1">
                <a:latin typeface="Times New Roman" pitchFamily="18" charset="0"/>
                <a:ea typeface="华文细黑"/>
                <a:cs typeface="Courier New"/>
              </a:rPr>
              <a:t>sgn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[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/>
              </a:rPr>
              <a:t>g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(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/>
              </a:rPr>
              <a:t>x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)]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＝－</a:t>
            </a:r>
            <a:r>
              <a:rPr lang="en-US" altLang="zh-CN" sz="2600" kern="100" dirty="0" err="1">
                <a:latin typeface="Times New Roman" pitchFamily="18" charset="0"/>
                <a:ea typeface="华文细黑"/>
                <a:cs typeface="Courier New"/>
              </a:rPr>
              <a:t>sgn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；当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，</a:t>
            </a:r>
            <a:r>
              <a:rPr lang="en-US" altLang="zh-CN" sz="2600" kern="100" dirty="0" err="1">
                <a:latin typeface="Times New Roman" pitchFamily="18" charset="0"/>
                <a:ea typeface="华文细黑"/>
                <a:cs typeface="Courier New"/>
              </a:rPr>
              <a:t>sgn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[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/>
              </a:rPr>
              <a:t>g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(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/>
              </a:rPr>
              <a:t>x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)]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＝－</a:t>
            </a:r>
            <a:r>
              <a:rPr lang="en-US" altLang="zh-CN" sz="2600" kern="100" dirty="0" err="1">
                <a:latin typeface="Times New Roman" pitchFamily="18" charset="0"/>
                <a:ea typeface="华文细黑"/>
                <a:cs typeface="Courier New"/>
              </a:rPr>
              <a:t>sgn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也成立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故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正确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Times New Roman" pitchFamily="18" charset="0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 pitchFamily="18" charset="0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latin typeface="Times New Roman" pitchFamily="18" charset="0"/>
                <a:ea typeface="Times New Roman"/>
                <a:cs typeface="Courier New"/>
              </a:rPr>
              <a:t> 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 pitchFamily="18" charset="0"/>
                <a:ea typeface="Times New Roman"/>
                <a:cs typeface="Courier New"/>
              </a:rPr>
              <a:t>B</a:t>
            </a:r>
            <a:endParaRPr lang="zh-CN" altLang="zh-CN" sz="1050" kern="100" dirty="0">
              <a:effectLst/>
              <a:latin typeface="Times New Roman" pitchFamily="18" charset="0"/>
              <a:cs typeface="Courier New"/>
            </a:endParaRPr>
          </a:p>
        </p:txBody>
      </p:sp>
      <p:pic>
        <p:nvPicPr>
          <p:cNvPr id="4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80895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657" y="16899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方法二　特例法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23528" y="1282706"/>
            <a:ext cx="8477117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特例检验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也称特例法或特殊值法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，是用特殊值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或特殊图形、特殊位置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代替题设普遍条件，得出特殊结论，再对各个选项进行检验，从而做出正确的选择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常用的特例有特殊数值、特殊数列、特殊函数、特殊图形、特殊角、特殊位置等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538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92325" y="846748"/>
            <a:ext cx="7828475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是任意等比数列，它的前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项和，前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项和与前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项和分别为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，则下列等式中恒成立的是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B.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XZ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D.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415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8380" y="682541"/>
            <a:ext cx="8310084" cy="36174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是任意等比数列，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不妨令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验证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8,2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不成立，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不成立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8805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8380" y="1546930"/>
            <a:ext cx="8310084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XZ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XZ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不成立，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(7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故选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D.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0388" y="3291830"/>
            <a:ext cx="8310084" cy="6174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</a:rPr>
              <a:t>D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2596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1461" y="515011"/>
            <a:ext cx="8310084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，则下列不等式中一定成立的是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51955305"/>
              </p:ext>
            </p:extLst>
          </p:nvPr>
        </p:nvGraphicFramePr>
        <p:xfrm>
          <a:off x="517525" y="1249363"/>
          <a:ext cx="8566150" cy="2514600"/>
        </p:xfrm>
        <a:graphic>
          <a:graphicData uri="http://schemas.openxmlformats.org/presentationml/2006/ole">
            <p:oleObj spid="_x0000_s53306" name="文档" r:id="rId3" imgW="8632762" imgH="2543441" progId="Word.Document.12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408249" y="3322425"/>
            <a:ext cx="5315879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取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，排除</a:t>
            </a:r>
            <a:r>
              <a:rPr lang="en-US" altLang="zh-CN" sz="2600" kern="100" dirty="0">
                <a:latin typeface="Times New Roman"/>
                <a:ea typeface="华文细黑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kern="100" dirty="0">
                <a:latin typeface="Times New Roman"/>
                <a:ea typeface="华文细黑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79596103"/>
              </p:ext>
            </p:extLst>
          </p:nvPr>
        </p:nvGraphicFramePr>
        <p:xfrm>
          <a:off x="479425" y="4008438"/>
          <a:ext cx="8566150" cy="990600"/>
        </p:xfrm>
        <a:graphic>
          <a:graphicData uri="http://schemas.openxmlformats.org/presentationml/2006/ole">
            <p:oleObj spid="_x0000_s53307" name="文档" r:id="rId4" imgW="8632762" imgH="100620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34461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81890323"/>
              </p:ext>
            </p:extLst>
          </p:nvPr>
        </p:nvGraphicFramePr>
        <p:xfrm>
          <a:off x="406846" y="915566"/>
          <a:ext cx="8629650" cy="1000125"/>
        </p:xfrm>
        <a:graphic>
          <a:graphicData uri="http://schemas.openxmlformats.org/presentationml/2006/ole">
            <p:oleObj spid="_x0000_s54330" name="文档" r:id="rId3" imgW="8632762" imgH="1006201" progId="Word.Document.12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13153385"/>
              </p:ext>
            </p:extLst>
          </p:nvPr>
        </p:nvGraphicFramePr>
        <p:xfrm>
          <a:off x="396875" y="2574925"/>
          <a:ext cx="8564563" cy="1189038"/>
        </p:xfrm>
        <a:graphic>
          <a:graphicData uri="http://schemas.openxmlformats.org/presentationml/2006/ole">
            <p:oleObj spid="_x0000_s54331" name="文档" r:id="rId4" imgW="8632762" imgH="1203403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23528" y="1834708"/>
            <a:ext cx="587693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所以，当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</a:rPr>
              <a:t>)&gt;</a:t>
            </a:r>
            <a:r>
              <a:rPr lang="en-US" altLang="zh-CN" sz="2600" i="1" kern="100" dirty="0">
                <a:latin typeface="Times New Roman"/>
                <a:ea typeface="华文细黑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必定成立，</a:t>
            </a:r>
            <a:endParaRPr lang="zh-CN" altLang="en-US" sz="2600" dirty="0"/>
          </a:p>
        </p:txBody>
      </p:sp>
      <p:sp>
        <p:nvSpPr>
          <p:cNvPr id="8" name="矩形 7"/>
          <p:cNvSpPr/>
          <p:nvPr/>
        </p:nvSpPr>
        <p:spPr>
          <a:xfrm>
            <a:off x="323528" y="3466441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b="1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4256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528" y="754549"/>
            <a:ext cx="8477117" cy="36174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特例法具有简化运算和推理的功效，比较适用于题目中含有字母或具有一般性结论的选择题，但用特例法解选择题时，要注意以下两点：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第一，取特例尽可能简单，有利于计算和推理；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第二，若在不同的特殊情况下有两个或两个以上的结论相符，则应选另一特例情况再检验，或改用其他方法求解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5220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754842"/>
            <a:ext cx="8227806" cy="22529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8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已知函数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均不相等，且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A.(1,10)  B.(5,6)  C.(10,12)  D.(20,24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87353425"/>
              </p:ext>
            </p:extLst>
          </p:nvPr>
        </p:nvGraphicFramePr>
        <p:xfrm>
          <a:off x="403225" y="3360738"/>
          <a:ext cx="8634413" cy="1195387"/>
        </p:xfrm>
        <a:graphic>
          <a:graphicData uri="http://schemas.openxmlformats.org/presentationml/2006/ole">
            <p:oleObj spid="_x0000_s56409" name="文档" r:id="rId3" imgW="8632762" imgH="1203403" progId="Word.Document.12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11972351"/>
              </p:ext>
            </p:extLst>
          </p:nvPr>
        </p:nvGraphicFramePr>
        <p:xfrm>
          <a:off x="4442991" y="368498"/>
          <a:ext cx="3081337" cy="1627188"/>
        </p:xfrm>
        <a:graphic>
          <a:graphicData uri="http://schemas.openxmlformats.org/presentationml/2006/ole">
            <p:oleObj spid="_x0000_s56410" name="文档" r:id="rId4" imgW="3081972" imgH="1626810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71622514"/>
              </p:ext>
            </p:extLst>
          </p:nvPr>
        </p:nvGraphicFramePr>
        <p:xfrm>
          <a:off x="396875" y="4092575"/>
          <a:ext cx="8564563" cy="1195388"/>
        </p:xfrm>
        <a:graphic>
          <a:graphicData uri="http://schemas.openxmlformats.org/presentationml/2006/ole">
            <p:oleObj spid="_x0000_s56411" name="文档" r:id="rId5" imgW="8632762" imgH="1209892" progId="Word.Document.12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376642" y="2818369"/>
            <a:ext cx="8227806" cy="6174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方法一　不妨设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，取特例，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5528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3016" y="275520"/>
            <a:ext cx="1518704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题型解读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8494" y="731282"/>
            <a:ext cx="8262379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择题是高考试题的三大题型之一，该题型的基本特点：绝大部分选择题属于低、中档题，且一般按由易到难的顺序排列，主要的数学思想和数学方法能通过它得到充分的体现和应用，选择题具有概括性强、知识覆盖面广、小巧灵活及有一定的综合性和深度等特点，且每一道题几乎都有两种或两种以上的解法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正是因为选择题具有上述特点，所以该题型能有效地检测学生的思维层次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及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877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7945" y="702732"/>
            <a:ext cx="8477117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方法二　不妨设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⇒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再根据图象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图略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易得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&lt;12.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实际上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中较小的两个数互为倒数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 err="1">
                <a:latin typeface="Times New Roman"/>
                <a:ea typeface="华文细黑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dirty="0">
                <a:latin typeface="Times New Roman"/>
                <a:ea typeface="华文细黑"/>
              </a:rPr>
              <a:t>(10,12</a:t>
            </a:r>
            <a:r>
              <a:rPr lang="en-US" altLang="zh-CN" sz="2600" kern="100" dirty="0" smtClean="0">
                <a:latin typeface="Times New Roman"/>
                <a:ea typeface="华文细黑"/>
              </a:rPr>
              <a:t>).</a:t>
            </a:r>
            <a:endParaRPr lang="en-US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7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21685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1657" y="14994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方法三　排除法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49911" y="1419622"/>
            <a:ext cx="8393185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排除法也叫筛选法、淘汰法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它是充分利用选择题有且只有一个正确的选项这一特征，通过分析、推理、计算、判断，排除不符合要求的选项，从而得出正确结论的一种方法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310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12098254"/>
              </p:ext>
            </p:extLst>
          </p:nvPr>
        </p:nvGraphicFramePr>
        <p:xfrm>
          <a:off x="327025" y="723900"/>
          <a:ext cx="8566150" cy="4046538"/>
        </p:xfrm>
        <a:graphic>
          <a:graphicData uri="http://schemas.openxmlformats.org/presentationml/2006/ole">
            <p:oleObj spid="_x0000_s16423" name="文档" r:id="rId3" imgW="8632762" imgH="408500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59114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60713673"/>
              </p:ext>
            </p:extLst>
          </p:nvPr>
        </p:nvGraphicFramePr>
        <p:xfrm>
          <a:off x="348039" y="1235075"/>
          <a:ext cx="8566150" cy="1377950"/>
        </p:xfrm>
        <a:graphic>
          <a:graphicData uri="http://schemas.openxmlformats.org/presentationml/2006/ole">
            <p:oleObj spid="_x0000_s20545" name="文档" r:id="rId3" imgW="8632762" imgH="1396639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251520" y="555526"/>
            <a:ext cx="8733982" cy="6174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2821346"/>
              </p:ext>
            </p:extLst>
          </p:nvPr>
        </p:nvGraphicFramePr>
        <p:xfrm>
          <a:off x="347344" y="2211710"/>
          <a:ext cx="8566150" cy="2065337"/>
        </p:xfrm>
        <a:graphic>
          <a:graphicData uri="http://schemas.openxmlformats.org/presentationml/2006/ole">
            <p:oleObj spid="_x0000_s20546" name="文档" r:id="rId4" imgW="8632762" imgH="2092436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72534" y="3939902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6622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40386" y="956291"/>
            <a:ext cx="8393185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排除法适用于定性型或不易直接求解的选择题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当题目中的条件多于一个时，先根据某些条件在选项中找出明显与之矛盾的予以否定，再根据另一些条件在缩小选项的范围内找出矛盾，这样逐步筛选，直到得出正确的答案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6051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1347" y="793225"/>
            <a:ext cx="8477117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至少有一个负根的充要条件是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&lt;1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D.0&lt;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&lt;0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56749595"/>
              </p:ext>
            </p:extLst>
          </p:nvPr>
        </p:nvGraphicFramePr>
        <p:xfrm>
          <a:off x="327025" y="3222625"/>
          <a:ext cx="8566150" cy="1243013"/>
        </p:xfrm>
        <a:graphic>
          <a:graphicData uri="http://schemas.openxmlformats.org/presentationml/2006/ole">
            <p:oleObj spid="_x0000_s58397" name="文档" r:id="rId3" imgW="8632762" imgH="1255317" progId="Word.Document.12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288709" y="3899387"/>
            <a:ext cx="4139275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，排除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7664" y="1575251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</a:rPr>
              <a:t>C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3860424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9512" y="339502"/>
            <a:ext cx="8733982" cy="6219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sin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π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π]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上的图象是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86018" name="Picture 2" descr="2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1141" y="1268082"/>
            <a:ext cx="5259303" cy="33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42451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63169227"/>
              </p:ext>
            </p:extLst>
          </p:nvPr>
        </p:nvGraphicFramePr>
        <p:xfrm>
          <a:off x="327025" y="2111375"/>
          <a:ext cx="8566150" cy="1187450"/>
        </p:xfrm>
        <a:graphic>
          <a:graphicData uri="http://schemas.openxmlformats.org/presentationml/2006/ole">
            <p:oleObj spid="_x0000_s61469" name="文档" r:id="rId3" imgW="8632762" imgH="1203403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179512" y="1247595"/>
            <a:ext cx="8733982" cy="6174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易判断函数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sin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为偶函数，可排除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791" y="2791256"/>
            <a:ext cx="5112297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，可排除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6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410306" y="3466441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7908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1584" y="149949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方法四　数形结合法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9512" y="978049"/>
            <a:ext cx="8733982" cy="36174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根据题设条件作出所研究问题的曲线或有关图形，借助几何图形的直观性作出正确的判断，习惯上也叫数形结合法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的选择题可通过命题条件的函数关系或几何意义，作出函数的图象或几何图形，借助于图象或图形的作法、形状、位置、性质，综合图象的特征，得出结论，图形化策略是以数形结合的数学思想为指导的一种解题策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502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79512" y="466810"/>
            <a:ext cx="8733982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设方程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的两个根分别为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&lt;0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B.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&gt;1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       	D.0&lt;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&lt;1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0527" y="2283718"/>
            <a:ext cx="6817737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构造函数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)|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1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并作出它们的图象，如图所示，</a:t>
            </a:r>
            <a:endParaRPr lang="zh-CN" altLang="zh-CN" sz="11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)|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的两个根，</a:t>
            </a:r>
            <a:endParaRPr lang="zh-CN" altLang="zh-CN" sz="11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则两个函数图象交点的横坐标分别为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100" kern="100" dirty="0">
              <a:latin typeface="宋体"/>
              <a:cs typeface="Courier New"/>
            </a:endParaRPr>
          </a:p>
        </p:txBody>
      </p:sp>
      <p:pic>
        <p:nvPicPr>
          <p:cNvPr id="87042" name="Picture 2" descr="2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95283" y="2355726"/>
            <a:ext cx="2481059" cy="206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68707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48494" y="1210698"/>
            <a:ext cx="8262379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考查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学生的观察、分析、判断、推理、基本运算、信息迁移等能力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选择题也在尝试创新，在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形成适当梯度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用学过的知识解决没有见过的问题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活用方法和应变能力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知识的交汇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四个维度上不断出现新颖题，这些新颖题成为高考试卷中一道靓丽的风景线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8582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9512" y="681644"/>
            <a:ext cx="8733982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不妨设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&lt;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1&lt;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1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   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     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1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因此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    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   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     &lt;0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1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)&lt;0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&lt;1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，故选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D.</a:t>
            </a:r>
            <a:endParaRPr lang="zh-CN" altLang="zh-CN" sz="11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11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674538"/>
              </p:ext>
            </p:extLst>
          </p:nvPr>
        </p:nvGraphicFramePr>
        <p:xfrm>
          <a:off x="659717" y="1475896"/>
          <a:ext cx="671923" cy="519790"/>
        </p:xfrm>
        <a:graphic>
          <a:graphicData uri="http://schemas.openxmlformats.org/presentationml/2006/ole">
            <p:oleObj spid="_x0000_s86075" name="Equation" r:id="rId3" imgW="266469" imgH="203024" progId="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91132072"/>
              </p:ext>
            </p:extLst>
          </p:nvPr>
        </p:nvGraphicFramePr>
        <p:xfrm>
          <a:off x="988418" y="2124645"/>
          <a:ext cx="703262" cy="519113"/>
        </p:xfrm>
        <a:graphic>
          <a:graphicData uri="http://schemas.openxmlformats.org/presentationml/2006/ole">
            <p:oleObj spid="_x0000_s86076" name="Equation" r:id="rId4" imgW="279360" imgH="203040" progId="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74964923"/>
              </p:ext>
            </p:extLst>
          </p:nvPr>
        </p:nvGraphicFramePr>
        <p:xfrm>
          <a:off x="1956271" y="2124645"/>
          <a:ext cx="671513" cy="519113"/>
        </p:xfrm>
        <a:graphic>
          <a:graphicData uri="http://schemas.openxmlformats.org/presentationml/2006/ole">
            <p:oleObj spid="_x0000_s86077" name="Equation" r:id="rId5" imgW="266469" imgH="203024" progId="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26471060"/>
              </p:ext>
            </p:extLst>
          </p:nvPr>
        </p:nvGraphicFramePr>
        <p:xfrm>
          <a:off x="3508698" y="1491630"/>
          <a:ext cx="703262" cy="519113"/>
        </p:xfrm>
        <a:graphic>
          <a:graphicData uri="http://schemas.openxmlformats.org/presentationml/2006/ole">
            <p:oleObj spid="_x0000_s86078" name="Equation" r:id="rId6" imgW="279279" imgH="203112" progId="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7036593"/>
              </p:ext>
            </p:extLst>
          </p:nvPr>
        </p:nvGraphicFramePr>
        <p:xfrm>
          <a:off x="5076056" y="2124645"/>
          <a:ext cx="703262" cy="519113"/>
        </p:xfrm>
        <a:graphic>
          <a:graphicData uri="http://schemas.openxmlformats.org/presentationml/2006/ole">
            <p:oleObj spid="_x0000_s86079" name="Equation" r:id="rId7" imgW="279279" imgH="203112" progId="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91239638"/>
              </p:ext>
            </p:extLst>
          </p:nvPr>
        </p:nvGraphicFramePr>
        <p:xfrm>
          <a:off x="6012160" y="2139702"/>
          <a:ext cx="671513" cy="519113"/>
        </p:xfrm>
        <a:graphic>
          <a:graphicData uri="http://schemas.openxmlformats.org/presentationml/2006/ole">
            <p:oleObj spid="_x0000_s86080" name="Equation" r:id="rId8" imgW="266469" imgH="203024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80103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52880" y="987574"/>
            <a:ext cx="8477117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数形结合法是依靠图形的直观性进行分析的，用这种方法解题比直接计算求解更能抓住问题的实质，并能迅速地得到结果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不过运用图解法解题一定要对有关的函数图象、几何图形较熟悉，否则错误的图象反而会导致错误的选择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7554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64378260"/>
              </p:ext>
            </p:extLst>
          </p:nvPr>
        </p:nvGraphicFramePr>
        <p:xfrm>
          <a:off x="212725" y="164108"/>
          <a:ext cx="8724900" cy="5287962"/>
        </p:xfrm>
        <a:graphic>
          <a:graphicData uri="http://schemas.openxmlformats.org/presentationml/2006/ole">
            <p:oleObj spid="_x0000_s65564" name="文档" r:id="rId3" imgW="8950494" imgH="551373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74132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23470917"/>
              </p:ext>
            </p:extLst>
          </p:nvPr>
        </p:nvGraphicFramePr>
        <p:xfrm>
          <a:off x="327025" y="2552700"/>
          <a:ext cx="5600700" cy="1692275"/>
        </p:xfrm>
        <a:graphic>
          <a:graphicData uri="http://schemas.openxmlformats.org/presentationml/2006/ole">
            <p:oleObj spid="_x0000_s64541" name="文档" r:id="rId3" imgW="5605124" imgH="1695133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179512" y="195486"/>
            <a:ext cx="6120680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作出函数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的图象如图所示，其中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8562" y="1288613"/>
            <a:ext cx="5532120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因为直线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</a:rPr>
              <a:t>mx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恒过定点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</a:rPr>
              <a:t>1,0)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3733403"/>
            <a:ext cx="8683844" cy="12280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可知当直线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轴和</a:t>
            </a:r>
            <a:r>
              <a:rPr lang="en-US" altLang="zh-CN" sz="2600" i="1" kern="100" dirty="0">
                <a:latin typeface="Times New Roman"/>
                <a:ea typeface="华文细黑"/>
              </a:rPr>
              <a:t>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之间运动时两图象有两个不同的交点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直线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可与</a:t>
            </a:r>
            <a:r>
              <a:rPr lang="en-US" altLang="zh-CN" sz="2600" i="1" kern="100" dirty="0">
                <a:latin typeface="Times New Roman"/>
                <a:ea typeface="华文细黑"/>
              </a:rPr>
              <a:t>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重合但不能与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轴重合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64523" name="Picture 11" descr="2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54503" y="473372"/>
            <a:ext cx="2709985" cy="332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89446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90598834"/>
              </p:ext>
            </p:extLst>
          </p:nvPr>
        </p:nvGraphicFramePr>
        <p:xfrm>
          <a:off x="327025" y="441325"/>
          <a:ext cx="8740775" cy="1371600"/>
        </p:xfrm>
        <a:graphic>
          <a:graphicData uri="http://schemas.openxmlformats.org/presentationml/2006/ole">
            <p:oleObj spid="_x0000_s66615" name="文档" r:id="rId3" imgW="8813398" imgH="1388708" progId="Word.Document.12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179512" y="1635646"/>
            <a:ext cx="5570756" cy="620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当直线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与曲线</a:t>
            </a:r>
            <a:r>
              <a:rPr lang="en-US" altLang="zh-CN" sz="2600" i="1" kern="100" dirty="0">
                <a:latin typeface="Times New Roman"/>
                <a:ea typeface="华文细黑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相切时，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04020727"/>
              </p:ext>
            </p:extLst>
          </p:nvPr>
        </p:nvGraphicFramePr>
        <p:xfrm>
          <a:off x="323528" y="2283718"/>
          <a:ext cx="8242300" cy="1831975"/>
        </p:xfrm>
        <a:graphic>
          <a:graphicData uri="http://schemas.openxmlformats.org/presentationml/2006/ole">
            <p:oleObj spid="_x0000_s66616" name="文档" r:id="rId4" imgW="8242342" imgH="1834667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325910" y="3939902"/>
            <a:ext cx="4822154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</a:rPr>
              <a:t>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(2</a:t>
            </a:r>
            <a:r>
              <a:rPr lang="en-US" altLang="zh-CN" sz="2600" i="1" kern="100" dirty="0">
                <a:latin typeface="Times New Roman"/>
                <a:ea typeface="华文细黑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</a:rPr>
              <a:t>3)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9259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28567520"/>
              </p:ext>
            </p:extLst>
          </p:nvPr>
        </p:nvGraphicFramePr>
        <p:xfrm>
          <a:off x="327025" y="342900"/>
          <a:ext cx="8566150" cy="998538"/>
        </p:xfrm>
        <a:graphic>
          <a:graphicData uri="http://schemas.openxmlformats.org/presentationml/2006/ole">
            <p:oleObj spid="_x0000_s67666" name="文档" r:id="rId3" imgW="8632762" imgH="1008003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251520" y="987574"/>
            <a:ext cx="8733982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可知当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在切线和</a:t>
            </a:r>
            <a:r>
              <a:rPr lang="en-US" altLang="zh-CN" sz="2600" i="1" kern="100" dirty="0">
                <a:latin typeface="Times New Roman"/>
                <a:ea typeface="华文细黑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之间运动时两图象有两个不同的交点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直线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可与</a:t>
            </a:r>
            <a:r>
              <a:rPr lang="en-US" altLang="zh-CN" sz="2600" i="1" kern="100" dirty="0">
                <a:latin typeface="Times New Roman"/>
                <a:ea typeface="华文细黑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重合但不能与切线重合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70940155"/>
              </p:ext>
            </p:extLst>
          </p:nvPr>
        </p:nvGraphicFramePr>
        <p:xfrm>
          <a:off x="327025" y="2354263"/>
          <a:ext cx="8566150" cy="998537"/>
        </p:xfrm>
        <a:graphic>
          <a:graphicData uri="http://schemas.openxmlformats.org/presentationml/2006/ole">
            <p:oleObj spid="_x0000_s67667" name="文档" r:id="rId4" imgW="8632762" imgH="1008003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68565570"/>
              </p:ext>
            </p:extLst>
          </p:nvPr>
        </p:nvGraphicFramePr>
        <p:xfrm>
          <a:off x="327025" y="3146425"/>
          <a:ext cx="8566150" cy="1189038"/>
        </p:xfrm>
        <a:graphic>
          <a:graphicData uri="http://schemas.openxmlformats.org/presentationml/2006/ole">
            <p:oleObj spid="_x0000_s67668" name="文档" r:id="rId5" imgW="8632762" imgH="1205205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251520" y="3826481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9" name="Picture 2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3739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7641" y="14994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方法五　估算法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30506" y="1059582"/>
            <a:ext cx="8733982" cy="36174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由于选择题提供了唯一正确的选择支，解答又无需过程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因此，有些题目，不必进行准确的计算，只需对其数值特点和取值界限作出适当的估计，便能作出正确的判断，这就是估算法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估算法的关键是确定结果所在的大致范围，否则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估算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就没有意义，估算法往往可以减少运算量，但是加强了思维的层次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502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30288907"/>
              </p:ext>
            </p:extLst>
          </p:nvPr>
        </p:nvGraphicFramePr>
        <p:xfrm>
          <a:off x="327025" y="555625"/>
          <a:ext cx="8572500" cy="4291013"/>
        </p:xfrm>
        <a:graphic>
          <a:graphicData uri="http://schemas.openxmlformats.org/presentationml/2006/ole">
            <p:oleObj spid="_x0000_s48158" name="文档" r:id="rId3" imgW="8575548" imgH="430816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68707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30061013"/>
              </p:ext>
            </p:extLst>
          </p:nvPr>
        </p:nvGraphicFramePr>
        <p:xfrm>
          <a:off x="266700" y="655638"/>
          <a:ext cx="8564563" cy="1836737"/>
        </p:xfrm>
        <a:graphic>
          <a:graphicData uri="http://schemas.openxmlformats.org/presentationml/2006/ole">
            <p:oleObj spid="_x0000_s49235" name="文档" r:id="rId3" imgW="8632762" imgH="1858461" progId="Word.Document.12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97356946"/>
              </p:ext>
            </p:extLst>
          </p:nvPr>
        </p:nvGraphicFramePr>
        <p:xfrm>
          <a:off x="323850" y="2283718"/>
          <a:ext cx="8629650" cy="1000125"/>
        </p:xfrm>
        <a:graphic>
          <a:graphicData uri="http://schemas.openxmlformats.org/presentationml/2006/ole">
            <p:oleObj spid="_x0000_s49236" name="文档" r:id="rId4" imgW="8632762" imgH="1006201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91640574"/>
              </p:ext>
            </p:extLst>
          </p:nvPr>
        </p:nvGraphicFramePr>
        <p:xfrm>
          <a:off x="327025" y="3086100"/>
          <a:ext cx="8566150" cy="1189038"/>
        </p:xfrm>
        <a:graphic>
          <a:graphicData uri="http://schemas.openxmlformats.org/presentationml/2006/ole">
            <p:oleObj spid="_x0000_s49237" name="文档" r:id="rId5" imgW="8632762" imgH="1203403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189037" y="3867894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0103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07945" y="994674"/>
            <a:ext cx="8477117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估算法的应用技巧：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估算法是根据变量变化的趋势或极值的取值情况进行求解的方法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当题目从正面解析比较麻烦，特值法又无法确定正确的选项时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如难度稍大的函数的最值或取值范围、函数图象的变化等问题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常用此种方法确定选项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8071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3125446" y="1563641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考题型精析</a:t>
            </a:r>
            <a:endPara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2483768" y="1563638"/>
            <a:ext cx="595256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3127283" y="2931793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高考题</a:t>
            </a:r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型精练</a:t>
            </a: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2483767" y="2931790"/>
            <a:ext cx="597093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24513963"/>
              </p:ext>
            </p:extLst>
          </p:nvPr>
        </p:nvGraphicFramePr>
        <p:xfrm>
          <a:off x="334963" y="1493838"/>
          <a:ext cx="8564562" cy="1271587"/>
        </p:xfrm>
        <a:graphic>
          <a:graphicData uri="http://schemas.openxmlformats.org/presentationml/2006/ole">
            <p:oleObj spid="_x0000_s70737" name="文档" r:id="rId3" imgW="8632762" imgH="1287403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244973" y="195486"/>
            <a:ext cx="8647507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已知棱长为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的正方体的俯视图是一个面积为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的正方形，则该正方体的正视图的面积不可能等于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0864" y="2192660"/>
            <a:ext cx="8821322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由俯视图知正方体的底面水平放置，其正视图为矩形，以正方体的高为一边长，另一边长最小为</a:t>
            </a:r>
            <a:r>
              <a:rPr lang="en-US" altLang="zh-CN" sz="2600" kern="1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83750587"/>
              </p:ext>
            </p:extLst>
          </p:nvPr>
        </p:nvGraphicFramePr>
        <p:xfrm>
          <a:off x="220663" y="3559175"/>
          <a:ext cx="6019800" cy="890588"/>
        </p:xfrm>
        <a:graphic>
          <a:graphicData uri="http://schemas.openxmlformats.org/presentationml/2006/ole">
            <p:oleObj spid="_x0000_s70738" name="文档" r:id="rId4" imgW="6023970" imgH="894441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80552131"/>
              </p:ext>
            </p:extLst>
          </p:nvPr>
        </p:nvGraphicFramePr>
        <p:xfrm>
          <a:off x="190500" y="4084638"/>
          <a:ext cx="6019800" cy="1279525"/>
        </p:xfrm>
        <a:graphic>
          <a:graphicData uri="http://schemas.openxmlformats.org/presentationml/2006/ole">
            <p:oleObj spid="_x0000_s70739" name="文档" r:id="rId5" imgW="6023970" imgH="1287403" progId="Word.Document.12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7740352" y="927179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</a:rPr>
              <a:t>C</a:t>
            </a:r>
            <a:endParaRPr lang="zh-CN" altLang="en-US" sz="2600" dirty="0"/>
          </a:p>
        </p:txBody>
      </p:sp>
      <p:pic>
        <p:nvPicPr>
          <p:cNvPr id="11" name="Picture 2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0625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79512" y="953769"/>
            <a:ext cx="8733982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-7941" y="230555"/>
            <a:ext cx="16996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任意多边形 23">
            <a:hlinkClick r:id="rId2" action="ppaction://hlinksldjump"/>
          </p:cNvPr>
          <p:cNvSpPr/>
          <p:nvPr/>
        </p:nvSpPr>
        <p:spPr>
          <a:xfrm>
            <a:off x="1759083" y="248421"/>
            <a:ext cx="339581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18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6" name="任意多边形 25">
            <a:hlinkClick r:id="rId3" action="ppaction://hlinksldjump"/>
          </p:cNvPr>
          <p:cNvSpPr/>
          <p:nvPr/>
        </p:nvSpPr>
        <p:spPr>
          <a:xfrm>
            <a:off x="208931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240194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271457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302720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333983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365246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396509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427772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4605881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5050312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3" action="ppaction://hlinksldjump"/>
          </p:cNvPr>
          <p:cNvSpPr/>
          <p:nvPr/>
        </p:nvSpPr>
        <p:spPr>
          <a:xfrm>
            <a:off x="5489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4" action="ppaction://hlinksldjump"/>
          </p:cNvPr>
          <p:cNvSpPr/>
          <p:nvPr/>
        </p:nvSpPr>
        <p:spPr>
          <a:xfrm>
            <a:off x="5885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5" action="ppaction://hlinksldjump"/>
          </p:cNvPr>
          <p:cNvSpPr/>
          <p:nvPr/>
        </p:nvSpPr>
        <p:spPr>
          <a:xfrm>
            <a:off x="6281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6" action="ppaction://hlinksldjump"/>
          </p:cNvPr>
          <p:cNvSpPr/>
          <p:nvPr/>
        </p:nvSpPr>
        <p:spPr>
          <a:xfrm>
            <a:off x="6677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7" action="ppaction://hlinksldjump"/>
          </p:cNvPr>
          <p:cNvSpPr/>
          <p:nvPr/>
        </p:nvSpPr>
        <p:spPr>
          <a:xfrm>
            <a:off x="7074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16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8" action="ppaction://hlinksldjump"/>
          </p:cNvPr>
          <p:cNvSpPr/>
          <p:nvPr/>
        </p:nvSpPr>
        <p:spPr>
          <a:xfrm>
            <a:off x="7470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17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9" action="ppaction://hlinksldjump"/>
          </p:cNvPr>
          <p:cNvSpPr/>
          <p:nvPr/>
        </p:nvSpPr>
        <p:spPr>
          <a:xfrm>
            <a:off x="7866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18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20" action="ppaction://hlinksldjump"/>
          </p:cNvPr>
          <p:cNvSpPr/>
          <p:nvPr/>
        </p:nvSpPr>
        <p:spPr>
          <a:xfrm>
            <a:off x="8262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19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21" action="ppaction://hlinksldjump"/>
          </p:cNvPr>
          <p:cNvSpPr/>
          <p:nvPr/>
        </p:nvSpPr>
        <p:spPr>
          <a:xfrm>
            <a:off x="8651592" y="248421"/>
            <a:ext cx="383250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20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9512" y="2695148"/>
            <a:ext cx="8733982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3.6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12.96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是单调增函数，而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3.2&lt;3.6&lt;12.96.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44836" y="1080670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22750" y="752500"/>
            <a:ext cx="8647507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的图象大致是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79864573"/>
              </p:ext>
            </p:extLst>
          </p:nvPr>
        </p:nvGraphicFramePr>
        <p:xfrm>
          <a:off x="266700" y="3673475"/>
          <a:ext cx="8564563" cy="1195388"/>
        </p:xfrm>
        <a:graphic>
          <a:graphicData uri="http://schemas.openxmlformats.org/presentationml/2006/ole">
            <p:oleObj spid="_x0000_s36899" name="文档" r:id="rId3" imgW="8632762" imgH="1211334" progId="Word.Document.12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251520" y="2984748"/>
            <a:ext cx="4629794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，排除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4312385"/>
            <a:ext cx="4161717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，排除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60660" y="896516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</a:rPr>
              <a:t>B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-7941" y="230555"/>
            <a:ext cx="16996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任意多边形 26">
            <a:hlinkClick r:id="rId4" action="ppaction://hlinksldjump"/>
          </p:cNvPr>
          <p:cNvSpPr/>
          <p:nvPr/>
        </p:nvSpPr>
        <p:spPr>
          <a:xfrm>
            <a:off x="1759083" y="248421"/>
            <a:ext cx="339581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5" action="ppaction://hlinksldjump"/>
          </p:cNvPr>
          <p:cNvSpPr/>
          <p:nvPr/>
        </p:nvSpPr>
        <p:spPr>
          <a:xfrm>
            <a:off x="208931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18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6" action="ppaction://hlinksldjump"/>
          </p:cNvPr>
          <p:cNvSpPr/>
          <p:nvPr/>
        </p:nvSpPr>
        <p:spPr>
          <a:xfrm>
            <a:off x="240194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7" action="ppaction://hlinksldjump"/>
          </p:cNvPr>
          <p:cNvSpPr/>
          <p:nvPr/>
        </p:nvSpPr>
        <p:spPr>
          <a:xfrm>
            <a:off x="271457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8" action="ppaction://hlinksldjump"/>
          </p:cNvPr>
          <p:cNvSpPr/>
          <p:nvPr/>
        </p:nvSpPr>
        <p:spPr>
          <a:xfrm>
            <a:off x="302720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9" action="ppaction://hlinksldjump"/>
          </p:cNvPr>
          <p:cNvSpPr/>
          <p:nvPr/>
        </p:nvSpPr>
        <p:spPr>
          <a:xfrm>
            <a:off x="333983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0" action="ppaction://hlinksldjump"/>
          </p:cNvPr>
          <p:cNvSpPr/>
          <p:nvPr/>
        </p:nvSpPr>
        <p:spPr>
          <a:xfrm>
            <a:off x="365246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1" action="ppaction://hlinksldjump"/>
          </p:cNvPr>
          <p:cNvSpPr/>
          <p:nvPr/>
        </p:nvSpPr>
        <p:spPr>
          <a:xfrm>
            <a:off x="396509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2" action="ppaction://hlinksldjump"/>
          </p:cNvPr>
          <p:cNvSpPr/>
          <p:nvPr/>
        </p:nvSpPr>
        <p:spPr>
          <a:xfrm>
            <a:off x="427772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3" action="ppaction://hlinksldjump"/>
          </p:cNvPr>
          <p:cNvSpPr/>
          <p:nvPr/>
        </p:nvSpPr>
        <p:spPr>
          <a:xfrm>
            <a:off x="4605881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4" action="ppaction://hlinksldjump"/>
          </p:cNvPr>
          <p:cNvSpPr/>
          <p:nvPr/>
        </p:nvSpPr>
        <p:spPr>
          <a:xfrm>
            <a:off x="5050312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5" action="ppaction://hlinksldjump"/>
          </p:cNvPr>
          <p:cNvSpPr/>
          <p:nvPr/>
        </p:nvSpPr>
        <p:spPr>
          <a:xfrm>
            <a:off x="5489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6" action="ppaction://hlinksldjump"/>
          </p:cNvPr>
          <p:cNvSpPr/>
          <p:nvPr/>
        </p:nvSpPr>
        <p:spPr>
          <a:xfrm>
            <a:off x="5885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7" action="ppaction://hlinksldjump"/>
          </p:cNvPr>
          <p:cNvSpPr/>
          <p:nvPr/>
        </p:nvSpPr>
        <p:spPr>
          <a:xfrm>
            <a:off x="6281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8" action="ppaction://hlinksldjump"/>
          </p:cNvPr>
          <p:cNvSpPr/>
          <p:nvPr/>
        </p:nvSpPr>
        <p:spPr>
          <a:xfrm>
            <a:off x="6677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9" action="ppaction://hlinksldjump"/>
          </p:cNvPr>
          <p:cNvSpPr/>
          <p:nvPr/>
        </p:nvSpPr>
        <p:spPr>
          <a:xfrm>
            <a:off x="7074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16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20" action="ppaction://hlinksldjump"/>
          </p:cNvPr>
          <p:cNvSpPr/>
          <p:nvPr/>
        </p:nvSpPr>
        <p:spPr>
          <a:xfrm>
            <a:off x="7470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17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6" name="任意多边形 55">
            <a:hlinkClick r:id="rId21" action="ppaction://hlinksldjump"/>
          </p:cNvPr>
          <p:cNvSpPr/>
          <p:nvPr/>
        </p:nvSpPr>
        <p:spPr>
          <a:xfrm>
            <a:off x="7866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18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7" name="任意多边形 56">
            <a:hlinkClick r:id="rId22" action="ppaction://hlinksldjump"/>
          </p:cNvPr>
          <p:cNvSpPr/>
          <p:nvPr/>
        </p:nvSpPr>
        <p:spPr>
          <a:xfrm>
            <a:off x="8262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19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8" name="任意多边形 57">
            <a:hlinkClick r:id="rId23" action="ppaction://hlinksldjump"/>
          </p:cNvPr>
          <p:cNvSpPr/>
          <p:nvPr/>
        </p:nvSpPr>
        <p:spPr>
          <a:xfrm>
            <a:off x="8651592" y="248421"/>
            <a:ext cx="383250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20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pic>
        <p:nvPicPr>
          <p:cNvPr id="36881" name="Picture 17" descr="219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6544" y="1491630"/>
            <a:ext cx="6179752" cy="150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5727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79512" y="774447"/>
            <a:ext cx="8733982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设全集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U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，则图中阴影部分表示的集合为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27984" y="1491630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</a:rPr>
              <a:t>B</a:t>
            </a:r>
            <a:endParaRPr lang="zh-CN" altLang="en-US" sz="2600" dirty="0"/>
          </a:p>
        </p:txBody>
      </p:sp>
      <p:sp>
        <p:nvSpPr>
          <p:cNvPr id="24" name="矩形 23"/>
          <p:cNvSpPr/>
          <p:nvPr/>
        </p:nvSpPr>
        <p:spPr>
          <a:xfrm>
            <a:off x="-7941" y="230555"/>
            <a:ext cx="16996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任意多边形 26">
            <a:hlinkClick r:id="rId2" action="ppaction://hlinksldjump"/>
          </p:cNvPr>
          <p:cNvSpPr/>
          <p:nvPr/>
        </p:nvSpPr>
        <p:spPr>
          <a:xfrm>
            <a:off x="1759083" y="248421"/>
            <a:ext cx="339581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3" action="ppaction://hlinksldjump"/>
          </p:cNvPr>
          <p:cNvSpPr/>
          <p:nvPr/>
        </p:nvSpPr>
        <p:spPr>
          <a:xfrm>
            <a:off x="208931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4" action="ppaction://hlinksldjump"/>
          </p:cNvPr>
          <p:cNvSpPr/>
          <p:nvPr/>
        </p:nvSpPr>
        <p:spPr>
          <a:xfrm>
            <a:off x="240194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18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5" action="ppaction://hlinksldjump"/>
          </p:cNvPr>
          <p:cNvSpPr/>
          <p:nvPr/>
        </p:nvSpPr>
        <p:spPr>
          <a:xfrm>
            <a:off x="271457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6" action="ppaction://hlinksldjump"/>
          </p:cNvPr>
          <p:cNvSpPr/>
          <p:nvPr/>
        </p:nvSpPr>
        <p:spPr>
          <a:xfrm>
            <a:off x="302720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7" action="ppaction://hlinksldjump"/>
          </p:cNvPr>
          <p:cNvSpPr/>
          <p:nvPr/>
        </p:nvSpPr>
        <p:spPr>
          <a:xfrm>
            <a:off x="333983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8" action="ppaction://hlinksldjump"/>
          </p:cNvPr>
          <p:cNvSpPr/>
          <p:nvPr/>
        </p:nvSpPr>
        <p:spPr>
          <a:xfrm>
            <a:off x="365246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9" action="ppaction://hlinksldjump"/>
          </p:cNvPr>
          <p:cNvSpPr/>
          <p:nvPr/>
        </p:nvSpPr>
        <p:spPr>
          <a:xfrm>
            <a:off x="396509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0" action="ppaction://hlinksldjump"/>
          </p:cNvPr>
          <p:cNvSpPr/>
          <p:nvPr/>
        </p:nvSpPr>
        <p:spPr>
          <a:xfrm>
            <a:off x="427772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1" action="ppaction://hlinksldjump"/>
          </p:cNvPr>
          <p:cNvSpPr/>
          <p:nvPr/>
        </p:nvSpPr>
        <p:spPr>
          <a:xfrm>
            <a:off x="4605881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2" action="ppaction://hlinksldjump"/>
          </p:cNvPr>
          <p:cNvSpPr/>
          <p:nvPr/>
        </p:nvSpPr>
        <p:spPr>
          <a:xfrm>
            <a:off x="5050312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3" action="ppaction://hlinksldjump"/>
          </p:cNvPr>
          <p:cNvSpPr/>
          <p:nvPr/>
        </p:nvSpPr>
        <p:spPr>
          <a:xfrm>
            <a:off x="5489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4" action="ppaction://hlinksldjump"/>
          </p:cNvPr>
          <p:cNvSpPr/>
          <p:nvPr/>
        </p:nvSpPr>
        <p:spPr>
          <a:xfrm>
            <a:off x="5885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5" action="ppaction://hlinksldjump"/>
          </p:cNvPr>
          <p:cNvSpPr/>
          <p:nvPr/>
        </p:nvSpPr>
        <p:spPr>
          <a:xfrm>
            <a:off x="6281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6" action="ppaction://hlinksldjump"/>
          </p:cNvPr>
          <p:cNvSpPr/>
          <p:nvPr/>
        </p:nvSpPr>
        <p:spPr>
          <a:xfrm>
            <a:off x="6677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7" action="ppaction://hlinksldjump"/>
          </p:cNvPr>
          <p:cNvSpPr/>
          <p:nvPr/>
        </p:nvSpPr>
        <p:spPr>
          <a:xfrm>
            <a:off x="7074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16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8" action="ppaction://hlinksldjump"/>
          </p:cNvPr>
          <p:cNvSpPr/>
          <p:nvPr/>
        </p:nvSpPr>
        <p:spPr>
          <a:xfrm>
            <a:off x="7470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17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9" action="ppaction://hlinksldjump"/>
          </p:cNvPr>
          <p:cNvSpPr/>
          <p:nvPr/>
        </p:nvSpPr>
        <p:spPr>
          <a:xfrm>
            <a:off x="7866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18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20" action="ppaction://hlinksldjump"/>
          </p:cNvPr>
          <p:cNvSpPr/>
          <p:nvPr/>
        </p:nvSpPr>
        <p:spPr>
          <a:xfrm>
            <a:off x="8262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19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6" name="任意多边形 55">
            <a:hlinkClick r:id="rId21" action="ppaction://hlinksldjump"/>
          </p:cNvPr>
          <p:cNvSpPr/>
          <p:nvPr/>
        </p:nvSpPr>
        <p:spPr>
          <a:xfrm>
            <a:off x="8651592" y="248421"/>
            <a:ext cx="383250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20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pic>
        <p:nvPicPr>
          <p:cNvPr id="88066" name="Picture 2" descr="220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7937" y="1563638"/>
            <a:ext cx="2660527" cy="139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矩形 35"/>
          <p:cNvSpPr/>
          <p:nvPr/>
        </p:nvSpPr>
        <p:spPr>
          <a:xfrm>
            <a:off x="251520" y="1923678"/>
            <a:ext cx="8733982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1}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&lt;2}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1}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 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1}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51520" y="3003798"/>
            <a:ext cx="8821322" cy="2116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&lt;2}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)}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&lt;1}.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由题图知阴影部分是由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中元素且排除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中元素组成，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&lt;2.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故选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B.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463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51520" y="1287191"/>
            <a:ext cx="8561888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广东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下列函数中，既不是奇函数，也不是偶函数的是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24284489"/>
              </p:ext>
            </p:extLst>
          </p:nvPr>
        </p:nvGraphicFramePr>
        <p:xfrm>
          <a:off x="411163" y="2514600"/>
          <a:ext cx="8564562" cy="2187575"/>
        </p:xfrm>
        <a:graphic>
          <a:graphicData uri="http://schemas.openxmlformats.org/presentationml/2006/ole">
            <p:oleObj spid="_x0000_s22580" name="文档" r:id="rId3" imgW="8632762" imgH="2208882" progId="Word.Document.12">
              <p:embed/>
            </p:oleObj>
          </a:graphicData>
        </a:graphic>
      </p:graphicFrame>
      <p:sp>
        <p:nvSpPr>
          <p:cNvPr id="18" name="矩形 17"/>
          <p:cNvSpPr/>
          <p:nvPr/>
        </p:nvSpPr>
        <p:spPr>
          <a:xfrm>
            <a:off x="-7941" y="230555"/>
            <a:ext cx="16996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任意多边形 25">
            <a:hlinkClick r:id="rId4" action="ppaction://hlinksldjump"/>
          </p:cNvPr>
          <p:cNvSpPr/>
          <p:nvPr/>
        </p:nvSpPr>
        <p:spPr>
          <a:xfrm>
            <a:off x="1759083" y="248421"/>
            <a:ext cx="339581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5" action="ppaction://hlinksldjump"/>
          </p:cNvPr>
          <p:cNvSpPr/>
          <p:nvPr/>
        </p:nvSpPr>
        <p:spPr>
          <a:xfrm>
            <a:off x="208931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6" action="ppaction://hlinksldjump"/>
          </p:cNvPr>
          <p:cNvSpPr/>
          <p:nvPr/>
        </p:nvSpPr>
        <p:spPr>
          <a:xfrm>
            <a:off x="240194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7" action="ppaction://hlinksldjump"/>
          </p:cNvPr>
          <p:cNvSpPr/>
          <p:nvPr/>
        </p:nvSpPr>
        <p:spPr>
          <a:xfrm>
            <a:off x="271457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18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8" action="ppaction://hlinksldjump"/>
          </p:cNvPr>
          <p:cNvSpPr/>
          <p:nvPr/>
        </p:nvSpPr>
        <p:spPr>
          <a:xfrm>
            <a:off x="302720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9" action="ppaction://hlinksldjump"/>
          </p:cNvPr>
          <p:cNvSpPr/>
          <p:nvPr/>
        </p:nvSpPr>
        <p:spPr>
          <a:xfrm>
            <a:off x="333983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0" action="ppaction://hlinksldjump"/>
          </p:cNvPr>
          <p:cNvSpPr/>
          <p:nvPr/>
        </p:nvSpPr>
        <p:spPr>
          <a:xfrm>
            <a:off x="365246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1" action="ppaction://hlinksldjump"/>
          </p:cNvPr>
          <p:cNvSpPr/>
          <p:nvPr/>
        </p:nvSpPr>
        <p:spPr>
          <a:xfrm>
            <a:off x="396509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2" action="ppaction://hlinksldjump"/>
          </p:cNvPr>
          <p:cNvSpPr/>
          <p:nvPr/>
        </p:nvSpPr>
        <p:spPr>
          <a:xfrm>
            <a:off x="427772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3" action="ppaction://hlinksldjump"/>
          </p:cNvPr>
          <p:cNvSpPr/>
          <p:nvPr/>
        </p:nvSpPr>
        <p:spPr>
          <a:xfrm>
            <a:off x="4605881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4" action="ppaction://hlinksldjump"/>
          </p:cNvPr>
          <p:cNvSpPr/>
          <p:nvPr/>
        </p:nvSpPr>
        <p:spPr>
          <a:xfrm>
            <a:off x="5050312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5" action="ppaction://hlinksldjump"/>
          </p:cNvPr>
          <p:cNvSpPr/>
          <p:nvPr/>
        </p:nvSpPr>
        <p:spPr>
          <a:xfrm>
            <a:off x="5489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6" action="ppaction://hlinksldjump"/>
          </p:cNvPr>
          <p:cNvSpPr/>
          <p:nvPr/>
        </p:nvSpPr>
        <p:spPr>
          <a:xfrm>
            <a:off x="5885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7" action="ppaction://hlinksldjump"/>
          </p:cNvPr>
          <p:cNvSpPr/>
          <p:nvPr/>
        </p:nvSpPr>
        <p:spPr>
          <a:xfrm>
            <a:off x="6281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8" action="ppaction://hlinksldjump"/>
          </p:cNvPr>
          <p:cNvSpPr/>
          <p:nvPr/>
        </p:nvSpPr>
        <p:spPr>
          <a:xfrm>
            <a:off x="6677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9" action="ppaction://hlinksldjump"/>
          </p:cNvPr>
          <p:cNvSpPr/>
          <p:nvPr/>
        </p:nvSpPr>
        <p:spPr>
          <a:xfrm>
            <a:off x="7074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16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20" action="ppaction://hlinksldjump"/>
          </p:cNvPr>
          <p:cNvSpPr/>
          <p:nvPr/>
        </p:nvSpPr>
        <p:spPr>
          <a:xfrm>
            <a:off x="7470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17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21" action="ppaction://hlinksldjump"/>
          </p:cNvPr>
          <p:cNvSpPr/>
          <p:nvPr/>
        </p:nvSpPr>
        <p:spPr>
          <a:xfrm>
            <a:off x="7866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18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22" action="ppaction://hlinksldjump"/>
          </p:cNvPr>
          <p:cNvSpPr/>
          <p:nvPr/>
        </p:nvSpPr>
        <p:spPr>
          <a:xfrm>
            <a:off x="8262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19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23" action="ppaction://hlinksldjump"/>
          </p:cNvPr>
          <p:cNvSpPr/>
          <p:nvPr/>
        </p:nvSpPr>
        <p:spPr>
          <a:xfrm>
            <a:off x="8651592" y="248421"/>
            <a:ext cx="383250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20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724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30592" y="1203598"/>
            <a:ext cx="8561888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既不是奇函数也不是偶函数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依次是偶函数、奇函数、偶函数，故选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-7941" y="230555"/>
            <a:ext cx="16996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任意多边形 25">
            <a:hlinkClick r:id="rId2" action="ppaction://hlinksldjump"/>
          </p:cNvPr>
          <p:cNvSpPr/>
          <p:nvPr/>
        </p:nvSpPr>
        <p:spPr>
          <a:xfrm>
            <a:off x="1759083" y="248421"/>
            <a:ext cx="339581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3" action="ppaction://hlinksldjump"/>
          </p:cNvPr>
          <p:cNvSpPr/>
          <p:nvPr/>
        </p:nvSpPr>
        <p:spPr>
          <a:xfrm>
            <a:off x="208931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4" action="ppaction://hlinksldjump"/>
          </p:cNvPr>
          <p:cNvSpPr/>
          <p:nvPr/>
        </p:nvSpPr>
        <p:spPr>
          <a:xfrm>
            <a:off x="240194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5" action="ppaction://hlinksldjump"/>
          </p:cNvPr>
          <p:cNvSpPr/>
          <p:nvPr/>
        </p:nvSpPr>
        <p:spPr>
          <a:xfrm>
            <a:off x="271457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18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6" action="ppaction://hlinksldjump"/>
          </p:cNvPr>
          <p:cNvSpPr/>
          <p:nvPr/>
        </p:nvSpPr>
        <p:spPr>
          <a:xfrm>
            <a:off x="302720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7" action="ppaction://hlinksldjump"/>
          </p:cNvPr>
          <p:cNvSpPr/>
          <p:nvPr/>
        </p:nvSpPr>
        <p:spPr>
          <a:xfrm>
            <a:off x="333983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8" action="ppaction://hlinksldjump"/>
          </p:cNvPr>
          <p:cNvSpPr/>
          <p:nvPr/>
        </p:nvSpPr>
        <p:spPr>
          <a:xfrm>
            <a:off x="365246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9" action="ppaction://hlinksldjump"/>
          </p:cNvPr>
          <p:cNvSpPr/>
          <p:nvPr/>
        </p:nvSpPr>
        <p:spPr>
          <a:xfrm>
            <a:off x="396509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0" action="ppaction://hlinksldjump"/>
          </p:cNvPr>
          <p:cNvSpPr/>
          <p:nvPr/>
        </p:nvSpPr>
        <p:spPr>
          <a:xfrm>
            <a:off x="427772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1" action="ppaction://hlinksldjump"/>
          </p:cNvPr>
          <p:cNvSpPr/>
          <p:nvPr/>
        </p:nvSpPr>
        <p:spPr>
          <a:xfrm>
            <a:off x="4605881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2" action="ppaction://hlinksldjump"/>
          </p:cNvPr>
          <p:cNvSpPr/>
          <p:nvPr/>
        </p:nvSpPr>
        <p:spPr>
          <a:xfrm>
            <a:off x="5050312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3" action="ppaction://hlinksldjump"/>
          </p:cNvPr>
          <p:cNvSpPr/>
          <p:nvPr/>
        </p:nvSpPr>
        <p:spPr>
          <a:xfrm>
            <a:off x="5489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4" action="ppaction://hlinksldjump"/>
          </p:cNvPr>
          <p:cNvSpPr/>
          <p:nvPr/>
        </p:nvSpPr>
        <p:spPr>
          <a:xfrm>
            <a:off x="5885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5" action="ppaction://hlinksldjump"/>
          </p:cNvPr>
          <p:cNvSpPr/>
          <p:nvPr/>
        </p:nvSpPr>
        <p:spPr>
          <a:xfrm>
            <a:off x="6281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6" action="ppaction://hlinksldjump"/>
          </p:cNvPr>
          <p:cNvSpPr/>
          <p:nvPr/>
        </p:nvSpPr>
        <p:spPr>
          <a:xfrm>
            <a:off x="6677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7" action="ppaction://hlinksldjump"/>
          </p:cNvPr>
          <p:cNvSpPr/>
          <p:nvPr/>
        </p:nvSpPr>
        <p:spPr>
          <a:xfrm>
            <a:off x="7074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16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8" action="ppaction://hlinksldjump"/>
          </p:cNvPr>
          <p:cNvSpPr/>
          <p:nvPr/>
        </p:nvSpPr>
        <p:spPr>
          <a:xfrm>
            <a:off x="7470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17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9" action="ppaction://hlinksldjump"/>
          </p:cNvPr>
          <p:cNvSpPr/>
          <p:nvPr/>
        </p:nvSpPr>
        <p:spPr>
          <a:xfrm>
            <a:off x="7866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18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20" action="ppaction://hlinksldjump"/>
          </p:cNvPr>
          <p:cNvSpPr/>
          <p:nvPr/>
        </p:nvSpPr>
        <p:spPr>
          <a:xfrm>
            <a:off x="8262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19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21" action="ppaction://hlinksldjump"/>
          </p:cNvPr>
          <p:cNvSpPr/>
          <p:nvPr/>
        </p:nvSpPr>
        <p:spPr>
          <a:xfrm>
            <a:off x="8651592" y="248421"/>
            <a:ext cx="383250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20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949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17019441"/>
              </p:ext>
            </p:extLst>
          </p:nvPr>
        </p:nvGraphicFramePr>
        <p:xfrm>
          <a:off x="251520" y="771550"/>
          <a:ext cx="8632825" cy="4471987"/>
        </p:xfrm>
        <a:graphic>
          <a:graphicData uri="http://schemas.openxmlformats.org/presentationml/2006/ole">
            <p:oleObj spid="_x0000_s38944" name="文档" r:id="rId3" imgW="8632762" imgH="4482297" progId="Word.Document.12">
              <p:embed/>
            </p:oleObj>
          </a:graphicData>
        </a:graphic>
      </p:graphicFrame>
      <p:sp>
        <p:nvSpPr>
          <p:cNvPr id="22" name="矩形 21"/>
          <p:cNvSpPr/>
          <p:nvPr/>
        </p:nvSpPr>
        <p:spPr>
          <a:xfrm>
            <a:off x="-7941" y="230555"/>
            <a:ext cx="16996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任意多边形 25">
            <a:hlinkClick r:id="rId4" action="ppaction://hlinksldjump"/>
          </p:cNvPr>
          <p:cNvSpPr/>
          <p:nvPr/>
        </p:nvSpPr>
        <p:spPr>
          <a:xfrm>
            <a:off x="1759083" y="248421"/>
            <a:ext cx="339581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5" action="ppaction://hlinksldjump"/>
          </p:cNvPr>
          <p:cNvSpPr/>
          <p:nvPr/>
        </p:nvSpPr>
        <p:spPr>
          <a:xfrm>
            <a:off x="208931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6" action="ppaction://hlinksldjump"/>
          </p:cNvPr>
          <p:cNvSpPr/>
          <p:nvPr/>
        </p:nvSpPr>
        <p:spPr>
          <a:xfrm>
            <a:off x="240194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7" action="ppaction://hlinksldjump"/>
          </p:cNvPr>
          <p:cNvSpPr/>
          <p:nvPr/>
        </p:nvSpPr>
        <p:spPr>
          <a:xfrm>
            <a:off x="271457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8" action="ppaction://hlinksldjump"/>
          </p:cNvPr>
          <p:cNvSpPr/>
          <p:nvPr/>
        </p:nvSpPr>
        <p:spPr>
          <a:xfrm>
            <a:off x="302720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18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9" action="ppaction://hlinksldjump"/>
          </p:cNvPr>
          <p:cNvSpPr/>
          <p:nvPr/>
        </p:nvSpPr>
        <p:spPr>
          <a:xfrm>
            <a:off x="333983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0" action="ppaction://hlinksldjump"/>
          </p:cNvPr>
          <p:cNvSpPr/>
          <p:nvPr/>
        </p:nvSpPr>
        <p:spPr>
          <a:xfrm>
            <a:off x="365246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1" action="ppaction://hlinksldjump"/>
          </p:cNvPr>
          <p:cNvSpPr/>
          <p:nvPr/>
        </p:nvSpPr>
        <p:spPr>
          <a:xfrm>
            <a:off x="396509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2" action="ppaction://hlinksldjump"/>
          </p:cNvPr>
          <p:cNvSpPr/>
          <p:nvPr/>
        </p:nvSpPr>
        <p:spPr>
          <a:xfrm>
            <a:off x="427772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4605881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4" action="ppaction://hlinksldjump"/>
          </p:cNvPr>
          <p:cNvSpPr/>
          <p:nvPr/>
        </p:nvSpPr>
        <p:spPr>
          <a:xfrm>
            <a:off x="5050312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5" action="ppaction://hlinksldjump"/>
          </p:cNvPr>
          <p:cNvSpPr/>
          <p:nvPr/>
        </p:nvSpPr>
        <p:spPr>
          <a:xfrm>
            <a:off x="5489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6" action="ppaction://hlinksldjump"/>
          </p:cNvPr>
          <p:cNvSpPr/>
          <p:nvPr/>
        </p:nvSpPr>
        <p:spPr>
          <a:xfrm>
            <a:off x="5885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7" action="ppaction://hlinksldjump"/>
          </p:cNvPr>
          <p:cNvSpPr/>
          <p:nvPr/>
        </p:nvSpPr>
        <p:spPr>
          <a:xfrm>
            <a:off x="6281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8" action="ppaction://hlinksldjump"/>
          </p:cNvPr>
          <p:cNvSpPr/>
          <p:nvPr/>
        </p:nvSpPr>
        <p:spPr>
          <a:xfrm>
            <a:off x="6677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9" action="ppaction://hlinksldjump"/>
          </p:cNvPr>
          <p:cNvSpPr/>
          <p:nvPr/>
        </p:nvSpPr>
        <p:spPr>
          <a:xfrm>
            <a:off x="7074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16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20" action="ppaction://hlinksldjump"/>
          </p:cNvPr>
          <p:cNvSpPr/>
          <p:nvPr/>
        </p:nvSpPr>
        <p:spPr>
          <a:xfrm>
            <a:off x="7470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17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21" action="ppaction://hlinksldjump"/>
          </p:cNvPr>
          <p:cNvSpPr/>
          <p:nvPr/>
        </p:nvSpPr>
        <p:spPr>
          <a:xfrm>
            <a:off x="7866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18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22" action="ppaction://hlinksldjump"/>
          </p:cNvPr>
          <p:cNvSpPr/>
          <p:nvPr/>
        </p:nvSpPr>
        <p:spPr>
          <a:xfrm>
            <a:off x="8262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19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23" action="ppaction://hlinksldjump"/>
          </p:cNvPr>
          <p:cNvSpPr/>
          <p:nvPr/>
        </p:nvSpPr>
        <p:spPr>
          <a:xfrm>
            <a:off x="8651592" y="248421"/>
            <a:ext cx="383250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20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731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58939" y="843558"/>
            <a:ext cx="8477117" cy="12159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的几何意义是直线在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轴上的截距，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926868"/>
            <a:ext cx="5532120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时，要使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取得最大值的最优解不唯一，则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时，要使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取得最大值的最优解不唯一，则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7941" y="230555"/>
            <a:ext cx="16996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任意多边形 25">
            <a:hlinkClick r:id="rId2" action="ppaction://hlinksldjump"/>
          </p:cNvPr>
          <p:cNvSpPr/>
          <p:nvPr/>
        </p:nvSpPr>
        <p:spPr>
          <a:xfrm>
            <a:off x="1759083" y="248421"/>
            <a:ext cx="339581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3" action="ppaction://hlinksldjump"/>
          </p:cNvPr>
          <p:cNvSpPr/>
          <p:nvPr/>
        </p:nvSpPr>
        <p:spPr>
          <a:xfrm>
            <a:off x="208931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4" action="ppaction://hlinksldjump"/>
          </p:cNvPr>
          <p:cNvSpPr/>
          <p:nvPr/>
        </p:nvSpPr>
        <p:spPr>
          <a:xfrm>
            <a:off x="240194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5" action="ppaction://hlinksldjump"/>
          </p:cNvPr>
          <p:cNvSpPr/>
          <p:nvPr/>
        </p:nvSpPr>
        <p:spPr>
          <a:xfrm>
            <a:off x="271457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6" action="ppaction://hlinksldjump"/>
          </p:cNvPr>
          <p:cNvSpPr/>
          <p:nvPr/>
        </p:nvSpPr>
        <p:spPr>
          <a:xfrm>
            <a:off x="302720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18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7" action="ppaction://hlinksldjump"/>
          </p:cNvPr>
          <p:cNvSpPr/>
          <p:nvPr/>
        </p:nvSpPr>
        <p:spPr>
          <a:xfrm>
            <a:off x="333983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8" action="ppaction://hlinksldjump"/>
          </p:cNvPr>
          <p:cNvSpPr/>
          <p:nvPr/>
        </p:nvSpPr>
        <p:spPr>
          <a:xfrm>
            <a:off x="365246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9" action="ppaction://hlinksldjump"/>
          </p:cNvPr>
          <p:cNvSpPr/>
          <p:nvPr/>
        </p:nvSpPr>
        <p:spPr>
          <a:xfrm>
            <a:off x="396509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0" action="ppaction://hlinksldjump"/>
          </p:cNvPr>
          <p:cNvSpPr/>
          <p:nvPr/>
        </p:nvSpPr>
        <p:spPr>
          <a:xfrm>
            <a:off x="427772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1" action="ppaction://hlinksldjump"/>
          </p:cNvPr>
          <p:cNvSpPr/>
          <p:nvPr/>
        </p:nvSpPr>
        <p:spPr>
          <a:xfrm>
            <a:off x="4605881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2" action="ppaction://hlinksldjump"/>
          </p:cNvPr>
          <p:cNvSpPr/>
          <p:nvPr/>
        </p:nvSpPr>
        <p:spPr>
          <a:xfrm>
            <a:off x="5050312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3" action="ppaction://hlinksldjump"/>
          </p:cNvPr>
          <p:cNvSpPr/>
          <p:nvPr/>
        </p:nvSpPr>
        <p:spPr>
          <a:xfrm>
            <a:off x="5489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4" action="ppaction://hlinksldjump"/>
          </p:cNvPr>
          <p:cNvSpPr/>
          <p:nvPr/>
        </p:nvSpPr>
        <p:spPr>
          <a:xfrm>
            <a:off x="5885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5" action="ppaction://hlinksldjump"/>
          </p:cNvPr>
          <p:cNvSpPr/>
          <p:nvPr/>
        </p:nvSpPr>
        <p:spPr>
          <a:xfrm>
            <a:off x="6281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6" action="ppaction://hlinksldjump"/>
          </p:cNvPr>
          <p:cNvSpPr/>
          <p:nvPr/>
        </p:nvSpPr>
        <p:spPr>
          <a:xfrm>
            <a:off x="6677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7" action="ppaction://hlinksldjump"/>
          </p:cNvPr>
          <p:cNvSpPr/>
          <p:nvPr/>
        </p:nvSpPr>
        <p:spPr>
          <a:xfrm>
            <a:off x="7074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16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8" action="ppaction://hlinksldjump"/>
          </p:cNvPr>
          <p:cNvSpPr/>
          <p:nvPr/>
        </p:nvSpPr>
        <p:spPr>
          <a:xfrm>
            <a:off x="7470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17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9" action="ppaction://hlinksldjump"/>
          </p:cNvPr>
          <p:cNvSpPr/>
          <p:nvPr/>
        </p:nvSpPr>
        <p:spPr>
          <a:xfrm>
            <a:off x="7866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18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20" action="ppaction://hlinksldjump"/>
          </p:cNvPr>
          <p:cNvSpPr/>
          <p:nvPr/>
        </p:nvSpPr>
        <p:spPr>
          <a:xfrm>
            <a:off x="8262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19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21" action="ppaction://hlinksldjump"/>
          </p:cNvPr>
          <p:cNvSpPr/>
          <p:nvPr/>
        </p:nvSpPr>
        <p:spPr>
          <a:xfrm>
            <a:off x="8651592" y="248421"/>
            <a:ext cx="383250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20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pic>
        <p:nvPicPr>
          <p:cNvPr id="89090" name="Picture 2" descr="-66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967705"/>
            <a:ext cx="3017055" cy="2620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56815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30506" y="894655"/>
            <a:ext cx="87339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的图象向右平移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个单位长度，所得图象与曲线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关于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轴对称，则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A.e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 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B.e</a:t>
            </a:r>
            <a:r>
              <a:rPr lang="en-US" altLang="zh-CN" sz="2600" i="1" kern="100" baseline="30000" dirty="0" err="1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C.e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  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D.e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依题意，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向右平移一个单位长度之后得到的函数是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，于是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相当于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向左平移一个单位的结果，所以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16016" y="1635646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</a:rPr>
              <a:t>D</a:t>
            </a:r>
            <a:endParaRPr lang="zh-CN" altLang="en-US" sz="2600" dirty="0"/>
          </a:p>
        </p:txBody>
      </p:sp>
      <p:sp>
        <p:nvSpPr>
          <p:cNvPr id="22" name="矩形 21"/>
          <p:cNvSpPr/>
          <p:nvPr/>
        </p:nvSpPr>
        <p:spPr>
          <a:xfrm>
            <a:off x="-7941" y="230555"/>
            <a:ext cx="16996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任意多边形 25">
            <a:hlinkClick r:id="rId2" action="ppaction://hlinksldjump"/>
          </p:cNvPr>
          <p:cNvSpPr/>
          <p:nvPr/>
        </p:nvSpPr>
        <p:spPr>
          <a:xfrm>
            <a:off x="1759083" y="248421"/>
            <a:ext cx="339581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3" action="ppaction://hlinksldjump"/>
          </p:cNvPr>
          <p:cNvSpPr/>
          <p:nvPr/>
        </p:nvSpPr>
        <p:spPr>
          <a:xfrm>
            <a:off x="208931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4" action="ppaction://hlinksldjump"/>
          </p:cNvPr>
          <p:cNvSpPr/>
          <p:nvPr/>
        </p:nvSpPr>
        <p:spPr>
          <a:xfrm>
            <a:off x="240194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5" action="ppaction://hlinksldjump"/>
          </p:cNvPr>
          <p:cNvSpPr/>
          <p:nvPr/>
        </p:nvSpPr>
        <p:spPr>
          <a:xfrm>
            <a:off x="271457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6" action="ppaction://hlinksldjump"/>
          </p:cNvPr>
          <p:cNvSpPr/>
          <p:nvPr/>
        </p:nvSpPr>
        <p:spPr>
          <a:xfrm>
            <a:off x="302720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7" action="ppaction://hlinksldjump"/>
          </p:cNvPr>
          <p:cNvSpPr/>
          <p:nvPr/>
        </p:nvSpPr>
        <p:spPr>
          <a:xfrm>
            <a:off x="333983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18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8" action="ppaction://hlinksldjump"/>
          </p:cNvPr>
          <p:cNvSpPr/>
          <p:nvPr/>
        </p:nvSpPr>
        <p:spPr>
          <a:xfrm>
            <a:off x="365246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9" action="ppaction://hlinksldjump"/>
          </p:cNvPr>
          <p:cNvSpPr/>
          <p:nvPr/>
        </p:nvSpPr>
        <p:spPr>
          <a:xfrm>
            <a:off x="396509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0" action="ppaction://hlinksldjump"/>
          </p:cNvPr>
          <p:cNvSpPr/>
          <p:nvPr/>
        </p:nvSpPr>
        <p:spPr>
          <a:xfrm>
            <a:off x="427772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1" action="ppaction://hlinksldjump"/>
          </p:cNvPr>
          <p:cNvSpPr/>
          <p:nvPr/>
        </p:nvSpPr>
        <p:spPr>
          <a:xfrm>
            <a:off x="4605881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2" action="ppaction://hlinksldjump"/>
          </p:cNvPr>
          <p:cNvSpPr/>
          <p:nvPr/>
        </p:nvSpPr>
        <p:spPr>
          <a:xfrm>
            <a:off x="5050312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3" action="ppaction://hlinksldjump"/>
          </p:cNvPr>
          <p:cNvSpPr/>
          <p:nvPr/>
        </p:nvSpPr>
        <p:spPr>
          <a:xfrm>
            <a:off x="5489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4" action="ppaction://hlinksldjump"/>
          </p:cNvPr>
          <p:cNvSpPr/>
          <p:nvPr/>
        </p:nvSpPr>
        <p:spPr>
          <a:xfrm>
            <a:off x="5885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5" action="ppaction://hlinksldjump"/>
          </p:cNvPr>
          <p:cNvSpPr/>
          <p:nvPr/>
        </p:nvSpPr>
        <p:spPr>
          <a:xfrm>
            <a:off x="6281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6" action="ppaction://hlinksldjump"/>
          </p:cNvPr>
          <p:cNvSpPr/>
          <p:nvPr/>
        </p:nvSpPr>
        <p:spPr>
          <a:xfrm>
            <a:off x="6677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7" action="ppaction://hlinksldjump"/>
          </p:cNvPr>
          <p:cNvSpPr/>
          <p:nvPr/>
        </p:nvSpPr>
        <p:spPr>
          <a:xfrm>
            <a:off x="7074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16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8" action="ppaction://hlinksldjump"/>
          </p:cNvPr>
          <p:cNvSpPr/>
          <p:nvPr/>
        </p:nvSpPr>
        <p:spPr>
          <a:xfrm>
            <a:off x="7470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17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9" action="ppaction://hlinksldjump"/>
          </p:cNvPr>
          <p:cNvSpPr/>
          <p:nvPr/>
        </p:nvSpPr>
        <p:spPr>
          <a:xfrm>
            <a:off x="7866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18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20" action="ppaction://hlinksldjump"/>
          </p:cNvPr>
          <p:cNvSpPr/>
          <p:nvPr/>
        </p:nvSpPr>
        <p:spPr>
          <a:xfrm>
            <a:off x="8262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19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6" name="任意多边形 55">
            <a:hlinkClick r:id="rId21" action="ppaction://hlinksldjump"/>
          </p:cNvPr>
          <p:cNvSpPr/>
          <p:nvPr/>
        </p:nvSpPr>
        <p:spPr>
          <a:xfrm>
            <a:off x="8651592" y="248421"/>
            <a:ext cx="383250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20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107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79512" y="834033"/>
            <a:ext cx="8733982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已知非零向量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，向量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的夹角为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120°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2|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，则向量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的夹角为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60°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B.90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°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C.120°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D.150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°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40966" name="Picture 6" descr="22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44167" y="1635646"/>
            <a:ext cx="2378029" cy="3316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79512" y="3114103"/>
            <a:ext cx="6305923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如图，因为〈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〉＝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120°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2|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的夹角为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90°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的夹角为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90°.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84796" y="1575251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altLang="zh-CN" sz="2600" kern="100" dirty="0">
                <a:solidFill>
                  <a:srgbClr val="E36C0A"/>
                </a:solidFill>
                <a:latin typeface="Times New Roman"/>
                <a:ea typeface="华文细黑"/>
              </a:rPr>
              <a:t>B</a:t>
            </a:r>
            <a:endParaRPr lang="zh-CN" altLang="en-US" sz="2600" dirty="0"/>
          </a:p>
        </p:txBody>
      </p:sp>
      <p:sp>
        <p:nvSpPr>
          <p:cNvPr id="23" name="矩形 22"/>
          <p:cNvSpPr/>
          <p:nvPr/>
        </p:nvSpPr>
        <p:spPr>
          <a:xfrm>
            <a:off x="-7941" y="230555"/>
            <a:ext cx="16996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任意多边形 24">
            <a:hlinkClick r:id="rId3" action="ppaction://hlinksldjump"/>
          </p:cNvPr>
          <p:cNvSpPr/>
          <p:nvPr/>
        </p:nvSpPr>
        <p:spPr>
          <a:xfrm>
            <a:off x="1759083" y="248421"/>
            <a:ext cx="339581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4" action="ppaction://hlinksldjump"/>
          </p:cNvPr>
          <p:cNvSpPr/>
          <p:nvPr/>
        </p:nvSpPr>
        <p:spPr>
          <a:xfrm>
            <a:off x="208931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5" action="ppaction://hlinksldjump"/>
          </p:cNvPr>
          <p:cNvSpPr/>
          <p:nvPr/>
        </p:nvSpPr>
        <p:spPr>
          <a:xfrm>
            <a:off x="240194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6" action="ppaction://hlinksldjump"/>
          </p:cNvPr>
          <p:cNvSpPr/>
          <p:nvPr/>
        </p:nvSpPr>
        <p:spPr>
          <a:xfrm>
            <a:off x="271457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7" action="ppaction://hlinksldjump"/>
          </p:cNvPr>
          <p:cNvSpPr/>
          <p:nvPr/>
        </p:nvSpPr>
        <p:spPr>
          <a:xfrm>
            <a:off x="302720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8" action="ppaction://hlinksldjump"/>
          </p:cNvPr>
          <p:cNvSpPr/>
          <p:nvPr/>
        </p:nvSpPr>
        <p:spPr>
          <a:xfrm>
            <a:off x="333983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9" action="ppaction://hlinksldjump"/>
          </p:cNvPr>
          <p:cNvSpPr/>
          <p:nvPr/>
        </p:nvSpPr>
        <p:spPr>
          <a:xfrm>
            <a:off x="365246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18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0" action="ppaction://hlinksldjump"/>
          </p:cNvPr>
          <p:cNvSpPr/>
          <p:nvPr/>
        </p:nvSpPr>
        <p:spPr>
          <a:xfrm>
            <a:off x="396509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1" action="ppaction://hlinksldjump"/>
          </p:cNvPr>
          <p:cNvSpPr/>
          <p:nvPr/>
        </p:nvSpPr>
        <p:spPr>
          <a:xfrm>
            <a:off x="427772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2" action="ppaction://hlinksldjump"/>
          </p:cNvPr>
          <p:cNvSpPr/>
          <p:nvPr/>
        </p:nvSpPr>
        <p:spPr>
          <a:xfrm>
            <a:off x="4605881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3" action="ppaction://hlinksldjump"/>
          </p:cNvPr>
          <p:cNvSpPr/>
          <p:nvPr/>
        </p:nvSpPr>
        <p:spPr>
          <a:xfrm>
            <a:off x="5050312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4" action="ppaction://hlinksldjump"/>
          </p:cNvPr>
          <p:cNvSpPr/>
          <p:nvPr/>
        </p:nvSpPr>
        <p:spPr>
          <a:xfrm>
            <a:off x="5489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5" action="ppaction://hlinksldjump"/>
          </p:cNvPr>
          <p:cNvSpPr/>
          <p:nvPr/>
        </p:nvSpPr>
        <p:spPr>
          <a:xfrm>
            <a:off x="5885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6" action="ppaction://hlinksldjump"/>
          </p:cNvPr>
          <p:cNvSpPr/>
          <p:nvPr/>
        </p:nvSpPr>
        <p:spPr>
          <a:xfrm>
            <a:off x="6281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7" action="ppaction://hlinksldjump"/>
          </p:cNvPr>
          <p:cNvSpPr/>
          <p:nvPr/>
        </p:nvSpPr>
        <p:spPr>
          <a:xfrm>
            <a:off x="6677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8" action="ppaction://hlinksldjump"/>
          </p:cNvPr>
          <p:cNvSpPr/>
          <p:nvPr/>
        </p:nvSpPr>
        <p:spPr>
          <a:xfrm>
            <a:off x="7074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16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9" action="ppaction://hlinksldjump"/>
          </p:cNvPr>
          <p:cNvSpPr/>
          <p:nvPr/>
        </p:nvSpPr>
        <p:spPr>
          <a:xfrm>
            <a:off x="7470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17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20" action="ppaction://hlinksldjump"/>
          </p:cNvPr>
          <p:cNvSpPr/>
          <p:nvPr/>
        </p:nvSpPr>
        <p:spPr>
          <a:xfrm>
            <a:off x="7866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18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6" name="任意多边形 55">
            <a:hlinkClick r:id="rId21" action="ppaction://hlinksldjump"/>
          </p:cNvPr>
          <p:cNvSpPr/>
          <p:nvPr/>
        </p:nvSpPr>
        <p:spPr>
          <a:xfrm>
            <a:off x="8262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19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7" name="任意多边形 56">
            <a:hlinkClick r:id="rId22" action="ppaction://hlinksldjump"/>
          </p:cNvPr>
          <p:cNvSpPr/>
          <p:nvPr/>
        </p:nvSpPr>
        <p:spPr>
          <a:xfrm>
            <a:off x="8651592" y="248421"/>
            <a:ext cx="383250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20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247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1405859" y="207721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方法一　直接法</a:t>
            </a: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1405859" y="266411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方法二　特例法</a:t>
            </a:r>
          </a:p>
        </p:txBody>
      </p:sp>
      <p:pic>
        <p:nvPicPr>
          <p:cNvPr id="7" name="图片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1405859" y="325100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方法三　排除法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5117" y="1203597"/>
            <a:ext cx="230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典例剖析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-13652" y="1857194"/>
            <a:ext cx="4730115" cy="0"/>
          </a:xfrm>
          <a:prstGeom prst="line">
            <a:avLst/>
          </a:prstGeom>
          <a:ln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-13652" y="1923678"/>
            <a:ext cx="4730115" cy="0"/>
          </a:xfrm>
          <a:prstGeom prst="line">
            <a:avLst/>
          </a:prstGeom>
          <a:ln w="57150"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hlinkClick r:id="rId7" action="ppaction://hlinksldjump"/>
          </p:cNvPr>
          <p:cNvSpPr txBox="1"/>
          <p:nvPr/>
        </p:nvSpPr>
        <p:spPr>
          <a:xfrm>
            <a:off x="1403648" y="3837901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方法四　数形结合法</a:t>
            </a:r>
          </a:p>
        </p:txBody>
      </p:sp>
      <p:sp>
        <p:nvSpPr>
          <p:cNvPr id="13" name="TextBox 12">
            <a:hlinkClick r:id="rId8" action="ppaction://hlinksldjump"/>
          </p:cNvPr>
          <p:cNvSpPr txBox="1"/>
          <p:nvPr/>
        </p:nvSpPr>
        <p:spPr>
          <a:xfrm>
            <a:off x="1403648" y="442479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方法五　估算法</a:t>
            </a:r>
          </a:p>
        </p:txBody>
      </p: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矩形 19"/>
              <p:cNvSpPr/>
              <p:nvPr/>
            </p:nvSpPr>
            <p:spPr>
              <a:xfrm>
                <a:off x="265559" y="1090782"/>
                <a:ext cx="8561888" cy="293304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  <a:tabLst>
                    <a:tab pos="1890395" algn="l"/>
                  </a:tabLst>
                </a:pPr>
                <a:r>
                  <a:rPr lang="en-US" altLang="zh-CN" sz="2600" kern="100" dirty="0" smtClean="0">
                    <a:latin typeface="Times New Roman"/>
                    <a:ea typeface="华文细黑"/>
                    <a:cs typeface="Courier New"/>
                  </a:rPr>
                  <a:t>8.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已知</a:t>
                </a: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双曲线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Times New Roman"/>
                  </a:rPr>
                  <a:t> </a:t>
                </a:r>
                <a:r>
                  <a:rPr lang="en-US" altLang="zh-CN" sz="2600" kern="100" dirty="0" smtClean="0">
                    <a:latin typeface="Times New Roman"/>
                    <a:ea typeface="华文细黑"/>
                    <a:cs typeface="Times New Roman"/>
                  </a:rPr>
                  <a:t>                  </a:t>
                </a:r>
                <a:r>
                  <a:rPr lang="en-US" altLang="zh-CN" sz="2600" kern="100" dirty="0" smtClean="0">
                    <a:latin typeface="Times New Roman"/>
                    <a:ea typeface="华文细黑"/>
                    <a:cs typeface="Courier New"/>
                  </a:rPr>
                  <a:t>(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a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&gt;0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，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b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&gt;0)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的两条渐近线与抛物线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y</a:t>
                </a:r>
                <a:r>
                  <a:rPr lang="en-US" altLang="zh-CN" sz="2600" kern="100" baseline="30000" dirty="0">
                    <a:latin typeface="Times New Roman"/>
                    <a:ea typeface="华文细黑"/>
                    <a:cs typeface="Courier New"/>
                  </a:rPr>
                  <a:t>2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＝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2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px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(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p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&gt;0)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的准线分别交于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A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，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B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两点，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O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为坐标原点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.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若双曲线的离心率为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2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，</a:t>
                </a:r>
                <a:r>
                  <a:rPr lang="en-US" altLang="zh-CN" sz="2600" kern="100" dirty="0">
                    <a:latin typeface="宋体"/>
                    <a:ea typeface="华文细黑"/>
                    <a:cs typeface="Times New Roman"/>
                  </a:rPr>
                  <a:t>△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AOB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的面积</a:t>
                </a: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600" i="1" kern="100" smtClean="0">
                            <a:latin typeface="Cambria Math"/>
                            <a:ea typeface="华文细黑"/>
                            <a:cs typeface="Times New Roman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CN" sz="2600" kern="100" dirty="0">
                            <a:latin typeface="Times New Roman"/>
                            <a:ea typeface="华文细黑"/>
                            <a:cs typeface="Courier New"/>
                          </a:rPr>
                          <m:t>3</m:t>
                        </m:r>
                      </m:e>
                    </m:rad>
                  </m:oMath>
                </a14:m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，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则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p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等于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(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　　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)</a:t>
                </a:r>
                <a:endParaRPr lang="zh-CN" altLang="zh-CN" sz="1050" kern="100" dirty="0">
                  <a:latin typeface="宋体"/>
                  <a:cs typeface="Courier New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  <a:tabLst>
                    <a:tab pos="1890395" algn="l"/>
                  </a:tabLst>
                </a:pP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A.1  </a:t>
                </a:r>
                <a:r>
                  <a:rPr lang="en-US" altLang="zh-CN" sz="2600" kern="100" dirty="0" smtClean="0">
                    <a:latin typeface="Times New Roman"/>
                    <a:ea typeface="华文细黑"/>
                    <a:cs typeface="Courier New"/>
                  </a:rPr>
                  <a:t>              B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.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i="1" kern="100" smtClean="0">
                            <a:latin typeface="Cambria Math"/>
                            <a:ea typeface="华文细黑"/>
                            <a:cs typeface="Courier New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600" kern="100" dirty="0">
                            <a:latin typeface="Times New Roman"/>
                            <a:ea typeface="华文细黑"/>
                            <a:cs typeface="Courier New"/>
                          </a:rPr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600" kern="100" dirty="0">
                            <a:latin typeface="Times New Roman"/>
                            <a:ea typeface="华文细黑"/>
                            <a:cs typeface="Courier New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600" kern="100" dirty="0" smtClean="0">
                    <a:latin typeface="Times New Roman"/>
                    <a:ea typeface="华文细黑"/>
                    <a:cs typeface="Courier New"/>
                  </a:rPr>
                  <a:t>                     C.2                        D.3</a:t>
                </a:r>
                <a:endParaRPr lang="zh-CN" altLang="zh-CN" sz="1050" kern="100" dirty="0">
                  <a:effectLst/>
                  <a:latin typeface="宋体"/>
                  <a:cs typeface="Courier New"/>
                </a:endParaRPr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59" y="1090782"/>
                <a:ext cx="8561888" cy="2933047"/>
              </a:xfrm>
              <a:prstGeom prst="rect">
                <a:avLst/>
              </a:prstGeom>
              <a:blipFill rotWithShape="1">
                <a:blip r:embed="rId3"/>
                <a:stretch>
                  <a:fillRect l="-1282" r="-1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07246576"/>
              </p:ext>
            </p:extLst>
          </p:nvPr>
        </p:nvGraphicFramePr>
        <p:xfrm>
          <a:off x="327025" y="4022725"/>
          <a:ext cx="8566150" cy="1243013"/>
        </p:xfrm>
        <a:graphic>
          <a:graphicData uri="http://schemas.openxmlformats.org/presentationml/2006/ole">
            <p:oleObj spid="_x0000_s42046" name="文档" r:id="rId4" imgW="8632762" imgH="1255317" progId="Word.Document.12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91529034"/>
              </p:ext>
            </p:extLst>
          </p:nvPr>
        </p:nvGraphicFramePr>
        <p:xfrm>
          <a:off x="2339752" y="1059582"/>
          <a:ext cx="1549400" cy="865188"/>
        </p:xfrm>
        <a:graphic>
          <a:graphicData uri="http://schemas.openxmlformats.org/presentationml/2006/ole">
            <p:oleObj spid="_x0000_s42047" name="文档" r:id="rId5" imgW="1549442" imgH="865546" progId="Word.Document.12">
              <p:embed/>
            </p:oleObj>
          </a:graphicData>
        </a:graphic>
      </p:graphicFrame>
      <p:sp>
        <p:nvSpPr>
          <p:cNvPr id="24" name="矩形 23"/>
          <p:cNvSpPr/>
          <p:nvPr/>
        </p:nvSpPr>
        <p:spPr>
          <a:xfrm>
            <a:off x="-7941" y="230555"/>
            <a:ext cx="16996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任意多边形 25">
            <a:hlinkClick r:id="rId6" action="ppaction://hlinksldjump"/>
          </p:cNvPr>
          <p:cNvSpPr/>
          <p:nvPr/>
        </p:nvSpPr>
        <p:spPr>
          <a:xfrm>
            <a:off x="1759083" y="248421"/>
            <a:ext cx="339581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7" action="ppaction://hlinksldjump"/>
          </p:cNvPr>
          <p:cNvSpPr/>
          <p:nvPr/>
        </p:nvSpPr>
        <p:spPr>
          <a:xfrm>
            <a:off x="208931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8" action="ppaction://hlinksldjump"/>
          </p:cNvPr>
          <p:cNvSpPr/>
          <p:nvPr/>
        </p:nvSpPr>
        <p:spPr>
          <a:xfrm>
            <a:off x="240194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9" action="ppaction://hlinksldjump"/>
          </p:cNvPr>
          <p:cNvSpPr/>
          <p:nvPr/>
        </p:nvSpPr>
        <p:spPr>
          <a:xfrm>
            <a:off x="271457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10" action="ppaction://hlinksldjump"/>
          </p:cNvPr>
          <p:cNvSpPr/>
          <p:nvPr/>
        </p:nvSpPr>
        <p:spPr>
          <a:xfrm>
            <a:off x="302720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11" action="ppaction://hlinksldjump"/>
          </p:cNvPr>
          <p:cNvSpPr/>
          <p:nvPr/>
        </p:nvSpPr>
        <p:spPr>
          <a:xfrm>
            <a:off x="333983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2" action="ppaction://hlinksldjump"/>
          </p:cNvPr>
          <p:cNvSpPr/>
          <p:nvPr/>
        </p:nvSpPr>
        <p:spPr>
          <a:xfrm>
            <a:off x="365246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3" action="ppaction://hlinksldjump"/>
          </p:cNvPr>
          <p:cNvSpPr/>
          <p:nvPr/>
        </p:nvSpPr>
        <p:spPr>
          <a:xfrm>
            <a:off x="396509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18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4" action="ppaction://hlinksldjump"/>
          </p:cNvPr>
          <p:cNvSpPr/>
          <p:nvPr/>
        </p:nvSpPr>
        <p:spPr>
          <a:xfrm>
            <a:off x="427772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5" action="ppaction://hlinksldjump"/>
          </p:cNvPr>
          <p:cNvSpPr/>
          <p:nvPr/>
        </p:nvSpPr>
        <p:spPr>
          <a:xfrm>
            <a:off x="4605881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6" action="ppaction://hlinksldjump"/>
          </p:cNvPr>
          <p:cNvSpPr/>
          <p:nvPr/>
        </p:nvSpPr>
        <p:spPr>
          <a:xfrm>
            <a:off x="5050312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7" action="ppaction://hlinksldjump"/>
          </p:cNvPr>
          <p:cNvSpPr/>
          <p:nvPr/>
        </p:nvSpPr>
        <p:spPr>
          <a:xfrm>
            <a:off x="5489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8" action="ppaction://hlinksldjump"/>
          </p:cNvPr>
          <p:cNvSpPr/>
          <p:nvPr/>
        </p:nvSpPr>
        <p:spPr>
          <a:xfrm>
            <a:off x="5885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9" action="ppaction://hlinksldjump"/>
          </p:cNvPr>
          <p:cNvSpPr/>
          <p:nvPr/>
        </p:nvSpPr>
        <p:spPr>
          <a:xfrm>
            <a:off x="6281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20" action="ppaction://hlinksldjump"/>
          </p:cNvPr>
          <p:cNvSpPr/>
          <p:nvPr/>
        </p:nvSpPr>
        <p:spPr>
          <a:xfrm>
            <a:off x="6677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21" action="ppaction://hlinksldjump"/>
          </p:cNvPr>
          <p:cNvSpPr/>
          <p:nvPr/>
        </p:nvSpPr>
        <p:spPr>
          <a:xfrm>
            <a:off x="7074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16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22" action="ppaction://hlinksldjump"/>
          </p:cNvPr>
          <p:cNvSpPr/>
          <p:nvPr/>
        </p:nvSpPr>
        <p:spPr>
          <a:xfrm>
            <a:off x="7470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17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23" action="ppaction://hlinksldjump"/>
          </p:cNvPr>
          <p:cNvSpPr/>
          <p:nvPr/>
        </p:nvSpPr>
        <p:spPr>
          <a:xfrm>
            <a:off x="7866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18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24" action="ppaction://hlinksldjump"/>
          </p:cNvPr>
          <p:cNvSpPr/>
          <p:nvPr/>
        </p:nvSpPr>
        <p:spPr>
          <a:xfrm>
            <a:off x="8262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19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25" action="ppaction://hlinksldjump"/>
          </p:cNvPr>
          <p:cNvSpPr/>
          <p:nvPr/>
        </p:nvSpPr>
        <p:spPr>
          <a:xfrm>
            <a:off x="8651592" y="248421"/>
            <a:ext cx="383250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20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550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302514" y="1275606"/>
            <a:ext cx="8733982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即双曲线两条渐近线的倾斜角分别为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60°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120°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09506549"/>
              </p:ext>
            </p:extLst>
          </p:nvPr>
        </p:nvGraphicFramePr>
        <p:xfrm>
          <a:off x="403225" y="2117725"/>
          <a:ext cx="8634413" cy="1227138"/>
        </p:xfrm>
        <a:graphic>
          <a:graphicData uri="http://schemas.openxmlformats.org/presentationml/2006/ole">
            <p:oleObj spid="_x0000_s73786" name="文档" r:id="rId3" imgW="8632762" imgH="1230442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39945228"/>
              </p:ext>
            </p:extLst>
          </p:nvPr>
        </p:nvGraphicFramePr>
        <p:xfrm>
          <a:off x="411163" y="3055938"/>
          <a:ext cx="8634412" cy="1227137"/>
        </p:xfrm>
        <a:graphic>
          <a:graphicData uri="http://schemas.openxmlformats.org/presentationml/2006/ole">
            <p:oleObj spid="_x0000_s73787" name="文档" r:id="rId4" imgW="8632762" imgH="1232244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23528" y="3826481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-7941" y="230555"/>
            <a:ext cx="16996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任意多边形 27">
            <a:hlinkClick r:id="rId5" action="ppaction://hlinksldjump"/>
          </p:cNvPr>
          <p:cNvSpPr/>
          <p:nvPr/>
        </p:nvSpPr>
        <p:spPr>
          <a:xfrm>
            <a:off x="1759083" y="248421"/>
            <a:ext cx="339581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6" action="ppaction://hlinksldjump"/>
          </p:cNvPr>
          <p:cNvSpPr/>
          <p:nvPr/>
        </p:nvSpPr>
        <p:spPr>
          <a:xfrm>
            <a:off x="208931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7" action="ppaction://hlinksldjump"/>
          </p:cNvPr>
          <p:cNvSpPr/>
          <p:nvPr/>
        </p:nvSpPr>
        <p:spPr>
          <a:xfrm>
            <a:off x="240194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8" action="ppaction://hlinksldjump"/>
          </p:cNvPr>
          <p:cNvSpPr/>
          <p:nvPr/>
        </p:nvSpPr>
        <p:spPr>
          <a:xfrm>
            <a:off x="271457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9" action="ppaction://hlinksldjump"/>
          </p:cNvPr>
          <p:cNvSpPr/>
          <p:nvPr/>
        </p:nvSpPr>
        <p:spPr>
          <a:xfrm>
            <a:off x="302720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0" action="ppaction://hlinksldjump"/>
          </p:cNvPr>
          <p:cNvSpPr/>
          <p:nvPr/>
        </p:nvSpPr>
        <p:spPr>
          <a:xfrm>
            <a:off x="333983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1" action="ppaction://hlinksldjump"/>
          </p:cNvPr>
          <p:cNvSpPr/>
          <p:nvPr/>
        </p:nvSpPr>
        <p:spPr>
          <a:xfrm>
            <a:off x="365246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396509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18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3" action="ppaction://hlinksldjump"/>
          </p:cNvPr>
          <p:cNvSpPr/>
          <p:nvPr/>
        </p:nvSpPr>
        <p:spPr>
          <a:xfrm>
            <a:off x="427772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4" action="ppaction://hlinksldjump"/>
          </p:cNvPr>
          <p:cNvSpPr/>
          <p:nvPr/>
        </p:nvSpPr>
        <p:spPr>
          <a:xfrm>
            <a:off x="4605881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5" action="ppaction://hlinksldjump"/>
          </p:cNvPr>
          <p:cNvSpPr/>
          <p:nvPr/>
        </p:nvSpPr>
        <p:spPr>
          <a:xfrm>
            <a:off x="5050312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6" action="ppaction://hlinksldjump"/>
          </p:cNvPr>
          <p:cNvSpPr/>
          <p:nvPr/>
        </p:nvSpPr>
        <p:spPr>
          <a:xfrm>
            <a:off x="5489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7" action="ppaction://hlinksldjump"/>
          </p:cNvPr>
          <p:cNvSpPr/>
          <p:nvPr/>
        </p:nvSpPr>
        <p:spPr>
          <a:xfrm>
            <a:off x="5885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8" action="ppaction://hlinksldjump"/>
          </p:cNvPr>
          <p:cNvSpPr/>
          <p:nvPr/>
        </p:nvSpPr>
        <p:spPr>
          <a:xfrm>
            <a:off x="6281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9" action="ppaction://hlinksldjump"/>
          </p:cNvPr>
          <p:cNvSpPr/>
          <p:nvPr/>
        </p:nvSpPr>
        <p:spPr>
          <a:xfrm>
            <a:off x="6677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20" action="ppaction://hlinksldjump"/>
          </p:cNvPr>
          <p:cNvSpPr/>
          <p:nvPr/>
        </p:nvSpPr>
        <p:spPr>
          <a:xfrm>
            <a:off x="7074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16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21" action="ppaction://hlinksldjump"/>
          </p:cNvPr>
          <p:cNvSpPr/>
          <p:nvPr/>
        </p:nvSpPr>
        <p:spPr>
          <a:xfrm>
            <a:off x="7470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17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22" action="ppaction://hlinksldjump"/>
          </p:cNvPr>
          <p:cNvSpPr/>
          <p:nvPr/>
        </p:nvSpPr>
        <p:spPr>
          <a:xfrm>
            <a:off x="7866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18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6" name="任意多边形 55">
            <a:hlinkClick r:id="rId23" action="ppaction://hlinksldjump"/>
          </p:cNvPr>
          <p:cNvSpPr/>
          <p:nvPr/>
        </p:nvSpPr>
        <p:spPr>
          <a:xfrm>
            <a:off x="8262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19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7" name="任意多边形 56">
            <a:hlinkClick r:id="rId24" action="ppaction://hlinksldjump"/>
          </p:cNvPr>
          <p:cNvSpPr/>
          <p:nvPr/>
        </p:nvSpPr>
        <p:spPr>
          <a:xfrm>
            <a:off x="8651592" y="248421"/>
            <a:ext cx="383250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20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534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915566"/>
            <a:ext cx="8561888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的图象大致是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矩形 2"/>
              <p:cNvSpPr/>
              <p:nvPr/>
            </p:nvSpPr>
            <p:spPr>
              <a:xfrm>
                <a:off x="117233" y="3507854"/>
                <a:ext cx="8909535" cy="164833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  <a:tabLst>
                    <a:tab pos="1890395" algn="l"/>
                  </a:tabLst>
                </a:pPr>
                <a:r>
                  <a:rPr lang="zh-CN" altLang="zh-CN" sz="2600" b="1" kern="100" dirty="0">
                    <a:solidFill>
                      <a:srgbClr val="0066FF"/>
                    </a:solidFill>
                    <a:latin typeface="Times New Roman"/>
                    <a:ea typeface="微软雅黑"/>
                    <a:cs typeface="Times New Roman"/>
                  </a:rPr>
                  <a:t>解析　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因为当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x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＝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2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或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x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＝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4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时，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2</a:t>
                </a:r>
                <a:r>
                  <a:rPr lang="en-US" altLang="zh-CN" sz="2600" i="1" kern="100" baseline="30000" dirty="0">
                    <a:latin typeface="Times New Roman"/>
                    <a:ea typeface="华文细黑"/>
                    <a:cs typeface="Courier New"/>
                  </a:rPr>
                  <a:t>x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－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x</a:t>
                </a:r>
                <a:r>
                  <a:rPr lang="en-US" altLang="zh-CN" sz="2600" kern="100" baseline="30000" dirty="0">
                    <a:latin typeface="Times New Roman"/>
                    <a:ea typeface="华文细黑"/>
                    <a:cs typeface="Courier New"/>
                  </a:rPr>
                  <a:t>2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＝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0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，所以排除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B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，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C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；当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x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＝－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2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时，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2</a:t>
                </a:r>
                <a:r>
                  <a:rPr lang="en-US" altLang="zh-CN" sz="2600" i="1" kern="100" baseline="30000" dirty="0">
                    <a:latin typeface="Times New Roman"/>
                    <a:ea typeface="华文细黑"/>
                    <a:cs typeface="Courier New"/>
                  </a:rPr>
                  <a:t>x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－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x</a:t>
                </a:r>
                <a:r>
                  <a:rPr lang="en-US" altLang="zh-CN" sz="2600" kern="100" baseline="30000" dirty="0">
                    <a:latin typeface="Times New Roman"/>
                    <a:ea typeface="华文细黑"/>
                    <a:cs typeface="Courier New"/>
                  </a:rPr>
                  <a:t>2</a:t>
                </a: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＝</a:t>
                </a:r>
                <a:r>
                  <a:rPr lang="en-US" altLang="zh-CN" sz="2600" kern="100" dirty="0" smtClean="0">
                    <a:latin typeface="Times New Roman"/>
                    <a:ea typeface="华文细黑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i="1" kern="100" smtClean="0">
                            <a:latin typeface="Cambria Math"/>
                            <a:ea typeface="华文细黑"/>
                            <a:cs typeface="Times New Roman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600" kern="100">
                            <a:latin typeface="Times New Roman"/>
                            <a:ea typeface="华文细黑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600" kern="100" dirty="0">
                            <a:latin typeface="Times New Roman"/>
                            <a:ea typeface="华文细黑"/>
                            <a:cs typeface="Courier New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－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4&lt;0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，排除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D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，故选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A.</a:t>
                </a:r>
                <a:endParaRPr lang="zh-CN" altLang="zh-CN" sz="1050" kern="100" dirty="0">
                  <a:effectLst/>
                  <a:latin typeface="宋体"/>
                  <a:cs typeface="Courier New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33" y="3507854"/>
                <a:ext cx="8909535" cy="1648336"/>
              </a:xfrm>
              <a:prstGeom prst="rect">
                <a:avLst/>
              </a:prstGeom>
              <a:blipFill rotWithShape="1">
                <a:blip r:embed="rId2"/>
                <a:stretch>
                  <a:fillRect l="-1163" r="-13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4794956" y="1059582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</a:rPr>
              <a:t>A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-7941" y="230555"/>
            <a:ext cx="16996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任意多边形 27">
            <a:hlinkClick r:id="rId3" action="ppaction://hlinksldjump"/>
          </p:cNvPr>
          <p:cNvSpPr/>
          <p:nvPr/>
        </p:nvSpPr>
        <p:spPr>
          <a:xfrm>
            <a:off x="1759083" y="248421"/>
            <a:ext cx="339581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4" action="ppaction://hlinksldjump"/>
          </p:cNvPr>
          <p:cNvSpPr/>
          <p:nvPr/>
        </p:nvSpPr>
        <p:spPr>
          <a:xfrm>
            <a:off x="208931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5" action="ppaction://hlinksldjump"/>
          </p:cNvPr>
          <p:cNvSpPr/>
          <p:nvPr/>
        </p:nvSpPr>
        <p:spPr>
          <a:xfrm>
            <a:off x="240194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6" action="ppaction://hlinksldjump"/>
          </p:cNvPr>
          <p:cNvSpPr/>
          <p:nvPr/>
        </p:nvSpPr>
        <p:spPr>
          <a:xfrm>
            <a:off x="271457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7" action="ppaction://hlinksldjump"/>
          </p:cNvPr>
          <p:cNvSpPr/>
          <p:nvPr/>
        </p:nvSpPr>
        <p:spPr>
          <a:xfrm>
            <a:off x="302720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8" action="ppaction://hlinksldjump"/>
          </p:cNvPr>
          <p:cNvSpPr/>
          <p:nvPr/>
        </p:nvSpPr>
        <p:spPr>
          <a:xfrm>
            <a:off x="333983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9" action="ppaction://hlinksldjump"/>
          </p:cNvPr>
          <p:cNvSpPr/>
          <p:nvPr/>
        </p:nvSpPr>
        <p:spPr>
          <a:xfrm>
            <a:off x="365246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0" action="ppaction://hlinksldjump"/>
          </p:cNvPr>
          <p:cNvSpPr/>
          <p:nvPr/>
        </p:nvSpPr>
        <p:spPr>
          <a:xfrm>
            <a:off x="396509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1" action="ppaction://hlinksldjump"/>
          </p:cNvPr>
          <p:cNvSpPr/>
          <p:nvPr/>
        </p:nvSpPr>
        <p:spPr>
          <a:xfrm>
            <a:off x="427772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18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2" action="ppaction://hlinksldjump"/>
          </p:cNvPr>
          <p:cNvSpPr/>
          <p:nvPr/>
        </p:nvSpPr>
        <p:spPr>
          <a:xfrm>
            <a:off x="4605881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3" action="ppaction://hlinksldjump"/>
          </p:cNvPr>
          <p:cNvSpPr/>
          <p:nvPr/>
        </p:nvSpPr>
        <p:spPr>
          <a:xfrm>
            <a:off x="5050312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4" action="ppaction://hlinksldjump"/>
          </p:cNvPr>
          <p:cNvSpPr/>
          <p:nvPr/>
        </p:nvSpPr>
        <p:spPr>
          <a:xfrm>
            <a:off x="5489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5" action="ppaction://hlinksldjump"/>
          </p:cNvPr>
          <p:cNvSpPr/>
          <p:nvPr/>
        </p:nvSpPr>
        <p:spPr>
          <a:xfrm>
            <a:off x="5885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6" action="ppaction://hlinksldjump"/>
          </p:cNvPr>
          <p:cNvSpPr/>
          <p:nvPr/>
        </p:nvSpPr>
        <p:spPr>
          <a:xfrm>
            <a:off x="6281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7" action="ppaction://hlinksldjump"/>
          </p:cNvPr>
          <p:cNvSpPr/>
          <p:nvPr/>
        </p:nvSpPr>
        <p:spPr>
          <a:xfrm>
            <a:off x="6677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8" action="ppaction://hlinksldjump"/>
          </p:cNvPr>
          <p:cNvSpPr/>
          <p:nvPr/>
        </p:nvSpPr>
        <p:spPr>
          <a:xfrm>
            <a:off x="7074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16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9" action="ppaction://hlinksldjump"/>
          </p:cNvPr>
          <p:cNvSpPr/>
          <p:nvPr/>
        </p:nvSpPr>
        <p:spPr>
          <a:xfrm>
            <a:off x="7470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17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20" action="ppaction://hlinksldjump"/>
          </p:cNvPr>
          <p:cNvSpPr/>
          <p:nvPr/>
        </p:nvSpPr>
        <p:spPr>
          <a:xfrm>
            <a:off x="7866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18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6" name="任意多边形 55">
            <a:hlinkClick r:id="rId21" action="ppaction://hlinksldjump"/>
          </p:cNvPr>
          <p:cNvSpPr/>
          <p:nvPr/>
        </p:nvSpPr>
        <p:spPr>
          <a:xfrm>
            <a:off x="8262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19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7" name="任意多边形 56">
            <a:hlinkClick r:id="rId22" action="ppaction://hlinksldjump"/>
          </p:cNvPr>
          <p:cNvSpPr/>
          <p:nvPr/>
        </p:nvSpPr>
        <p:spPr>
          <a:xfrm>
            <a:off x="8651592" y="248421"/>
            <a:ext cx="383250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20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pic>
        <p:nvPicPr>
          <p:cNvPr id="90114" name="Picture 2" descr="222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5210" y="1635646"/>
            <a:ext cx="6719118" cy="171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7286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65559" y="1059582"/>
            <a:ext cx="8561888" cy="36174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福建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在下列向量组中，可以把向量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(3,2)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表示出来的是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(1,2)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(3,5)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(6,10)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2,3)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-7941" y="230555"/>
            <a:ext cx="16996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任意多边形 22">
            <a:hlinkClick r:id="rId2" action="ppaction://hlinksldjump"/>
          </p:cNvPr>
          <p:cNvSpPr/>
          <p:nvPr/>
        </p:nvSpPr>
        <p:spPr>
          <a:xfrm>
            <a:off x="1759083" y="248421"/>
            <a:ext cx="339581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4" name="任意多边形 23">
            <a:hlinkClick r:id="rId3" action="ppaction://hlinksldjump"/>
          </p:cNvPr>
          <p:cNvSpPr/>
          <p:nvPr/>
        </p:nvSpPr>
        <p:spPr>
          <a:xfrm>
            <a:off x="208931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4" action="ppaction://hlinksldjump"/>
          </p:cNvPr>
          <p:cNvSpPr/>
          <p:nvPr/>
        </p:nvSpPr>
        <p:spPr>
          <a:xfrm>
            <a:off x="240194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5" action="ppaction://hlinksldjump"/>
          </p:cNvPr>
          <p:cNvSpPr/>
          <p:nvPr/>
        </p:nvSpPr>
        <p:spPr>
          <a:xfrm>
            <a:off x="271457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6" action="ppaction://hlinksldjump"/>
          </p:cNvPr>
          <p:cNvSpPr/>
          <p:nvPr/>
        </p:nvSpPr>
        <p:spPr>
          <a:xfrm>
            <a:off x="302720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7" action="ppaction://hlinksldjump"/>
          </p:cNvPr>
          <p:cNvSpPr/>
          <p:nvPr/>
        </p:nvSpPr>
        <p:spPr>
          <a:xfrm>
            <a:off x="333983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8" action="ppaction://hlinksldjump"/>
          </p:cNvPr>
          <p:cNvSpPr/>
          <p:nvPr/>
        </p:nvSpPr>
        <p:spPr>
          <a:xfrm>
            <a:off x="365246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9" action="ppaction://hlinksldjump"/>
          </p:cNvPr>
          <p:cNvSpPr/>
          <p:nvPr/>
        </p:nvSpPr>
        <p:spPr>
          <a:xfrm>
            <a:off x="396509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0" action="ppaction://hlinksldjump"/>
          </p:cNvPr>
          <p:cNvSpPr/>
          <p:nvPr/>
        </p:nvSpPr>
        <p:spPr>
          <a:xfrm>
            <a:off x="427772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1" action="ppaction://hlinksldjump"/>
          </p:cNvPr>
          <p:cNvSpPr/>
          <p:nvPr/>
        </p:nvSpPr>
        <p:spPr>
          <a:xfrm>
            <a:off x="4605881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18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2" action="ppaction://hlinksldjump"/>
          </p:cNvPr>
          <p:cNvSpPr/>
          <p:nvPr/>
        </p:nvSpPr>
        <p:spPr>
          <a:xfrm>
            <a:off x="5050312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3" action="ppaction://hlinksldjump"/>
          </p:cNvPr>
          <p:cNvSpPr/>
          <p:nvPr/>
        </p:nvSpPr>
        <p:spPr>
          <a:xfrm>
            <a:off x="5489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4" action="ppaction://hlinksldjump"/>
          </p:cNvPr>
          <p:cNvSpPr/>
          <p:nvPr/>
        </p:nvSpPr>
        <p:spPr>
          <a:xfrm>
            <a:off x="5885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5" action="ppaction://hlinksldjump"/>
          </p:cNvPr>
          <p:cNvSpPr/>
          <p:nvPr/>
        </p:nvSpPr>
        <p:spPr>
          <a:xfrm>
            <a:off x="6281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6" action="ppaction://hlinksldjump"/>
          </p:cNvPr>
          <p:cNvSpPr/>
          <p:nvPr/>
        </p:nvSpPr>
        <p:spPr>
          <a:xfrm>
            <a:off x="6677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7" action="ppaction://hlinksldjump"/>
          </p:cNvPr>
          <p:cNvSpPr/>
          <p:nvPr/>
        </p:nvSpPr>
        <p:spPr>
          <a:xfrm>
            <a:off x="7074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16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8" action="ppaction://hlinksldjump"/>
          </p:cNvPr>
          <p:cNvSpPr/>
          <p:nvPr/>
        </p:nvSpPr>
        <p:spPr>
          <a:xfrm>
            <a:off x="7470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17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9" action="ppaction://hlinksldjump"/>
          </p:cNvPr>
          <p:cNvSpPr/>
          <p:nvPr/>
        </p:nvSpPr>
        <p:spPr>
          <a:xfrm>
            <a:off x="7866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18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20" action="ppaction://hlinksldjump"/>
          </p:cNvPr>
          <p:cNvSpPr/>
          <p:nvPr/>
        </p:nvSpPr>
        <p:spPr>
          <a:xfrm>
            <a:off x="8262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19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21" action="ppaction://hlinksldjump"/>
          </p:cNvPr>
          <p:cNvSpPr/>
          <p:nvPr/>
        </p:nvSpPr>
        <p:spPr>
          <a:xfrm>
            <a:off x="8651592" y="248421"/>
            <a:ext cx="383250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20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798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95536" y="1665948"/>
            <a:ext cx="8310084" cy="24179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由题意知，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选项中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选项中两向量均共线，都不符合基底条件，故选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事实上，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(3,2)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7941" y="230555"/>
            <a:ext cx="16996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2" action="ppaction://hlinksldjump"/>
          </p:cNvPr>
          <p:cNvSpPr/>
          <p:nvPr/>
        </p:nvSpPr>
        <p:spPr>
          <a:xfrm>
            <a:off x="1759083" y="248421"/>
            <a:ext cx="339581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2" name="任意多边形 21">
            <a:hlinkClick r:id="rId3" action="ppaction://hlinksldjump"/>
          </p:cNvPr>
          <p:cNvSpPr/>
          <p:nvPr/>
        </p:nvSpPr>
        <p:spPr>
          <a:xfrm>
            <a:off x="208931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3" name="任意多边形 22">
            <a:hlinkClick r:id="rId4" action="ppaction://hlinksldjump"/>
          </p:cNvPr>
          <p:cNvSpPr/>
          <p:nvPr/>
        </p:nvSpPr>
        <p:spPr>
          <a:xfrm>
            <a:off x="240194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4" name="任意多边形 23">
            <a:hlinkClick r:id="rId5" action="ppaction://hlinksldjump"/>
          </p:cNvPr>
          <p:cNvSpPr/>
          <p:nvPr/>
        </p:nvSpPr>
        <p:spPr>
          <a:xfrm>
            <a:off x="271457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6" action="ppaction://hlinksldjump"/>
          </p:cNvPr>
          <p:cNvSpPr/>
          <p:nvPr/>
        </p:nvSpPr>
        <p:spPr>
          <a:xfrm>
            <a:off x="302720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7" action="ppaction://hlinksldjump"/>
          </p:cNvPr>
          <p:cNvSpPr/>
          <p:nvPr/>
        </p:nvSpPr>
        <p:spPr>
          <a:xfrm>
            <a:off x="333983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8" action="ppaction://hlinksldjump"/>
          </p:cNvPr>
          <p:cNvSpPr/>
          <p:nvPr/>
        </p:nvSpPr>
        <p:spPr>
          <a:xfrm>
            <a:off x="365246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9" action="ppaction://hlinksldjump"/>
          </p:cNvPr>
          <p:cNvSpPr/>
          <p:nvPr/>
        </p:nvSpPr>
        <p:spPr>
          <a:xfrm>
            <a:off x="396509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10" action="ppaction://hlinksldjump"/>
          </p:cNvPr>
          <p:cNvSpPr/>
          <p:nvPr/>
        </p:nvSpPr>
        <p:spPr>
          <a:xfrm>
            <a:off x="427772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11" action="ppaction://hlinksldjump"/>
          </p:cNvPr>
          <p:cNvSpPr/>
          <p:nvPr/>
        </p:nvSpPr>
        <p:spPr>
          <a:xfrm>
            <a:off x="4605881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18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2" action="ppaction://hlinksldjump"/>
          </p:cNvPr>
          <p:cNvSpPr/>
          <p:nvPr/>
        </p:nvSpPr>
        <p:spPr>
          <a:xfrm>
            <a:off x="5050312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3" action="ppaction://hlinksldjump"/>
          </p:cNvPr>
          <p:cNvSpPr/>
          <p:nvPr/>
        </p:nvSpPr>
        <p:spPr>
          <a:xfrm>
            <a:off x="5489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4" action="ppaction://hlinksldjump"/>
          </p:cNvPr>
          <p:cNvSpPr/>
          <p:nvPr/>
        </p:nvSpPr>
        <p:spPr>
          <a:xfrm>
            <a:off x="5885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5" action="ppaction://hlinksldjump"/>
          </p:cNvPr>
          <p:cNvSpPr/>
          <p:nvPr/>
        </p:nvSpPr>
        <p:spPr>
          <a:xfrm>
            <a:off x="6281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6" action="ppaction://hlinksldjump"/>
          </p:cNvPr>
          <p:cNvSpPr/>
          <p:nvPr/>
        </p:nvSpPr>
        <p:spPr>
          <a:xfrm>
            <a:off x="6677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7" action="ppaction://hlinksldjump"/>
          </p:cNvPr>
          <p:cNvSpPr/>
          <p:nvPr/>
        </p:nvSpPr>
        <p:spPr>
          <a:xfrm>
            <a:off x="7074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16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8" action="ppaction://hlinksldjump"/>
          </p:cNvPr>
          <p:cNvSpPr/>
          <p:nvPr/>
        </p:nvSpPr>
        <p:spPr>
          <a:xfrm>
            <a:off x="7470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17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9" action="ppaction://hlinksldjump"/>
          </p:cNvPr>
          <p:cNvSpPr/>
          <p:nvPr/>
        </p:nvSpPr>
        <p:spPr>
          <a:xfrm>
            <a:off x="7866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18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20" action="ppaction://hlinksldjump"/>
          </p:cNvPr>
          <p:cNvSpPr/>
          <p:nvPr/>
        </p:nvSpPr>
        <p:spPr>
          <a:xfrm>
            <a:off x="8262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19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21" action="ppaction://hlinksldjump"/>
          </p:cNvPr>
          <p:cNvSpPr/>
          <p:nvPr/>
        </p:nvSpPr>
        <p:spPr>
          <a:xfrm>
            <a:off x="8651592" y="248421"/>
            <a:ext cx="383250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20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5382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65559" y="771550"/>
            <a:ext cx="8561888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若动点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在椭圆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16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144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为原点，且满足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OP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到弦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的距离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必等于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44312368"/>
              </p:ext>
            </p:extLst>
          </p:nvPr>
        </p:nvGraphicFramePr>
        <p:xfrm>
          <a:off x="419100" y="2141538"/>
          <a:ext cx="8564563" cy="1150937"/>
        </p:xfrm>
        <a:graphic>
          <a:graphicData uri="http://schemas.openxmlformats.org/presentationml/2006/ole">
            <p:oleObj spid="_x0000_s27688" name="文档" r:id="rId3" imgW="8632762" imgH="1166991" progId="Word.Document.12">
              <p:embed/>
            </p:oleObj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矩形 1"/>
              <p:cNvSpPr/>
              <p:nvPr/>
            </p:nvSpPr>
            <p:spPr>
              <a:xfrm>
                <a:off x="170709" y="2905731"/>
                <a:ext cx="6417515" cy="22485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2600" b="1" kern="100" dirty="0" smtClean="0">
                    <a:solidFill>
                      <a:srgbClr val="0066FF"/>
                    </a:solidFill>
                    <a:latin typeface="Times New Roman"/>
                    <a:ea typeface="微软雅黑"/>
                    <a:cs typeface="Times New Roman"/>
                  </a:rPr>
                  <a:t>解析　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选一个特殊位置</a:t>
                </a:r>
                <a:r>
                  <a:rPr lang="en-US" altLang="zh-CN" sz="2600" kern="100" dirty="0">
                    <a:latin typeface="Times New Roman"/>
                    <a:ea typeface="华文细黑"/>
                  </a:rPr>
                  <a:t>(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如图</a:t>
                </a:r>
                <a:r>
                  <a:rPr lang="en-US" altLang="zh-CN" sz="2600" kern="100" dirty="0">
                    <a:latin typeface="Times New Roman"/>
                    <a:ea typeface="华文细黑"/>
                  </a:rPr>
                  <a:t>)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，令</a:t>
                </a:r>
                <a:r>
                  <a:rPr lang="en-US" altLang="zh-CN" sz="2600" i="1" kern="100" dirty="0">
                    <a:latin typeface="Times New Roman"/>
                    <a:ea typeface="华文细黑"/>
                  </a:rPr>
                  <a:t>OP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、</a:t>
                </a:r>
                <a:r>
                  <a:rPr lang="en-US" altLang="zh-CN" sz="2600" i="1" kern="100" dirty="0">
                    <a:latin typeface="Times New Roman"/>
                    <a:ea typeface="华文细黑"/>
                  </a:rPr>
                  <a:t>OQ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分别在长、短正半轴上，由</a:t>
                </a:r>
                <a:r>
                  <a:rPr lang="en-US" altLang="zh-CN" sz="2600" i="1" kern="100" dirty="0">
                    <a:latin typeface="Times New Roman"/>
                    <a:ea typeface="华文细黑"/>
                  </a:rPr>
                  <a:t>a</a:t>
                </a:r>
                <a:r>
                  <a:rPr lang="en-US" altLang="zh-CN" sz="2600" kern="100" baseline="30000" dirty="0">
                    <a:latin typeface="Times New Roman"/>
                    <a:ea typeface="华文细黑"/>
                  </a:rPr>
                  <a:t>2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＝</a:t>
                </a:r>
                <a:r>
                  <a:rPr lang="en-US" altLang="zh-CN" sz="2600" kern="100" dirty="0">
                    <a:latin typeface="Times New Roman"/>
                    <a:ea typeface="华文细黑"/>
                  </a:rPr>
                  <a:t>16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，</a:t>
                </a:r>
                <a:r>
                  <a:rPr lang="en-US" altLang="zh-CN" sz="2600" i="1" kern="100" dirty="0">
                    <a:latin typeface="Times New Roman"/>
                    <a:ea typeface="华文细黑"/>
                  </a:rPr>
                  <a:t>b</a:t>
                </a:r>
                <a:r>
                  <a:rPr lang="en-US" altLang="zh-CN" sz="2600" kern="100" baseline="30000" dirty="0">
                    <a:latin typeface="Times New Roman"/>
                    <a:ea typeface="华文细黑"/>
                  </a:rPr>
                  <a:t>2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＝</a:t>
                </a:r>
                <a:r>
                  <a:rPr lang="en-US" altLang="zh-CN" sz="2600" kern="100" dirty="0">
                    <a:latin typeface="Times New Roman"/>
                    <a:ea typeface="华文细黑"/>
                  </a:rPr>
                  <a:t>9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得，</a:t>
                </a:r>
                <a:r>
                  <a:rPr lang="en-US" altLang="zh-CN" sz="2600" kern="100" dirty="0">
                    <a:latin typeface="Times New Roman"/>
                    <a:ea typeface="华文细黑"/>
                  </a:rPr>
                  <a:t>|</a:t>
                </a:r>
                <a:r>
                  <a:rPr lang="en-US" altLang="zh-CN" sz="2600" i="1" kern="100" dirty="0">
                    <a:latin typeface="Times New Roman"/>
                    <a:ea typeface="华文细黑"/>
                  </a:rPr>
                  <a:t>OP</a:t>
                </a:r>
                <a:r>
                  <a:rPr lang="en-US" altLang="zh-CN" sz="2600" kern="100" dirty="0">
                    <a:latin typeface="Times New Roman"/>
                    <a:ea typeface="华文细黑"/>
                  </a:rPr>
                  <a:t>|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＝</a:t>
                </a:r>
                <a:r>
                  <a:rPr lang="en-US" altLang="zh-CN" sz="2600" kern="100" dirty="0">
                    <a:latin typeface="Times New Roman"/>
                    <a:ea typeface="华文细黑"/>
                  </a:rPr>
                  <a:t>4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，</a:t>
                </a:r>
                <a:r>
                  <a:rPr lang="en-US" altLang="zh-CN" sz="2600" kern="100" dirty="0">
                    <a:latin typeface="Times New Roman"/>
                    <a:ea typeface="华文细黑"/>
                  </a:rPr>
                  <a:t>|</a:t>
                </a:r>
                <a:r>
                  <a:rPr lang="en-US" altLang="zh-CN" sz="2600" i="1" kern="100" dirty="0">
                    <a:latin typeface="Times New Roman"/>
                    <a:ea typeface="华文细黑"/>
                  </a:rPr>
                  <a:t>OQ</a:t>
                </a:r>
                <a:r>
                  <a:rPr lang="en-US" altLang="zh-CN" sz="2600" kern="100" dirty="0">
                    <a:latin typeface="Times New Roman"/>
                    <a:ea typeface="华文细黑"/>
                  </a:rPr>
                  <a:t>|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＝</a:t>
                </a:r>
                <a:r>
                  <a:rPr lang="en-US" altLang="zh-CN" sz="2600" kern="100" dirty="0">
                    <a:latin typeface="Times New Roman"/>
                    <a:ea typeface="华文细黑"/>
                  </a:rPr>
                  <a:t>3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，则</a:t>
                </a:r>
                <a:r>
                  <a:rPr lang="en-US" altLang="zh-CN" sz="2600" kern="100" dirty="0">
                    <a:latin typeface="Times New Roman"/>
                    <a:ea typeface="华文细黑"/>
                  </a:rPr>
                  <a:t>|</a:t>
                </a:r>
                <a:r>
                  <a:rPr lang="en-US" altLang="zh-CN" sz="2600" i="1" kern="100" dirty="0">
                    <a:latin typeface="Times New Roman"/>
                    <a:ea typeface="华文细黑"/>
                  </a:rPr>
                  <a:t>OH</a:t>
                </a:r>
                <a:r>
                  <a:rPr lang="en-US" altLang="zh-CN" sz="2600" kern="100" dirty="0">
                    <a:latin typeface="Times New Roman"/>
                    <a:ea typeface="华文细黑"/>
                  </a:rPr>
                  <a:t>|</a:t>
                </a: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＝</a:t>
                </a:r>
                <a:r>
                  <a:rPr lang="en-US" altLang="zh-CN" sz="2600" kern="100" dirty="0" smtClean="0">
                    <a:latin typeface="Times New Roman"/>
                    <a:ea typeface="华文细黑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i="1" kern="100" smtClean="0">
                            <a:latin typeface="Cambria Math"/>
                            <a:ea typeface="华文细黑"/>
                            <a:cs typeface="Times New Roman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600" kern="100">
                            <a:latin typeface="Times New Roman"/>
                            <a:ea typeface="华文细黑"/>
                          </a:rPr>
                          <m:t>12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600" kern="100">
                            <a:latin typeface="Times New Roman"/>
                            <a:ea typeface="华文细黑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600" kern="100" dirty="0" smtClean="0">
                    <a:latin typeface="Times New Roman"/>
                    <a:ea typeface="华文细黑"/>
                  </a:rPr>
                  <a:t>.</a:t>
                </a:r>
                <a:endParaRPr lang="zh-CN" altLang="zh-CN" sz="2600" kern="100" dirty="0">
                  <a:effectLst/>
                  <a:latin typeface="宋体"/>
                  <a:cs typeface="Courier New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09" y="2905731"/>
                <a:ext cx="6417515" cy="2248501"/>
              </a:xfrm>
              <a:prstGeom prst="rect">
                <a:avLst/>
              </a:prstGeom>
              <a:blipFill rotWithShape="1">
                <a:blip r:embed="rId4"/>
                <a:stretch>
                  <a:fillRect l="-1614" r="-1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-7941" y="230555"/>
            <a:ext cx="16996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任意多边形 25">
            <a:hlinkClick r:id="rId5" action="ppaction://hlinksldjump"/>
          </p:cNvPr>
          <p:cNvSpPr/>
          <p:nvPr/>
        </p:nvSpPr>
        <p:spPr>
          <a:xfrm>
            <a:off x="1759083" y="248421"/>
            <a:ext cx="339581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6" action="ppaction://hlinksldjump"/>
          </p:cNvPr>
          <p:cNvSpPr/>
          <p:nvPr/>
        </p:nvSpPr>
        <p:spPr>
          <a:xfrm>
            <a:off x="208931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7" action="ppaction://hlinksldjump"/>
          </p:cNvPr>
          <p:cNvSpPr/>
          <p:nvPr/>
        </p:nvSpPr>
        <p:spPr>
          <a:xfrm>
            <a:off x="240194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8" action="ppaction://hlinksldjump"/>
          </p:cNvPr>
          <p:cNvSpPr/>
          <p:nvPr/>
        </p:nvSpPr>
        <p:spPr>
          <a:xfrm>
            <a:off x="271457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9" action="ppaction://hlinksldjump"/>
          </p:cNvPr>
          <p:cNvSpPr/>
          <p:nvPr/>
        </p:nvSpPr>
        <p:spPr>
          <a:xfrm>
            <a:off x="302720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10" action="ppaction://hlinksldjump"/>
          </p:cNvPr>
          <p:cNvSpPr/>
          <p:nvPr/>
        </p:nvSpPr>
        <p:spPr>
          <a:xfrm>
            <a:off x="333983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1" action="ppaction://hlinksldjump"/>
          </p:cNvPr>
          <p:cNvSpPr/>
          <p:nvPr/>
        </p:nvSpPr>
        <p:spPr>
          <a:xfrm>
            <a:off x="365246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396509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3" action="ppaction://hlinksldjump"/>
          </p:cNvPr>
          <p:cNvSpPr/>
          <p:nvPr/>
        </p:nvSpPr>
        <p:spPr>
          <a:xfrm>
            <a:off x="427772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4" action="ppaction://hlinksldjump"/>
          </p:cNvPr>
          <p:cNvSpPr/>
          <p:nvPr/>
        </p:nvSpPr>
        <p:spPr>
          <a:xfrm>
            <a:off x="4605881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5" action="ppaction://hlinksldjump"/>
          </p:cNvPr>
          <p:cNvSpPr/>
          <p:nvPr/>
        </p:nvSpPr>
        <p:spPr>
          <a:xfrm>
            <a:off x="5050312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18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6" action="ppaction://hlinksldjump"/>
          </p:cNvPr>
          <p:cNvSpPr/>
          <p:nvPr/>
        </p:nvSpPr>
        <p:spPr>
          <a:xfrm>
            <a:off x="5489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7" action="ppaction://hlinksldjump"/>
          </p:cNvPr>
          <p:cNvSpPr/>
          <p:nvPr/>
        </p:nvSpPr>
        <p:spPr>
          <a:xfrm>
            <a:off x="5885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8" action="ppaction://hlinksldjump"/>
          </p:cNvPr>
          <p:cNvSpPr/>
          <p:nvPr/>
        </p:nvSpPr>
        <p:spPr>
          <a:xfrm>
            <a:off x="6281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9" action="ppaction://hlinksldjump"/>
          </p:cNvPr>
          <p:cNvSpPr/>
          <p:nvPr/>
        </p:nvSpPr>
        <p:spPr>
          <a:xfrm>
            <a:off x="6677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20" action="ppaction://hlinksldjump"/>
          </p:cNvPr>
          <p:cNvSpPr/>
          <p:nvPr/>
        </p:nvSpPr>
        <p:spPr>
          <a:xfrm>
            <a:off x="7074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16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21" action="ppaction://hlinksldjump"/>
          </p:cNvPr>
          <p:cNvSpPr/>
          <p:nvPr/>
        </p:nvSpPr>
        <p:spPr>
          <a:xfrm>
            <a:off x="7470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17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22" action="ppaction://hlinksldjump"/>
          </p:cNvPr>
          <p:cNvSpPr/>
          <p:nvPr/>
        </p:nvSpPr>
        <p:spPr>
          <a:xfrm>
            <a:off x="7866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18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6" name="任意多边形 55">
            <a:hlinkClick r:id="rId23" action="ppaction://hlinksldjump"/>
          </p:cNvPr>
          <p:cNvSpPr/>
          <p:nvPr/>
        </p:nvSpPr>
        <p:spPr>
          <a:xfrm>
            <a:off x="8262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19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7" name="任意多边形 56">
            <a:hlinkClick r:id="rId24" action="ppaction://hlinksldjump"/>
          </p:cNvPr>
          <p:cNvSpPr/>
          <p:nvPr/>
        </p:nvSpPr>
        <p:spPr>
          <a:xfrm>
            <a:off x="8651592" y="248421"/>
            <a:ext cx="383250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20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pic>
        <p:nvPicPr>
          <p:cNvPr id="27670" name="Picture 22" descr="223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060327"/>
            <a:ext cx="2477346" cy="1660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30022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07945" y="1690049"/>
            <a:ext cx="8477117" cy="18178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根据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在一般情况下成立，则在特殊情况下也成立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可知，选项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正确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7941" y="230555"/>
            <a:ext cx="16996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任意多边形 23">
            <a:hlinkClick r:id="rId2" action="ppaction://hlinksldjump"/>
          </p:cNvPr>
          <p:cNvSpPr/>
          <p:nvPr/>
        </p:nvSpPr>
        <p:spPr>
          <a:xfrm>
            <a:off x="1759083" y="248421"/>
            <a:ext cx="339581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6" name="任意多边形 25">
            <a:hlinkClick r:id="rId3" action="ppaction://hlinksldjump"/>
          </p:cNvPr>
          <p:cNvSpPr/>
          <p:nvPr/>
        </p:nvSpPr>
        <p:spPr>
          <a:xfrm>
            <a:off x="208931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4" action="ppaction://hlinksldjump"/>
          </p:cNvPr>
          <p:cNvSpPr/>
          <p:nvPr/>
        </p:nvSpPr>
        <p:spPr>
          <a:xfrm>
            <a:off x="240194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5" action="ppaction://hlinksldjump"/>
          </p:cNvPr>
          <p:cNvSpPr/>
          <p:nvPr/>
        </p:nvSpPr>
        <p:spPr>
          <a:xfrm>
            <a:off x="271457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6" action="ppaction://hlinksldjump"/>
          </p:cNvPr>
          <p:cNvSpPr/>
          <p:nvPr/>
        </p:nvSpPr>
        <p:spPr>
          <a:xfrm>
            <a:off x="302720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7" action="ppaction://hlinksldjump"/>
          </p:cNvPr>
          <p:cNvSpPr/>
          <p:nvPr/>
        </p:nvSpPr>
        <p:spPr>
          <a:xfrm>
            <a:off x="333983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8" action="ppaction://hlinksldjump"/>
          </p:cNvPr>
          <p:cNvSpPr/>
          <p:nvPr/>
        </p:nvSpPr>
        <p:spPr>
          <a:xfrm>
            <a:off x="365246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9" action="ppaction://hlinksldjump"/>
          </p:cNvPr>
          <p:cNvSpPr/>
          <p:nvPr/>
        </p:nvSpPr>
        <p:spPr>
          <a:xfrm>
            <a:off x="396509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0" action="ppaction://hlinksldjump"/>
          </p:cNvPr>
          <p:cNvSpPr/>
          <p:nvPr/>
        </p:nvSpPr>
        <p:spPr>
          <a:xfrm>
            <a:off x="427772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1" action="ppaction://hlinksldjump"/>
          </p:cNvPr>
          <p:cNvSpPr/>
          <p:nvPr/>
        </p:nvSpPr>
        <p:spPr>
          <a:xfrm>
            <a:off x="4605881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2" action="ppaction://hlinksldjump"/>
          </p:cNvPr>
          <p:cNvSpPr/>
          <p:nvPr/>
        </p:nvSpPr>
        <p:spPr>
          <a:xfrm>
            <a:off x="5050312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18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3" action="ppaction://hlinksldjump"/>
          </p:cNvPr>
          <p:cNvSpPr/>
          <p:nvPr/>
        </p:nvSpPr>
        <p:spPr>
          <a:xfrm>
            <a:off x="5489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4" action="ppaction://hlinksldjump"/>
          </p:cNvPr>
          <p:cNvSpPr/>
          <p:nvPr/>
        </p:nvSpPr>
        <p:spPr>
          <a:xfrm>
            <a:off x="5885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5" action="ppaction://hlinksldjump"/>
          </p:cNvPr>
          <p:cNvSpPr/>
          <p:nvPr/>
        </p:nvSpPr>
        <p:spPr>
          <a:xfrm>
            <a:off x="6281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6" action="ppaction://hlinksldjump"/>
          </p:cNvPr>
          <p:cNvSpPr/>
          <p:nvPr/>
        </p:nvSpPr>
        <p:spPr>
          <a:xfrm>
            <a:off x="6677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7" action="ppaction://hlinksldjump"/>
          </p:cNvPr>
          <p:cNvSpPr/>
          <p:nvPr/>
        </p:nvSpPr>
        <p:spPr>
          <a:xfrm>
            <a:off x="7074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16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8" action="ppaction://hlinksldjump"/>
          </p:cNvPr>
          <p:cNvSpPr/>
          <p:nvPr/>
        </p:nvSpPr>
        <p:spPr>
          <a:xfrm>
            <a:off x="7470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17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9" action="ppaction://hlinksldjump"/>
          </p:cNvPr>
          <p:cNvSpPr/>
          <p:nvPr/>
        </p:nvSpPr>
        <p:spPr>
          <a:xfrm>
            <a:off x="7866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18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20" action="ppaction://hlinksldjump"/>
          </p:cNvPr>
          <p:cNvSpPr/>
          <p:nvPr/>
        </p:nvSpPr>
        <p:spPr>
          <a:xfrm>
            <a:off x="8262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19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6" name="任意多边形 55">
            <a:hlinkClick r:id="rId21" action="ppaction://hlinksldjump"/>
          </p:cNvPr>
          <p:cNvSpPr/>
          <p:nvPr/>
        </p:nvSpPr>
        <p:spPr>
          <a:xfrm>
            <a:off x="8651592" y="248421"/>
            <a:ext cx="383250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20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6121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79512" y="771550"/>
            <a:ext cx="8733982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如图所示，图中的图象所表示的函数的解析式为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70240250"/>
              </p:ext>
            </p:extLst>
          </p:nvPr>
        </p:nvGraphicFramePr>
        <p:xfrm>
          <a:off x="323850" y="1419622"/>
          <a:ext cx="8629650" cy="3705225"/>
        </p:xfrm>
        <a:graphic>
          <a:graphicData uri="http://schemas.openxmlformats.org/presentationml/2006/ole">
            <p:oleObj spid="_x0000_s28713" name="文档" r:id="rId3" imgW="8632762" imgH="3711514" progId="Word.Document.12">
              <p:embed/>
            </p:oleObj>
          </a:graphicData>
        </a:graphic>
      </p:graphicFrame>
      <p:pic>
        <p:nvPicPr>
          <p:cNvPr id="28687" name="Picture 15" descr="22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9560" y="2067694"/>
            <a:ext cx="3112880" cy="232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9"/>
          <p:cNvSpPr/>
          <p:nvPr/>
        </p:nvSpPr>
        <p:spPr>
          <a:xfrm>
            <a:off x="-7941" y="230555"/>
            <a:ext cx="16996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任意多边形 24">
            <a:hlinkClick r:id="rId5" action="ppaction://hlinksldjump"/>
          </p:cNvPr>
          <p:cNvSpPr/>
          <p:nvPr/>
        </p:nvSpPr>
        <p:spPr>
          <a:xfrm>
            <a:off x="1759083" y="248421"/>
            <a:ext cx="339581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6" name="任意多边形 25">
            <a:hlinkClick r:id="rId6" action="ppaction://hlinksldjump"/>
          </p:cNvPr>
          <p:cNvSpPr/>
          <p:nvPr/>
        </p:nvSpPr>
        <p:spPr>
          <a:xfrm>
            <a:off x="208931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7" action="ppaction://hlinksldjump"/>
          </p:cNvPr>
          <p:cNvSpPr/>
          <p:nvPr/>
        </p:nvSpPr>
        <p:spPr>
          <a:xfrm>
            <a:off x="240194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8" action="ppaction://hlinksldjump"/>
          </p:cNvPr>
          <p:cNvSpPr/>
          <p:nvPr/>
        </p:nvSpPr>
        <p:spPr>
          <a:xfrm>
            <a:off x="271457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9" action="ppaction://hlinksldjump"/>
          </p:cNvPr>
          <p:cNvSpPr/>
          <p:nvPr/>
        </p:nvSpPr>
        <p:spPr>
          <a:xfrm>
            <a:off x="302720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10" action="ppaction://hlinksldjump"/>
          </p:cNvPr>
          <p:cNvSpPr/>
          <p:nvPr/>
        </p:nvSpPr>
        <p:spPr>
          <a:xfrm>
            <a:off x="333983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11" action="ppaction://hlinksldjump"/>
          </p:cNvPr>
          <p:cNvSpPr/>
          <p:nvPr/>
        </p:nvSpPr>
        <p:spPr>
          <a:xfrm>
            <a:off x="365246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2" action="ppaction://hlinksldjump"/>
          </p:cNvPr>
          <p:cNvSpPr/>
          <p:nvPr/>
        </p:nvSpPr>
        <p:spPr>
          <a:xfrm>
            <a:off x="396509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427772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4" action="ppaction://hlinksldjump"/>
          </p:cNvPr>
          <p:cNvSpPr/>
          <p:nvPr/>
        </p:nvSpPr>
        <p:spPr>
          <a:xfrm>
            <a:off x="4605881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5" action="ppaction://hlinksldjump"/>
          </p:cNvPr>
          <p:cNvSpPr/>
          <p:nvPr/>
        </p:nvSpPr>
        <p:spPr>
          <a:xfrm>
            <a:off x="5050312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6" action="ppaction://hlinksldjump"/>
          </p:cNvPr>
          <p:cNvSpPr/>
          <p:nvPr/>
        </p:nvSpPr>
        <p:spPr>
          <a:xfrm>
            <a:off x="5489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18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7" action="ppaction://hlinksldjump"/>
          </p:cNvPr>
          <p:cNvSpPr/>
          <p:nvPr/>
        </p:nvSpPr>
        <p:spPr>
          <a:xfrm>
            <a:off x="5885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8" action="ppaction://hlinksldjump"/>
          </p:cNvPr>
          <p:cNvSpPr/>
          <p:nvPr/>
        </p:nvSpPr>
        <p:spPr>
          <a:xfrm>
            <a:off x="6281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9" action="ppaction://hlinksldjump"/>
          </p:cNvPr>
          <p:cNvSpPr/>
          <p:nvPr/>
        </p:nvSpPr>
        <p:spPr>
          <a:xfrm>
            <a:off x="6677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20" action="ppaction://hlinksldjump"/>
          </p:cNvPr>
          <p:cNvSpPr/>
          <p:nvPr/>
        </p:nvSpPr>
        <p:spPr>
          <a:xfrm>
            <a:off x="7074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16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21" action="ppaction://hlinksldjump"/>
          </p:cNvPr>
          <p:cNvSpPr/>
          <p:nvPr/>
        </p:nvSpPr>
        <p:spPr>
          <a:xfrm>
            <a:off x="7470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17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22" action="ppaction://hlinksldjump"/>
          </p:cNvPr>
          <p:cNvSpPr/>
          <p:nvPr/>
        </p:nvSpPr>
        <p:spPr>
          <a:xfrm>
            <a:off x="7866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18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23" action="ppaction://hlinksldjump"/>
          </p:cNvPr>
          <p:cNvSpPr/>
          <p:nvPr/>
        </p:nvSpPr>
        <p:spPr>
          <a:xfrm>
            <a:off x="8262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19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6" name="任意多边形 55">
            <a:hlinkClick r:id="rId24" action="ppaction://hlinksldjump"/>
          </p:cNvPr>
          <p:cNvSpPr/>
          <p:nvPr/>
        </p:nvSpPr>
        <p:spPr>
          <a:xfrm>
            <a:off x="8651592" y="248421"/>
            <a:ext cx="383250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20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519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73656229"/>
              </p:ext>
            </p:extLst>
          </p:nvPr>
        </p:nvGraphicFramePr>
        <p:xfrm>
          <a:off x="323850" y="2067694"/>
          <a:ext cx="8629650" cy="1057275"/>
        </p:xfrm>
        <a:graphic>
          <a:graphicData uri="http://schemas.openxmlformats.org/presentationml/2006/ole">
            <p:oleObj spid="_x0000_s74780" name="文档" r:id="rId3" imgW="8632762" imgH="1059557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51520" y="2890377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7941" y="230555"/>
            <a:ext cx="16996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任意多边形 25">
            <a:hlinkClick r:id="rId4" action="ppaction://hlinksldjump"/>
          </p:cNvPr>
          <p:cNvSpPr/>
          <p:nvPr/>
        </p:nvSpPr>
        <p:spPr>
          <a:xfrm>
            <a:off x="1759083" y="248421"/>
            <a:ext cx="339581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5" action="ppaction://hlinksldjump"/>
          </p:cNvPr>
          <p:cNvSpPr/>
          <p:nvPr/>
        </p:nvSpPr>
        <p:spPr>
          <a:xfrm>
            <a:off x="208931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6" action="ppaction://hlinksldjump"/>
          </p:cNvPr>
          <p:cNvSpPr/>
          <p:nvPr/>
        </p:nvSpPr>
        <p:spPr>
          <a:xfrm>
            <a:off x="240194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7" action="ppaction://hlinksldjump"/>
          </p:cNvPr>
          <p:cNvSpPr/>
          <p:nvPr/>
        </p:nvSpPr>
        <p:spPr>
          <a:xfrm>
            <a:off x="271457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8" action="ppaction://hlinksldjump"/>
          </p:cNvPr>
          <p:cNvSpPr/>
          <p:nvPr/>
        </p:nvSpPr>
        <p:spPr>
          <a:xfrm>
            <a:off x="302720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9" action="ppaction://hlinksldjump"/>
          </p:cNvPr>
          <p:cNvSpPr/>
          <p:nvPr/>
        </p:nvSpPr>
        <p:spPr>
          <a:xfrm>
            <a:off x="333983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0" action="ppaction://hlinksldjump"/>
          </p:cNvPr>
          <p:cNvSpPr/>
          <p:nvPr/>
        </p:nvSpPr>
        <p:spPr>
          <a:xfrm>
            <a:off x="365246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1" action="ppaction://hlinksldjump"/>
          </p:cNvPr>
          <p:cNvSpPr/>
          <p:nvPr/>
        </p:nvSpPr>
        <p:spPr>
          <a:xfrm>
            <a:off x="396509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2" action="ppaction://hlinksldjump"/>
          </p:cNvPr>
          <p:cNvSpPr/>
          <p:nvPr/>
        </p:nvSpPr>
        <p:spPr>
          <a:xfrm>
            <a:off x="427772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3" action="ppaction://hlinksldjump"/>
          </p:cNvPr>
          <p:cNvSpPr/>
          <p:nvPr/>
        </p:nvSpPr>
        <p:spPr>
          <a:xfrm>
            <a:off x="4605881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4" action="ppaction://hlinksldjump"/>
          </p:cNvPr>
          <p:cNvSpPr/>
          <p:nvPr/>
        </p:nvSpPr>
        <p:spPr>
          <a:xfrm>
            <a:off x="5050312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5" action="ppaction://hlinksldjump"/>
          </p:cNvPr>
          <p:cNvSpPr/>
          <p:nvPr/>
        </p:nvSpPr>
        <p:spPr>
          <a:xfrm>
            <a:off x="5489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18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6" action="ppaction://hlinksldjump"/>
          </p:cNvPr>
          <p:cNvSpPr/>
          <p:nvPr/>
        </p:nvSpPr>
        <p:spPr>
          <a:xfrm>
            <a:off x="5885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7" action="ppaction://hlinksldjump"/>
          </p:cNvPr>
          <p:cNvSpPr/>
          <p:nvPr/>
        </p:nvSpPr>
        <p:spPr>
          <a:xfrm>
            <a:off x="6281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8" action="ppaction://hlinksldjump"/>
          </p:cNvPr>
          <p:cNvSpPr/>
          <p:nvPr/>
        </p:nvSpPr>
        <p:spPr>
          <a:xfrm>
            <a:off x="6677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9" action="ppaction://hlinksldjump"/>
          </p:cNvPr>
          <p:cNvSpPr/>
          <p:nvPr/>
        </p:nvSpPr>
        <p:spPr>
          <a:xfrm>
            <a:off x="7074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16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20" action="ppaction://hlinksldjump"/>
          </p:cNvPr>
          <p:cNvSpPr/>
          <p:nvPr/>
        </p:nvSpPr>
        <p:spPr>
          <a:xfrm>
            <a:off x="7470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17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21" action="ppaction://hlinksldjump"/>
          </p:cNvPr>
          <p:cNvSpPr/>
          <p:nvPr/>
        </p:nvSpPr>
        <p:spPr>
          <a:xfrm>
            <a:off x="7866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18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6" name="任意多边形 55">
            <a:hlinkClick r:id="rId22" action="ppaction://hlinksldjump"/>
          </p:cNvPr>
          <p:cNvSpPr/>
          <p:nvPr/>
        </p:nvSpPr>
        <p:spPr>
          <a:xfrm>
            <a:off x="8262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19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7" name="任意多边形 56">
            <a:hlinkClick r:id="rId23" action="ppaction://hlinksldjump"/>
          </p:cNvPr>
          <p:cNvSpPr/>
          <p:nvPr/>
        </p:nvSpPr>
        <p:spPr>
          <a:xfrm>
            <a:off x="8651592" y="248421"/>
            <a:ext cx="383250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20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3914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-7941" y="230555"/>
            <a:ext cx="16996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2" action="ppaction://hlinksldjump"/>
          </p:cNvPr>
          <p:cNvSpPr/>
          <p:nvPr/>
        </p:nvSpPr>
        <p:spPr>
          <a:xfrm>
            <a:off x="1759083" y="248421"/>
            <a:ext cx="339581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208931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240194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271457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302720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333983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365246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396509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427772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4605881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5050312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5489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矩形 3"/>
              <p:cNvSpPr/>
              <p:nvPr/>
            </p:nvSpPr>
            <p:spPr>
              <a:xfrm>
                <a:off x="208527" y="1226404"/>
                <a:ext cx="8664903" cy="28575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13.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已知函数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f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(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x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)</a:t>
                </a: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i="1" kern="100" smtClean="0">
                            <a:latin typeface="Cambria Math"/>
                            <a:ea typeface="华文细黑"/>
                            <a:cs typeface="Times New Roman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600" kern="100">
                            <a:latin typeface="Times New Roman"/>
                            <a:ea typeface="华文细黑"/>
                          </a:rPr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600" i="1" kern="100">
                            <a:latin typeface="Times New Roman"/>
                            <a:ea typeface="华文细黑"/>
                          </a:rPr>
                          <m:t>x</m:t>
                        </m:r>
                      </m:den>
                    </m:f>
                  </m:oMath>
                </a14:m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与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g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(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x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)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＝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x</a:t>
                </a:r>
                <a:r>
                  <a:rPr lang="en-US" altLang="zh-CN" sz="2600" kern="100" baseline="30000" dirty="0">
                    <a:latin typeface="Times New Roman"/>
                    <a:ea typeface="华文细黑"/>
                    <a:cs typeface="Courier New"/>
                  </a:rPr>
                  <a:t>3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＋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t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，若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f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(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x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)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与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g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(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x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)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的交点在直线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y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＝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x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的两侧，则实数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t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的取值范围是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(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　　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)</a:t>
                </a:r>
                <a:endParaRPr lang="zh-CN" altLang="zh-CN" sz="1050" kern="100" dirty="0">
                  <a:latin typeface="宋体"/>
                  <a:cs typeface="Courier New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A.(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－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6,0]  </a:t>
                </a:r>
                <a:r>
                  <a:rPr lang="en-US" altLang="zh-CN" sz="2600" kern="100" dirty="0" smtClean="0">
                    <a:latin typeface="Times New Roman"/>
                    <a:ea typeface="华文细黑"/>
                    <a:cs typeface="Courier New"/>
                  </a:rPr>
                  <a:t>				B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.(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－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6,6)</a:t>
                </a:r>
                <a:endParaRPr lang="zh-CN" altLang="zh-CN" sz="1050" kern="100" dirty="0">
                  <a:latin typeface="宋体"/>
                  <a:cs typeface="Courier New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C.(4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，＋</a:t>
                </a:r>
                <a:r>
                  <a:rPr lang="en-US" altLang="zh-CN" sz="2600" kern="100" dirty="0">
                    <a:latin typeface="宋体"/>
                    <a:ea typeface="华文细黑"/>
                    <a:cs typeface="Times New Roman"/>
                  </a:rPr>
                  <a:t>∞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)  </a:t>
                </a:r>
                <a:r>
                  <a:rPr lang="en-US" altLang="zh-CN" sz="2600" kern="100" dirty="0" smtClean="0">
                    <a:latin typeface="Times New Roman"/>
                    <a:ea typeface="华文细黑"/>
                    <a:cs typeface="Courier New"/>
                  </a:rPr>
                  <a:t>				D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.(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－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4,4)</a:t>
                </a:r>
                <a:endParaRPr lang="zh-CN" altLang="zh-CN" sz="1050" kern="100" dirty="0">
                  <a:effectLst/>
                  <a:latin typeface="宋体"/>
                  <a:cs typeface="Courier New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27" y="1226404"/>
                <a:ext cx="8664903" cy="2857514"/>
              </a:xfrm>
              <a:prstGeom prst="rect">
                <a:avLst/>
              </a:prstGeom>
              <a:blipFill rotWithShape="1">
                <a:blip r:embed="rId14"/>
                <a:stretch>
                  <a:fillRect l="-1195" r="-1266" b="-1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任意多边形 17">
            <a:hlinkClick r:id="rId15" action="ppaction://hlinksldjump"/>
          </p:cNvPr>
          <p:cNvSpPr/>
          <p:nvPr/>
        </p:nvSpPr>
        <p:spPr>
          <a:xfrm>
            <a:off x="5885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18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16" action="ppaction://hlinksldjump"/>
          </p:cNvPr>
          <p:cNvSpPr/>
          <p:nvPr/>
        </p:nvSpPr>
        <p:spPr>
          <a:xfrm>
            <a:off x="6281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17" action="ppaction://hlinksldjump"/>
          </p:cNvPr>
          <p:cNvSpPr/>
          <p:nvPr/>
        </p:nvSpPr>
        <p:spPr>
          <a:xfrm>
            <a:off x="6677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2" name="任意多边形 21">
            <a:hlinkClick r:id="rId18" action="ppaction://hlinksldjump"/>
          </p:cNvPr>
          <p:cNvSpPr/>
          <p:nvPr/>
        </p:nvSpPr>
        <p:spPr>
          <a:xfrm>
            <a:off x="7074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16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4" name="任意多边形 23">
            <a:hlinkClick r:id="rId19" action="ppaction://hlinksldjump"/>
          </p:cNvPr>
          <p:cNvSpPr/>
          <p:nvPr/>
        </p:nvSpPr>
        <p:spPr>
          <a:xfrm>
            <a:off x="7470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17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20" action="ppaction://hlinksldjump"/>
          </p:cNvPr>
          <p:cNvSpPr/>
          <p:nvPr/>
        </p:nvSpPr>
        <p:spPr>
          <a:xfrm>
            <a:off x="7866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18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6" name="任意多边形 25">
            <a:hlinkClick r:id="rId21" action="ppaction://hlinksldjump"/>
          </p:cNvPr>
          <p:cNvSpPr/>
          <p:nvPr/>
        </p:nvSpPr>
        <p:spPr>
          <a:xfrm>
            <a:off x="8262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19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22" action="ppaction://hlinksldjump"/>
          </p:cNvPr>
          <p:cNvSpPr/>
          <p:nvPr/>
        </p:nvSpPr>
        <p:spPr>
          <a:xfrm>
            <a:off x="8651592" y="248421"/>
            <a:ext cx="383250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20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0846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3665" y="16899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方法一　直接法</a:t>
            </a:r>
          </a:p>
        </p:txBody>
      </p:sp>
      <p:sp>
        <p:nvSpPr>
          <p:cNvPr id="4" name="矩形 3"/>
          <p:cNvSpPr/>
          <p:nvPr/>
        </p:nvSpPr>
        <p:spPr>
          <a:xfrm>
            <a:off x="313184" y="1282706"/>
            <a:ext cx="8561888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直接从题设条件出发，运用有关概念、性质、定理、法则和公式等知识，通过严密地推理和准确地运算，从而得出正确的结论，然后对照题目所给出的选项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对号入座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，作出相应的选择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涉及概念、性质的辨析或运算较简单的题目常用直接法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-7941" y="230555"/>
            <a:ext cx="16996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2" action="ppaction://hlinksldjump"/>
          </p:cNvPr>
          <p:cNvSpPr/>
          <p:nvPr/>
        </p:nvSpPr>
        <p:spPr>
          <a:xfrm>
            <a:off x="1759083" y="248421"/>
            <a:ext cx="339581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208931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240194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271457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302720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333983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365246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396509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427772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4605881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5050312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5489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任意多边形 17">
            <a:hlinkClick r:id="rId14" action="ppaction://hlinksldjump"/>
          </p:cNvPr>
          <p:cNvSpPr/>
          <p:nvPr/>
        </p:nvSpPr>
        <p:spPr>
          <a:xfrm>
            <a:off x="5885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18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15" action="ppaction://hlinksldjump"/>
          </p:cNvPr>
          <p:cNvSpPr/>
          <p:nvPr/>
        </p:nvSpPr>
        <p:spPr>
          <a:xfrm>
            <a:off x="6281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16" action="ppaction://hlinksldjump"/>
          </p:cNvPr>
          <p:cNvSpPr/>
          <p:nvPr/>
        </p:nvSpPr>
        <p:spPr>
          <a:xfrm>
            <a:off x="6677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2" name="任意多边形 21">
            <a:hlinkClick r:id="rId17" action="ppaction://hlinksldjump"/>
          </p:cNvPr>
          <p:cNvSpPr/>
          <p:nvPr/>
        </p:nvSpPr>
        <p:spPr>
          <a:xfrm>
            <a:off x="7074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16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4" name="任意多边形 23">
            <a:hlinkClick r:id="rId18" action="ppaction://hlinksldjump"/>
          </p:cNvPr>
          <p:cNvSpPr/>
          <p:nvPr/>
        </p:nvSpPr>
        <p:spPr>
          <a:xfrm>
            <a:off x="7470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17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19" action="ppaction://hlinksldjump"/>
          </p:cNvPr>
          <p:cNvSpPr/>
          <p:nvPr/>
        </p:nvSpPr>
        <p:spPr>
          <a:xfrm>
            <a:off x="7866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18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6" name="任意多边形 25">
            <a:hlinkClick r:id="rId20" action="ppaction://hlinksldjump"/>
          </p:cNvPr>
          <p:cNvSpPr/>
          <p:nvPr/>
        </p:nvSpPr>
        <p:spPr>
          <a:xfrm>
            <a:off x="8262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19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21" action="ppaction://hlinksldjump"/>
          </p:cNvPr>
          <p:cNvSpPr/>
          <p:nvPr/>
        </p:nvSpPr>
        <p:spPr>
          <a:xfrm>
            <a:off x="8651592" y="248421"/>
            <a:ext cx="383250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20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pic>
        <p:nvPicPr>
          <p:cNvPr id="75778" name="Picture 2" descr="225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11028" y="1149444"/>
            <a:ext cx="2024081" cy="1868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31098" y="1059582"/>
            <a:ext cx="8428453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根据题意可得函数图象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(2,2)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处的取值大于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在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处的取值小于－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可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6,6)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0285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-7941" y="230555"/>
            <a:ext cx="16996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任意多边形 29">
            <a:hlinkClick r:id="rId3" action="ppaction://hlinksldjump"/>
          </p:cNvPr>
          <p:cNvSpPr/>
          <p:nvPr/>
        </p:nvSpPr>
        <p:spPr>
          <a:xfrm>
            <a:off x="1759083" y="248421"/>
            <a:ext cx="339581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4" action="ppaction://hlinksldjump"/>
          </p:cNvPr>
          <p:cNvSpPr/>
          <p:nvPr/>
        </p:nvSpPr>
        <p:spPr>
          <a:xfrm>
            <a:off x="208931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5" action="ppaction://hlinksldjump"/>
          </p:cNvPr>
          <p:cNvSpPr/>
          <p:nvPr/>
        </p:nvSpPr>
        <p:spPr>
          <a:xfrm>
            <a:off x="240194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6" action="ppaction://hlinksldjump"/>
          </p:cNvPr>
          <p:cNvSpPr/>
          <p:nvPr/>
        </p:nvSpPr>
        <p:spPr>
          <a:xfrm>
            <a:off x="271457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7" action="ppaction://hlinksldjump"/>
          </p:cNvPr>
          <p:cNvSpPr/>
          <p:nvPr/>
        </p:nvSpPr>
        <p:spPr>
          <a:xfrm>
            <a:off x="302720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8" action="ppaction://hlinksldjump"/>
          </p:cNvPr>
          <p:cNvSpPr/>
          <p:nvPr/>
        </p:nvSpPr>
        <p:spPr>
          <a:xfrm>
            <a:off x="333983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9" action="ppaction://hlinksldjump"/>
          </p:cNvPr>
          <p:cNvSpPr/>
          <p:nvPr/>
        </p:nvSpPr>
        <p:spPr>
          <a:xfrm>
            <a:off x="365246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0" action="ppaction://hlinksldjump"/>
          </p:cNvPr>
          <p:cNvSpPr/>
          <p:nvPr/>
        </p:nvSpPr>
        <p:spPr>
          <a:xfrm>
            <a:off x="396509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1" action="ppaction://hlinksldjump"/>
          </p:cNvPr>
          <p:cNvSpPr/>
          <p:nvPr/>
        </p:nvSpPr>
        <p:spPr>
          <a:xfrm>
            <a:off x="427772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2" action="ppaction://hlinksldjump"/>
          </p:cNvPr>
          <p:cNvSpPr/>
          <p:nvPr/>
        </p:nvSpPr>
        <p:spPr>
          <a:xfrm>
            <a:off x="4605881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3" action="ppaction://hlinksldjump"/>
          </p:cNvPr>
          <p:cNvSpPr/>
          <p:nvPr/>
        </p:nvSpPr>
        <p:spPr>
          <a:xfrm>
            <a:off x="5050312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4" action="ppaction://hlinksldjump"/>
          </p:cNvPr>
          <p:cNvSpPr/>
          <p:nvPr/>
        </p:nvSpPr>
        <p:spPr>
          <a:xfrm>
            <a:off x="5489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5" action="ppaction://hlinksldjump"/>
          </p:cNvPr>
          <p:cNvSpPr/>
          <p:nvPr/>
        </p:nvSpPr>
        <p:spPr>
          <a:xfrm>
            <a:off x="5885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16" action="ppaction://hlinksldjump"/>
          </p:cNvPr>
          <p:cNvSpPr/>
          <p:nvPr/>
        </p:nvSpPr>
        <p:spPr>
          <a:xfrm>
            <a:off x="6281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18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6" name="任意多边形 55">
            <a:hlinkClick r:id="rId17" action="ppaction://hlinksldjump"/>
          </p:cNvPr>
          <p:cNvSpPr/>
          <p:nvPr/>
        </p:nvSpPr>
        <p:spPr>
          <a:xfrm>
            <a:off x="6677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7" name="任意多边形 56">
            <a:hlinkClick r:id="rId18" action="ppaction://hlinksldjump"/>
          </p:cNvPr>
          <p:cNvSpPr/>
          <p:nvPr/>
        </p:nvSpPr>
        <p:spPr>
          <a:xfrm>
            <a:off x="7074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16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8" name="任意多边形 57">
            <a:hlinkClick r:id="rId19" action="ppaction://hlinksldjump"/>
          </p:cNvPr>
          <p:cNvSpPr/>
          <p:nvPr/>
        </p:nvSpPr>
        <p:spPr>
          <a:xfrm>
            <a:off x="7470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17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9" name="任意多边形 58">
            <a:hlinkClick r:id="rId20" action="ppaction://hlinksldjump"/>
          </p:cNvPr>
          <p:cNvSpPr/>
          <p:nvPr/>
        </p:nvSpPr>
        <p:spPr>
          <a:xfrm>
            <a:off x="7866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18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60" name="任意多边形 59">
            <a:hlinkClick r:id="rId21" action="ppaction://hlinksldjump"/>
          </p:cNvPr>
          <p:cNvSpPr/>
          <p:nvPr/>
        </p:nvSpPr>
        <p:spPr>
          <a:xfrm>
            <a:off x="8262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19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61" name="任意多边形 60">
            <a:hlinkClick r:id="rId22" action="ppaction://hlinksldjump"/>
          </p:cNvPr>
          <p:cNvSpPr/>
          <p:nvPr/>
        </p:nvSpPr>
        <p:spPr>
          <a:xfrm>
            <a:off x="8651592" y="248421"/>
            <a:ext cx="383250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20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35089890"/>
              </p:ext>
            </p:extLst>
          </p:nvPr>
        </p:nvGraphicFramePr>
        <p:xfrm>
          <a:off x="323528" y="875481"/>
          <a:ext cx="8737600" cy="1182688"/>
        </p:xfrm>
        <a:graphic>
          <a:graphicData uri="http://schemas.openxmlformats.org/presentationml/2006/ole">
            <p:oleObj spid="_x0000_s76828" name="文档" r:id="rId23" imgW="8737473" imgH="1182493" progId="Word.Document.12">
              <p:embed/>
            </p:oleObj>
          </a:graphicData>
        </a:graphic>
      </p:graphicFrame>
      <p:pic>
        <p:nvPicPr>
          <p:cNvPr id="76802" name="Picture 2" descr="226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6588" y="1723878"/>
            <a:ext cx="5259668" cy="171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3" name="Picture 3" descr="227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69546" y="3416298"/>
            <a:ext cx="5259668" cy="1694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89412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-7941" y="230555"/>
            <a:ext cx="16996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任意多边形 29">
            <a:hlinkClick r:id="rId3" action="ppaction://hlinksldjump"/>
          </p:cNvPr>
          <p:cNvSpPr/>
          <p:nvPr/>
        </p:nvSpPr>
        <p:spPr>
          <a:xfrm>
            <a:off x="1759083" y="248421"/>
            <a:ext cx="339581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4" action="ppaction://hlinksldjump"/>
          </p:cNvPr>
          <p:cNvSpPr/>
          <p:nvPr/>
        </p:nvSpPr>
        <p:spPr>
          <a:xfrm>
            <a:off x="208931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5" action="ppaction://hlinksldjump"/>
          </p:cNvPr>
          <p:cNvSpPr/>
          <p:nvPr/>
        </p:nvSpPr>
        <p:spPr>
          <a:xfrm>
            <a:off x="240194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6" action="ppaction://hlinksldjump"/>
          </p:cNvPr>
          <p:cNvSpPr/>
          <p:nvPr/>
        </p:nvSpPr>
        <p:spPr>
          <a:xfrm>
            <a:off x="271457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7" action="ppaction://hlinksldjump"/>
          </p:cNvPr>
          <p:cNvSpPr/>
          <p:nvPr/>
        </p:nvSpPr>
        <p:spPr>
          <a:xfrm>
            <a:off x="302720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8" action="ppaction://hlinksldjump"/>
          </p:cNvPr>
          <p:cNvSpPr/>
          <p:nvPr/>
        </p:nvSpPr>
        <p:spPr>
          <a:xfrm>
            <a:off x="333983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9" action="ppaction://hlinksldjump"/>
          </p:cNvPr>
          <p:cNvSpPr/>
          <p:nvPr/>
        </p:nvSpPr>
        <p:spPr>
          <a:xfrm>
            <a:off x="365246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0" action="ppaction://hlinksldjump"/>
          </p:cNvPr>
          <p:cNvSpPr/>
          <p:nvPr/>
        </p:nvSpPr>
        <p:spPr>
          <a:xfrm>
            <a:off x="396509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1" action="ppaction://hlinksldjump"/>
          </p:cNvPr>
          <p:cNvSpPr/>
          <p:nvPr/>
        </p:nvSpPr>
        <p:spPr>
          <a:xfrm>
            <a:off x="427772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2" action="ppaction://hlinksldjump"/>
          </p:cNvPr>
          <p:cNvSpPr/>
          <p:nvPr/>
        </p:nvSpPr>
        <p:spPr>
          <a:xfrm>
            <a:off x="4605881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3" action="ppaction://hlinksldjump"/>
          </p:cNvPr>
          <p:cNvSpPr/>
          <p:nvPr/>
        </p:nvSpPr>
        <p:spPr>
          <a:xfrm>
            <a:off x="5050312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4" action="ppaction://hlinksldjump"/>
          </p:cNvPr>
          <p:cNvSpPr/>
          <p:nvPr/>
        </p:nvSpPr>
        <p:spPr>
          <a:xfrm>
            <a:off x="5489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5" action="ppaction://hlinksldjump"/>
          </p:cNvPr>
          <p:cNvSpPr/>
          <p:nvPr/>
        </p:nvSpPr>
        <p:spPr>
          <a:xfrm>
            <a:off x="5885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16" action="ppaction://hlinksldjump"/>
          </p:cNvPr>
          <p:cNvSpPr/>
          <p:nvPr/>
        </p:nvSpPr>
        <p:spPr>
          <a:xfrm>
            <a:off x="6281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18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6" name="任意多边形 55">
            <a:hlinkClick r:id="rId17" action="ppaction://hlinksldjump"/>
          </p:cNvPr>
          <p:cNvSpPr/>
          <p:nvPr/>
        </p:nvSpPr>
        <p:spPr>
          <a:xfrm>
            <a:off x="6677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7" name="任意多边形 56">
            <a:hlinkClick r:id="rId18" action="ppaction://hlinksldjump"/>
          </p:cNvPr>
          <p:cNvSpPr/>
          <p:nvPr/>
        </p:nvSpPr>
        <p:spPr>
          <a:xfrm>
            <a:off x="7074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16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8" name="任意多边形 57">
            <a:hlinkClick r:id="rId19" action="ppaction://hlinksldjump"/>
          </p:cNvPr>
          <p:cNvSpPr/>
          <p:nvPr/>
        </p:nvSpPr>
        <p:spPr>
          <a:xfrm>
            <a:off x="7470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17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9" name="任意多边形 58">
            <a:hlinkClick r:id="rId20" action="ppaction://hlinksldjump"/>
          </p:cNvPr>
          <p:cNvSpPr/>
          <p:nvPr/>
        </p:nvSpPr>
        <p:spPr>
          <a:xfrm>
            <a:off x="7866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18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60" name="任意多边形 59">
            <a:hlinkClick r:id="rId21" action="ppaction://hlinksldjump"/>
          </p:cNvPr>
          <p:cNvSpPr/>
          <p:nvPr/>
        </p:nvSpPr>
        <p:spPr>
          <a:xfrm>
            <a:off x="8262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19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61" name="任意多边形 60">
            <a:hlinkClick r:id="rId22" action="ppaction://hlinksldjump"/>
          </p:cNvPr>
          <p:cNvSpPr/>
          <p:nvPr/>
        </p:nvSpPr>
        <p:spPr>
          <a:xfrm>
            <a:off x="8651592" y="248421"/>
            <a:ext cx="383250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20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16887278"/>
              </p:ext>
            </p:extLst>
          </p:nvPr>
        </p:nvGraphicFramePr>
        <p:xfrm>
          <a:off x="237081" y="1563638"/>
          <a:ext cx="8737600" cy="1182688"/>
        </p:xfrm>
        <a:graphic>
          <a:graphicData uri="http://schemas.openxmlformats.org/presentationml/2006/ole">
            <p:oleObj spid="_x0000_s77876" name="文档" r:id="rId23" imgW="8737473" imgH="1184295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67485164"/>
              </p:ext>
            </p:extLst>
          </p:nvPr>
        </p:nvGraphicFramePr>
        <p:xfrm>
          <a:off x="251520" y="2469183"/>
          <a:ext cx="8737600" cy="1182687"/>
        </p:xfrm>
        <a:graphic>
          <a:graphicData uri="http://schemas.openxmlformats.org/presentationml/2006/ole">
            <p:oleObj spid="_x0000_s77877" name="文档" r:id="rId24" imgW="8737473" imgH="1187540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179512" y="3250417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0981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9037" y="1256029"/>
            <a:ext cx="8569811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分别是圆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上的动点，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轴上的动点，则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的最小值为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-7941" y="230555"/>
            <a:ext cx="16996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任意多边形 29">
            <a:hlinkClick r:id="rId3" action="ppaction://hlinksldjump"/>
          </p:cNvPr>
          <p:cNvSpPr/>
          <p:nvPr/>
        </p:nvSpPr>
        <p:spPr>
          <a:xfrm>
            <a:off x="1759083" y="248421"/>
            <a:ext cx="339581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4" action="ppaction://hlinksldjump"/>
          </p:cNvPr>
          <p:cNvSpPr/>
          <p:nvPr/>
        </p:nvSpPr>
        <p:spPr>
          <a:xfrm>
            <a:off x="208931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5" action="ppaction://hlinksldjump"/>
          </p:cNvPr>
          <p:cNvSpPr/>
          <p:nvPr/>
        </p:nvSpPr>
        <p:spPr>
          <a:xfrm>
            <a:off x="240194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6" action="ppaction://hlinksldjump"/>
          </p:cNvPr>
          <p:cNvSpPr/>
          <p:nvPr/>
        </p:nvSpPr>
        <p:spPr>
          <a:xfrm>
            <a:off x="271457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7" action="ppaction://hlinksldjump"/>
          </p:cNvPr>
          <p:cNvSpPr/>
          <p:nvPr/>
        </p:nvSpPr>
        <p:spPr>
          <a:xfrm>
            <a:off x="302720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8" action="ppaction://hlinksldjump"/>
          </p:cNvPr>
          <p:cNvSpPr/>
          <p:nvPr/>
        </p:nvSpPr>
        <p:spPr>
          <a:xfrm>
            <a:off x="333983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9" action="ppaction://hlinksldjump"/>
          </p:cNvPr>
          <p:cNvSpPr/>
          <p:nvPr/>
        </p:nvSpPr>
        <p:spPr>
          <a:xfrm>
            <a:off x="365246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0" action="ppaction://hlinksldjump"/>
          </p:cNvPr>
          <p:cNvSpPr/>
          <p:nvPr/>
        </p:nvSpPr>
        <p:spPr>
          <a:xfrm>
            <a:off x="396509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1" action="ppaction://hlinksldjump"/>
          </p:cNvPr>
          <p:cNvSpPr/>
          <p:nvPr/>
        </p:nvSpPr>
        <p:spPr>
          <a:xfrm>
            <a:off x="427772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2" action="ppaction://hlinksldjump"/>
          </p:cNvPr>
          <p:cNvSpPr/>
          <p:nvPr/>
        </p:nvSpPr>
        <p:spPr>
          <a:xfrm>
            <a:off x="4605881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3" action="ppaction://hlinksldjump"/>
          </p:cNvPr>
          <p:cNvSpPr/>
          <p:nvPr/>
        </p:nvSpPr>
        <p:spPr>
          <a:xfrm>
            <a:off x="5050312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4" action="ppaction://hlinksldjump"/>
          </p:cNvPr>
          <p:cNvSpPr/>
          <p:nvPr/>
        </p:nvSpPr>
        <p:spPr>
          <a:xfrm>
            <a:off x="5489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5" action="ppaction://hlinksldjump"/>
          </p:cNvPr>
          <p:cNvSpPr/>
          <p:nvPr/>
        </p:nvSpPr>
        <p:spPr>
          <a:xfrm>
            <a:off x="5885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16" action="ppaction://hlinksldjump"/>
          </p:cNvPr>
          <p:cNvSpPr/>
          <p:nvPr/>
        </p:nvSpPr>
        <p:spPr>
          <a:xfrm>
            <a:off x="6281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6" name="任意多边形 55">
            <a:hlinkClick r:id="rId17" action="ppaction://hlinksldjump"/>
          </p:cNvPr>
          <p:cNvSpPr/>
          <p:nvPr/>
        </p:nvSpPr>
        <p:spPr>
          <a:xfrm>
            <a:off x="6677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18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7" name="任意多边形 56">
            <a:hlinkClick r:id="rId18" action="ppaction://hlinksldjump"/>
          </p:cNvPr>
          <p:cNvSpPr/>
          <p:nvPr/>
        </p:nvSpPr>
        <p:spPr>
          <a:xfrm>
            <a:off x="7074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16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8" name="任意多边形 57">
            <a:hlinkClick r:id="rId19" action="ppaction://hlinksldjump"/>
          </p:cNvPr>
          <p:cNvSpPr/>
          <p:nvPr/>
        </p:nvSpPr>
        <p:spPr>
          <a:xfrm>
            <a:off x="7470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17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9" name="任意多边形 58">
            <a:hlinkClick r:id="rId20" action="ppaction://hlinksldjump"/>
          </p:cNvPr>
          <p:cNvSpPr/>
          <p:nvPr/>
        </p:nvSpPr>
        <p:spPr>
          <a:xfrm>
            <a:off x="7866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18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60" name="任意多边形 59">
            <a:hlinkClick r:id="rId21" action="ppaction://hlinksldjump"/>
          </p:cNvPr>
          <p:cNvSpPr/>
          <p:nvPr/>
        </p:nvSpPr>
        <p:spPr>
          <a:xfrm>
            <a:off x="8262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19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61" name="任意多边形 60">
            <a:hlinkClick r:id="rId22" action="ppaction://hlinksldjump"/>
          </p:cNvPr>
          <p:cNvSpPr/>
          <p:nvPr/>
        </p:nvSpPr>
        <p:spPr>
          <a:xfrm>
            <a:off x="8651592" y="248421"/>
            <a:ext cx="383250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20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85312321"/>
              </p:ext>
            </p:extLst>
          </p:nvPr>
        </p:nvGraphicFramePr>
        <p:xfrm>
          <a:off x="276056" y="3153444"/>
          <a:ext cx="6005512" cy="1506538"/>
        </p:xfrm>
        <a:graphic>
          <a:graphicData uri="http://schemas.openxmlformats.org/presentationml/2006/ole">
            <p:oleObj spid="_x0000_s82969" name="文档" r:id="rId23" imgW="6004899" imgH="150695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9744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9037" y="898858"/>
            <a:ext cx="8569811" cy="1816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关于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轴的对称圆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由图可知当点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在同一直线上时，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-7941" y="230555"/>
            <a:ext cx="16996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任意多边形 29">
            <a:hlinkClick r:id="rId3" action="ppaction://hlinksldjump"/>
          </p:cNvPr>
          <p:cNvSpPr/>
          <p:nvPr/>
        </p:nvSpPr>
        <p:spPr>
          <a:xfrm>
            <a:off x="1759083" y="248421"/>
            <a:ext cx="339581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4" action="ppaction://hlinksldjump"/>
          </p:cNvPr>
          <p:cNvSpPr/>
          <p:nvPr/>
        </p:nvSpPr>
        <p:spPr>
          <a:xfrm>
            <a:off x="208931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5" action="ppaction://hlinksldjump"/>
          </p:cNvPr>
          <p:cNvSpPr/>
          <p:nvPr/>
        </p:nvSpPr>
        <p:spPr>
          <a:xfrm>
            <a:off x="240194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6" action="ppaction://hlinksldjump"/>
          </p:cNvPr>
          <p:cNvSpPr/>
          <p:nvPr/>
        </p:nvSpPr>
        <p:spPr>
          <a:xfrm>
            <a:off x="271457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7" action="ppaction://hlinksldjump"/>
          </p:cNvPr>
          <p:cNvSpPr/>
          <p:nvPr/>
        </p:nvSpPr>
        <p:spPr>
          <a:xfrm>
            <a:off x="302720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8" action="ppaction://hlinksldjump"/>
          </p:cNvPr>
          <p:cNvSpPr/>
          <p:nvPr/>
        </p:nvSpPr>
        <p:spPr>
          <a:xfrm>
            <a:off x="333983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9" action="ppaction://hlinksldjump"/>
          </p:cNvPr>
          <p:cNvSpPr/>
          <p:nvPr/>
        </p:nvSpPr>
        <p:spPr>
          <a:xfrm>
            <a:off x="365246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0" action="ppaction://hlinksldjump"/>
          </p:cNvPr>
          <p:cNvSpPr/>
          <p:nvPr/>
        </p:nvSpPr>
        <p:spPr>
          <a:xfrm>
            <a:off x="396509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1" action="ppaction://hlinksldjump"/>
          </p:cNvPr>
          <p:cNvSpPr/>
          <p:nvPr/>
        </p:nvSpPr>
        <p:spPr>
          <a:xfrm>
            <a:off x="427772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2" action="ppaction://hlinksldjump"/>
          </p:cNvPr>
          <p:cNvSpPr/>
          <p:nvPr/>
        </p:nvSpPr>
        <p:spPr>
          <a:xfrm>
            <a:off x="4605881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3" action="ppaction://hlinksldjump"/>
          </p:cNvPr>
          <p:cNvSpPr/>
          <p:nvPr/>
        </p:nvSpPr>
        <p:spPr>
          <a:xfrm>
            <a:off x="5050312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4" action="ppaction://hlinksldjump"/>
          </p:cNvPr>
          <p:cNvSpPr/>
          <p:nvPr/>
        </p:nvSpPr>
        <p:spPr>
          <a:xfrm>
            <a:off x="5489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5" action="ppaction://hlinksldjump"/>
          </p:cNvPr>
          <p:cNvSpPr/>
          <p:nvPr/>
        </p:nvSpPr>
        <p:spPr>
          <a:xfrm>
            <a:off x="5885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16" action="ppaction://hlinksldjump"/>
          </p:cNvPr>
          <p:cNvSpPr/>
          <p:nvPr/>
        </p:nvSpPr>
        <p:spPr>
          <a:xfrm>
            <a:off x="6281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6" name="任意多边形 55">
            <a:hlinkClick r:id="rId17" action="ppaction://hlinksldjump"/>
          </p:cNvPr>
          <p:cNvSpPr/>
          <p:nvPr/>
        </p:nvSpPr>
        <p:spPr>
          <a:xfrm>
            <a:off x="6677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18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7" name="任意多边形 56">
            <a:hlinkClick r:id="rId18" action="ppaction://hlinksldjump"/>
          </p:cNvPr>
          <p:cNvSpPr/>
          <p:nvPr/>
        </p:nvSpPr>
        <p:spPr>
          <a:xfrm>
            <a:off x="7074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16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8" name="任意多边形 57">
            <a:hlinkClick r:id="rId19" action="ppaction://hlinksldjump"/>
          </p:cNvPr>
          <p:cNvSpPr/>
          <p:nvPr/>
        </p:nvSpPr>
        <p:spPr>
          <a:xfrm>
            <a:off x="7470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17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9" name="任意多边形 58">
            <a:hlinkClick r:id="rId20" action="ppaction://hlinksldjump"/>
          </p:cNvPr>
          <p:cNvSpPr/>
          <p:nvPr/>
        </p:nvSpPr>
        <p:spPr>
          <a:xfrm>
            <a:off x="7866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18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60" name="任意多边形 59">
            <a:hlinkClick r:id="rId21" action="ppaction://hlinksldjump"/>
          </p:cNvPr>
          <p:cNvSpPr/>
          <p:nvPr/>
        </p:nvSpPr>
        <p:spPr>
          <a:xfrm>
            <a:off x="8262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19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61" name="任意多边形 60">
            <a:hlinkClick r:id="rId22" action="ppaction://hlinksldjump"/>
          </p:cNvPr>
          <p:cNvSpPr/>
          <p:nvPr/>
        </p:nvSpPr>
        <p:spPr>
          <a:xfrm>
            <a:off x="8651592" y="248421"/>
            <a:ext cx="383250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20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15732410"/>
              </p:ext>
            </p:extLst>
          </p:nvPr>
        </p:nvGraphicFramePr>
        <p:xfrm>
          <a:off x="276225" y="2931790"/>
          <a:ext cx="6000750" cy="1504950"/>
        </p:xfrm>
        <a:graphic>
          <a:graphicData uri="http://schemas.openxmlformats.org/presentationml/2006/ole">
            <p:oleObj spid="_x0000_s78874" name="文档" r:id="rId23" imgW="6004899" imgH="1508760" progId="Word.Document.12">
              <p:embed/>
            </p:oleObj>
          </a:graphicData>
        </a:graphic>
      </p:graphicFrame>
      <p:pic>
        <p:nvPicPr>
          <p:cNvPr id="78850" name="Picture 2" descr="228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58215" y="2859782"/>
            <a:ext cx="1490492" cy="1936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79512" y="4114513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5063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矩形 3"/>
              <p:cNvSpPr/>
              <p:nvPr/>
            </p:nvSpPr>
            <p:spPr>
              <a:xfrm>
                <a:off x="251520" y="987574"/>
                <a:ext cx="8487105" cy="40489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  <a:tabLst>
                    <a:tab pos="1890395" algn="l"/>
                  </a:tabLst>
                </a:pPr>
                <a:r>
                  <a:rPr lang="en-US" altLang="zh-CN" sz="2600" kern="100" dirty="0" smtClean="0">
                    <a:latin typeface="Times New Roman"/>
                    <a:ea typeface="华文细黑"/>
                    <a:cs typeface="Courier New"/>
                  </a:rPr>
                  <a:t>16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.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若实数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a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，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b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满足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a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&gt;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b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，则下列不等式成立的是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(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　　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)</a:t>
                </a:r>
                <a:endParaRPr lang="zh-CN" altLang="zh-CN" sz="1050" kern="100" dirty="0">
                  <a:latin typeface="宋体"/>
                  <a:cs typeface="Courier New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  <a:tabLst>
                    <a:tab pos="1890395" algn="l"/>
                  </a:tabLst>
                </a:pPr>
                <a:r>
                  <a:rPr lang="en-US" altLang="zh-CN" sz="2600" kern="100" dirty="0" err="1">
                    <a:latin typeface="Times New Roman"/>
                    <a:ea typeface="华文细黑"/>
                    <a:cs typeface="Courier New"/>
                  </a:rPr>
                  <a:t>A.|</a:t>
                </a:r>
                <a:r>
                  <a:rPr lang="en-US" altLang="zh-CN" sz="2600" i="1" kern="100" dirty="0" err="1">
                    <a:latin typeface="Times New Roman"/>
                    <a:ea typeface="华文细黑"/>
                    <a:cs typeface="Courier New"/>
                  </a:rPr>
                  <a:t>a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|&gt;|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b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|  	</a:t>
                </a:r>
                <a:r>
                  <a:rPr lang="en-US" altLang="zh-CN" sz="2600" kern="100" dirty="0" smtClean="0">
                    <a:latin typeface="Times New Roman"/>
                    <a:ea typeface="华文细黑"/>
                    <a:cs typeface="Courier New"/>
                  </a:rPr>
                  <a:t>	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 </a:t>
                </a:r>
                <a:r>
                  <a:rPr lang="en-US" altLang="zh-CN" sz="2600" kern="100" dirty="0" smtClean="0">
                    <a:latin typeface="Times New Roman"/>
                    <a:ea typeface="华文细黑"/>
                    <a:cs typeface="Courier New"/>
                  </a:rPr>
                  <a:t>      	B.</a:t>
                </a:r>
                <a:r>
                  <a:rPr lang="en-US" altLang="zh-CN" sz="2600" i="1" kern="100" dirty="0" smtClean="0">
                    <a:latin typeface="Times New Roman"/>
                    <a:ea typeface="华文细黑"/>
                    <a:cs typeface="Courier New"/>
                  </a:rPr>
                  <a:t>a</a:t>
                </a:r>
                <a:r>
                  <a:rPr lang="en-US" altLang="zh-CN" sz="2600" kern="100" baseline="30000" dirty="0" smtClean="0">
                    <a:latin typeface="Times New Roman"/>
                    <a:ea typeface="华文细黑"/>
                    <a:cs typeface="Courier New"/>
                  </a:rPr>
                  <a:t>3</a:t>
                </a:r>
                <a:r>
                  <a:rPr lang="en-US" altLang="zh-CN" sz="2600" kern="100" dirty="0" smtClean="0">
                    <a:latin typeface="Times New Roman"/>
                    <a:ea typeface="华文细黑"/>
                    <a:cs typeface="Courier New"/>
                  </a:rPr>
                  <a:t>&gt;</a:t>
                </a:r>
                <a:r>
                  <a:rPr lang="en-US" altLang="zh-CN" sz="2600" i="1" kern="100" dirty="0" smtClean="0">
                    <a:latin typeface="Times New Roman"/>
                    <a:ea typeface="华文细黑"/>
                    <a:cs typeface="Courier New"/>
                  </a:rPr>
                  <a:t>b</a:t>
                </a:r>
                <a:r>
                  <a:rPr lang="en-US" altLang="zh-CN" sz="2600" kern="100" baseline="30000" dirty="0" smtClean="0">
                    <a:latin typeface="Times New Roman"/>
                    <a:ea typeface="华文细黑"/>
                    <a:cs typeface="Courier New"/>
                  </a:rPr>
                  <a:t>3</a:t>
                </a:r>
                <a:endParaRPr lang="zh-CN" altLang="zh-CN" sz="1050" kern="100" dirty="0">
                  <a:latin typeface="宋体"/>
                  <a:cs typeface="Courier New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  <a:tabLst>
                    <a:tab pos="1890395" algn="l"/>
                  </a:tabLst>
                </a:pP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C.</a:t>
                </a:r>
                <a:r>
                  <a:rPr lang="en-US" altLang="zh-CN" sz="2600" kern="100" dirty="0">
                    <a:ea typeface="华文细黑"/>
                    <a:cs typeface="Courier New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i="1" kern="100">
                            <a:latin typeface="Cambria Math"/>
                            <a:ea typeface="华文细黑"/>
                            <a:cs typeface="Courier New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600" kern="100">
                            <a:latin typeface="Times New Roman"/>
                            <a:ea typeface="华文细黑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600" i="1" kern="100">
                            <a:latin typeface="Times New Roman"/>
                            <a:ea typeface="华文细黑"/>
                          </a:rPr>
                          <m:t>a</m:t>
                        </m:r>
                      </m:den>
                    </m:f>
                    <m:r>
                      <a:rPr lang="en-US" altLang="zh-CN" sz="2600" i="1" kern="100">
                        <a:latin typeface="Cambria Math"/>
                        <a:ea typeface="华文细黑"/>
                        <a:cs typeface="Courier New"/>
                      </a:rPr>
                      <m:t> </m:t>
                    </m:r>
                  </m:oMath>
                </a14:m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i="1" kern="100">
                            <a:latin typeface="Cambria Math"/>
                            <a:ea typeface="华文细黑"/>
                            <a:cs typeface="Courier New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600" kern="100">
                            <a:latin typeface="Times New Roman"/>
                            <a:ea typeface="华文细黑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600" i="1" kern="100">
                            <a:latin typeface="Times New Roman"/>
                            <a:ea typeface="华文细黑"/>
                          </a:rPr>
                          <m:t>b</m:t>
                        </m:r>
                      </m:den>
                    </m:f>
                  </m:oMath>
                </a14:m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 	</a:t>
                </a:r>
                <a:r>
                  <a:rPr lang="en-US" altLang="zh-CN" sz="2600" kern="100" dirty="0" smtClean="0">
                    <a:latin typeface="Times New Roman"/>
                    <a:ea typeface="华文细黑"/>
                    <a:cs typeface="Courier New"/>
                  </a:rPr>
                  <a:t>		D.</a:t>
                </a:r>
                <a:r>
                  <a:rPr lang="en-US" altLang="zh-CN" sz="2600" i="1" kern="100" dirty="0" smtClean="0">
                    <a:latin typeface="Times New Roman"/>
                    <a:ea typeface="华文细黑"/>
                    <a:cs typeface="Courier New"/>
                  </a:rPr>
                  <a:t>ab</a:t>
                </a:r>
                <a:r>
                  <a:rPr lang="en-US" altLang="zh-CN" sz="2600" kern="100" baseline="30000" dirty="0" smtClean="0">
                    <a:latin typeface="Times New Roman"/>
                    <a:ea typeface="华文细黑"/>
                    <a:cs typeface="Courier New"/>
                  </a:rPr>
                  <a:t>2</a:t>
                </a:r>
                <a:r>
                  <a:rPr lang="en-US" altLang="zh-CN" sz="2600" kern="100" dirty="0" smtClean="0">
                    <a:latin typeface="Times New Roman"/>
                    <a:ea typeface="华文细黑"/>
                    <a:cs typeface="Courier New"/>
                  </a:rPr>
                  <a:t>&gt;</a:t>
                </a:r>
                <a:r>
                  <a:rPr lang="en-US" altLang="zh-CN" sz="2600" i="1" kern="100" dirty="0" smtClean="0">
                    <a:latin typeface="Times New Roman"/>
                    <a:ea typeface="华文细黑"/>
                    <a:cs typeface="Courier New"/>
                  </a:rPr>
                  <a:t>b</a:t>
                </a:r>
                <a:r>
                  <a:rPr lang="en-US" altLang="zh-CN" sz="2600" kern="100" baseline="30000" dirty="0" smtClean="0">
                    <a:latin typeface="Times New Roman"/>
                    <a:ea typeface="华文细黑"/>
                    <a:cs typeface="Courier New"/>
                  </a:rPr>
                  <a:t>3</a:t>
                </a:r>
                <a:endParaRPr lang="zh-CN" altLang="zh-CN" sz="1050" kern="100" dirty="0">
                  <a:latin typeface="宋体"/>
                  <a:cs typeface="Courier New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  <a:tabLst>
                    <a:tab pos="1890395" algn="l"/>
                  </a:tabLst>
                </a:pPr>
                <a:r>
                  <a:rPr lang="zh-CN" altLang="zh-CN" sz="2600" b="1" kern="100" dirty="0" smtClean="0">
                    <a:solidFill>
                      <a:srgbClr val="0066FF"/>
                    </a:solidFill>
                    <a:latin typeface="Times New Roman"/>
                    <a:ea typeface="微软雅黑"/>
                    <a:cs typeface="Times New Roman"/>
                  </a:rPr>
                  <a:t>解析</a:t>
                </a:r>
                <a:r>
                  <a:rPr lang="zh-CN" altLang="zh-CN" sz="2600" b="1" kern="100" dirty="0">
                    <a:solidFill>
                      <a:srgbClr val="0066FF"/>
                    </a:solidFill>
                    <a:latin typeface="Times New Roman"/>
                    <a:ea typeface="微软雅黑"/>
                    <a:cs typeface="Times New Roman"/>
                  </a:rPr>
                  <a:t>　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在选项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A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，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C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中</a:t>
                </a: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，</a:t>
                </a:r>
                <a:endParaRPr lang="en-US" altLang="zh-CN" sz="2600" kern="100" dirty="0" smtClean="0">
                  <a:latin typeface="Times New Roman"/>
                  <a:ea typeface="华文细黑"/>
                  <a:cs typeface="Times New Roman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  <a:tabLst>
                    <a:tab pos="1890395" algn="l"/>
                  </a:tabLst>
                </a:pP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当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a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＝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2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，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b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＝－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3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时</a:t>
                </a: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，不等式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不成立</a:t>
                </a:r>
                <a:r>
                  <a:rPr lang="zh-CN" altLang="zh-CN" sz="2600" kern="100" dirty="0" smtClean="0">
                    <a:latin typeface="Times New Roman"/>
                    <a:ea typeface="华文细黑"/>
                    <a:cs typeface="Times New Roman"/>
                  </a:rPr>
                  <a:t>；</a:t>
                </a:r>
                <a:endParaRPr lang="en-US" altLang="zh-CN" sz="2600" kern="100" dirty="0" smtClean="0">
                  <a:latin typeface="Times New Roman"/>
                  <a:ea typeface="华文细黑"/>
                  <a:cs typeface="Times New Roman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  <a:tabLst>
                    <a:tab pos="1890395" algn="l"/>
                  </a:tabLst>
                </a:pPr>
                <a:r>
                  <a:rPr lang="en-US" altLang="zh-CN" sz="2600" kern="100" dirty="0" smtClean="0">
                    <a:latin typeface="Times New Roman"/>
                    <a:ea typeface="华文细黑"/>
                    <a:cs typeface="Courier New"/>
                  </a:rPr>
                  <a:t>D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中当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a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＝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2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，</a:t>
                </a:r>
                <a:r>
                  <a:rPr lang="en-US" altLang="zh-CN" sz="2600" i="1" kern="100" dirty="0">
                    <a:latin typeface="Times New Roman"/>
                    <a:ea typeface="华文细黑"/>
                    <a:cs typeface="Courier New"/>
                  </a:rPr>
                  <a:t>b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＝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0</a:t>
                </a:r>
                <a:r>
                  <a:rPr lang="zh-CN" altLang="zh-CN" sz="2600" kern="100" dirty="0">
                    <a:latin typeface="Times New Roman"/>
                    <a:ea typeface="华文细黑"/>
                    <a:cs typeface="Times New Roman"/>
                  </a:rPr>
                  <a:t>时，不等式不成立，故选</a:t>
                </a:r>
                <a:r>
                  <a:rPr lang="en-US" altLang="zh-CN" sz="2600" kern="100" dirty="0">
                    <a:latin typeface="Times New Roman"/>
                    <a:ea typeface="华文细黑"/>
                    <a:cs typeface="Courier New"/>
                  </a:rPr>
                  <a:t>B.</a:t>
                </a:r>
                <a:endParaRPr lang="zh-CN" altLang="zh-CN" sz="1050" kern="100" dirty="0">
                  <a:effectLst/>
                  <a:latin typeface="宋体"/>
                  <a:cs typeface="Courier New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87574"/>
                <a:ext cx="8487105" cy="4048994"/>
              </a:xfrm>
              <a:prstGeom prst="rect">
                <a:avLst/>
              </a:prstGeom>
              <a:blipFill rotWithShape="1">
                <a:blip r:embed="rId2"/>
                <a:stretch>
                  <a:fillRect l="-1220" b="-1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-7941" y="230555"/>
            <a:ext cx="16996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任意多边形 29">
            <a:hlinkClick r:id="rId3" action="ppaction://hlinksldjump"/>
          </p:cNvPr>
          <p:cNvSpPr/>
          <p:nvPr/>
        </p:nvSpPr>
        <p:spPr>
          <a:xfrm>
            <a:off x="1759083" y="248421"/>
            <a:ext cx="339581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4" action="ppaction://hlinksldjump"/>
          </p:cNvPr>
          <p:cNvSpPr/>
          <p:nvPr/>
        </p:nvSpPr>
        <p:spPr>
          <a:xfrm>
            <a:off x="208931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5" action="ppaction://hlinksldjump"/>
          </p:cNvPr>
          <p:cNvSpPr/>
          <p:nvPr/>
        </p:nvSpPr>
        <p:spPr>
          <a:xfrm>
            <a:off x="240194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6" action="ppaction://hlinksldjump"/>
          </p:cNvPr>
          <p:cNvSpPr/>
          <p:nvPr/>
        </p:nvSpPr>
        <p:spPr>
          <a:xfrm>
            <a:off x="271457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7" action="ppaction://hlinksldjump"/>
          </p:cNvPr>
          <p:cNvSpPr/>
          <p:nvPr/>
        </p:nvSpPr>
        <p:spPr>
          <a:xfrm>
            <a:off x="302720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8" action="ppaction://hlinksldjump"/>
          </p:cNvPr>
          <p:cNvSpPr/>
          <p:nvPr/>
        </p:nvSpPr>
        <p:spPr>
          <a:xfrm>
            <a:off x="333983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9" action="ppaction://hlinksldjump"/>
          </p:cNvPr>
          <p:cNvSpPr/>
          <p:nvPr/>
        </p:nvSpPr>
        <p:spPr>
          <a:xfrm>
            <a:off x="365246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0" action="ppaction://hlinksldjump"/>
          </p:cNvPr>
          <p:cNvSpPr/>
          <p:nvPr/>
        </p:nvSpPr>
        <p:spPr>
          <a:xfrm>
            <a:off x="396509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1" action="ppaction://hlinksldjump"/>
          </p:cNvPr>
          <p:cNvSpPr/>
          <p:nvPr/>
        </p:nvSpPr>
        <p:spPr>
          <a:xfrm>
            <a:off x="427772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2" action="ppaction://hlinksldjump"/>
          </p:cNvPr>
          <p:cNvSpPr/>
          <p:nvPr/>
        </p:nvSpPr>
        <p:spPr>
          <a:xfrm>
            <a:off x="4605881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3" action="ppaction://hlinksldjump"/>
          </p:cNvPr>
          <p:cNvSpPr/>
          <p:nvPr/>
        </p:nvSpPr>
        <p:spPr>
          <a:xfrm>
            <a:off x="5050312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4" action="ppaction://hlinksldjump"/>
          </p:cNvPr>
          <p:cNvSpPr/>
          <p:nvPr/>
        </p:nvSpPr>
        <p:spPr>
          <a:xfrm>
            <a:off x="5489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5" action="ppaction://hlinksldjump"/>
          </p:cNvPr>
          <p:cNvSpPr/>
          <p:nvPr/>
        </p:nvSpPr>
        <p:spPr>
          <a:xfrm>
            <a:off x="5885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16" action="ppaction://hlinksldjump"/>
          </p:cNvPr>
          <p:cNvSpPr/>
          <p:nvPr/>
        </p:nvSpPr>
        <p:spPr>
          <a:xfrm>
            <a:off x="6281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6" name="任意多边形 55">
            <a:hlinkClick r:id="rId17" action="ppaction://hlinksldjump"/>
          </p:cNvPr>
          <p:cNvSpPr/>
          <p:nvPr/>
        </p:nvSpPr>
        <p:spPr>
          <a:xfrm>
            <a:off x="6677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7" name="任意多边形 56">
            <a:hlinkClick r:id="rId18" action="ppaction://hlinksldjump"/>
          </p:cNvPr>
          <p:cNvSpPr/>
          <p:nvPr/>
        </p:nvSpPr>
        <p:spPr>
          <a:xfrm>
            <a:off x="7074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16</a:t>
            </a:r>
            <a:endParaRPr lang="zh-CN" altLang="en-US" sz="18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8" name="任意多边形 57">
            <a:hlinkClick r:id="rId19" action="ppaction://hlinksldjump"/>
          </p:cNvPr>
          <p:cNvSpPr/>
          <p:nvPr/>
        </p:nvSpPr>
        <p:spPr>
          <a:xfrm>
            <a:off x="7470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17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9" name="任意多边形 58">
            <a:hlinkClick r:id="rId20" action="ppaction://hlinksldjump"/>
          </p:cNvPr>
          <p:cNvSpPr/>
          <p:nvPr/>
        </p:nvSpPr>
        <p:spPr>
          <a:xfrm>
            <a:off x="7866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18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60" name="任意多边形 59">
            <a:hlinkClick r:id="rId21" action="ppaction://hlinksldjump"/>
          </p:cNvPr>
          <p:cNvSpPr/>
          <p:nvPr/>
        </p:nvSpPr>
        <p:spPr>
          <a:xfrm>
            <a:off x="8262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19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61" name="任意多边形 60">
            <a:hlinkClick r:id="rId22" action="ppaction://hlinksldjump"/>
          </p:cNvPr>
          <p:cNvSpPr/>
          <p:nvPr/>
        </p:nvSpPr>
        <p:spPr>
          <a:xfrm>
            <a:off x="8651592" y="248421"/>
            <a:ext cx="383250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20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50723" y="1131590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1260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-7941" y="230555"/>
            <a:ext cx="16996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任意多边形 29">
            <a:hlinkClick r:id="rId2" action="ppaction://hlinksldjump"/>
          </p:cNvPr>
          <p:cNvSpPr/>
          <p:nvPr/>
        </p:nvSpPr>
        <p:spPr>
          <a:xfrm>
            <a:off x="1759083" y="248421"/>
            <a:ext cx="339581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3" action="ppaction://hlinksldjump"/>
          </p:cNvPr>
          <p:cNvSpPr/>
          <p:nvPr/>
        </p:nvSpPr>
        <p:spPr>
          <a:xfrm>
            <a:off x="208931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4" action="ppaction://hlinksldjump"/>
          </p:cNvPr>
          <p:cNvSpPr/>
          <p:nvPr/>
        </p:nvSpPr>
        <p:spPr>
          <a:xfrm>
            <a:off x="240194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5" action="ppaction://hlinksldjump"/>
          </p:cNvPr>
          <p:cNvSpPr/>
          <p:nvPr/>
        </p:nvSpPr>
        <p:spPr>
          <a:xfrm>
            <a:off x="271457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6" action="ppaction://hlinksldjump"/>
          </p:cNvPr>
          <p:cNvSpPr/>
          <p:nvPr/>
        </p:nvSpPr>
        <p:spPr>
          <a:xfrm>
            <a:off x="302720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7" action="ppaction://hlinksldjump"/>
          </p:cNvPr>
          <p:cNvSpPr/>
          <p:nvPr/>
        </p:nvSpPr>
        <p:spPr>
          <a:xfrm>
            <a:off x="333983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8" action="ppaction://hlinksldjump"/>
          </p:cNvPr>
          <p:cNvSpPr/>
          <p:nvPr/>
        </p:nvSpPr>
        <p:spPr>
          <a:xfrm>
            <a:off x="365246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9" action="ppaction://hlinksldjump"/>
          </p:cNvPr>
          <p:cNvSpPr/>
          <p:nvPr/>
        </p:nvSpPr>
        <p:spPr>
          <a:xfrm>
            <a:off x="396509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0" action="ppaction://hlinksldjump"/>
          </p:cNvPr>
          <p:cNvSpPr/>
          <p:nvPr/>
        </p:nvSpPr>
        <p:spPr>
          <a:xfrm>
            <a:off x="427772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1" action="ppaction://hlinksldjump"/>
          </p:cNvPr>
          <p:cNvSpPr/>
          <p:nvPr/>
        </p:nvSpPr>
        <p:spPr>
          <a:xfrm>
            <a:off x="4605881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2" action="ppaction://hlinksldjump"/>
          </p:cNvPr>
          <p:cNvSpPr/>
          <p:nvPr/>
        </p:nvSpPr>
        <p:spPr>
          <a:xfrm>
            <a:off x="5050312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3" action="ppaction://hlinksldjump"/>
          </p:cNvPr>
          <p:cNvSpPr/>
          <p:nvPr/>
        </p:nvSpPr>
        <p:spPr>
          <a:xfrm>
            <a:off x="5489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4" action="ppaction://hlinksldjump"/>
          </p:cNvPr>
          <p:cNvSpPr/>
          <p:nvPr/>
        </p:nvSpPr>
        <p:spPr>
          <a:xfrm>
            <a:off x="5885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15" action="ppaction://hlinksldjump"/>
          </p:cNvPr>
          <p:cNvSpPr/>
          <p:nvPr/>
        </p:nvSpPr>
        <p:spPr>
          <a:xfrm>
            <a:off x="6281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6" name="任意多边形 55">
            <a:hlinkClick r:id="rId16" action="ppaction://hlinksldjump"/>
          </p:cNvPr>
          <p:cNvSpPr/>
          <p:nvPr/>
        </p:nvSpPr>
        <p:spPr>
          <a:xfrm>
            <a:off x="6677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7" name="任意多边形 56">
            <a:hlinkClick r:id="rId17" action="ppaction://hlinksldjump"/>
          </p:cNvPr>
          <p:cNvSpPr/>
          <p:nvPr/>
        </p:nvSpPr>
        <p:spPr>
          <a:xfrm>
            <a:off x="7074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16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8" name="任意多边形 57">
            <a:hlinkClick r:id="rId18" action="ppaction://hlinksldjump"/>
          </p:cNvPr>
          <p:cNvSpPr/>
          <p:nvPr/>
        </p:nvSpPr>
        <p:spPr>
          <a:xfrm>
            <a:off x="7470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17</a:t>
            </a:r>
            <a:endParaRPr lang="zh-CN" altLang="en-US" sz="18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9" name="任意多边形 58">
            <a:hlinkClick r:id="rId19" action="ppaction://hlinksldjump"/>
          </p:cNvPr>
          <p:cNvSpPr/>
          <p:nvPr/>
        </p:nvSpPr>
        <p:spPr>
          <a:xfrm>
            <a:off x="7866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18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60" name="任意多边形 59">
            <a:hlinkClick r:id="rId20" action="ppaction://hlinksldjump"/>
          </p:cNvPr>
          <p:cNvSpPr/>
          <p:nvPr/>
        </p:nvSpPr>
        <p:spPr>
          <a:xfrm>
            <a:off x="8262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19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61" name="任意多边形 60">
            <a:hlinkClick r:id="rId21" action="ppaction://hlinksldjump"/>
          </p:cNvPr>
          <p:cNvSpPr/>
          <p:nvPr/>
        </p:nvSpPr>
        <p:spPr>
          <a:xfrm>
            <a:off x="8651592" y="248421"/>
            <a:ext cx="383250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20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94380" y="1419622"/>
            <a:ext cx="857197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17.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在抛物线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上有一点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，它到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的距离与它到焦点的距离之和最小，则点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的坐标是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2,1)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.(1,2)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C.(2,1)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1,2)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4217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-7941" y="230555"/>
            <a:ext cx="16996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任意多边形 29">
            <a:hlinkClick r:id="rId2" action="ppaction://hlinksldjump"/>
          </p:cNvPr>
          <p:cNvSpPr/>
          <p:nvPr/>
        </p:nvSpPr>
        <p:spPr>
          <a:xfrm>
            <a:off x="1759083" y="248421"/>
            <a:ext cx="339581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3" action="ppaction://hlinksldjump"/>
          </p:cNvPr>
          <p:cNvSpPr/>
          <p:nvPr/>
        </p:nvSpPr>
        <p:spPr>
          <a:xfrm>
            <a:off x="208931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4" action="ppaction://hlinksldjump"/>
          </p:cNvPr>
          <p:cNvSpPr/>
          <p:nvPr/>
        </p:nvSpPr>
        <p:spPr>
          <a:xfrm>
            <a:off x="240194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5" action="ppaction://hlinksldjump"/>
          </p:cNvPr>
          <p:cNvSpPr/>
          <p:nvPr/>
        </p:nvSpPr>
        <p:spPr>
          <a:xfrm>
            <a:off x="271457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6" action="ppaction://hlinksldjump"/>
          </p:cNvPr>
          <p:cNvSpPr/>
          <p:nvPr/>
        </p:nvSpPr>
        <p:spPr>
          <a:xfrm>
            <a:off x="302720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7" action="ppaction://hlinksldjump"/>
          </p:cNvPr>
          <p:cNvSpPr/>
          <p:nvPr/>
        </p:nvSpPr>
        <p:spPr>
          <a:xfrm>
            <a:off x="333983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8" action="ppaction://hlinksldjump"/>
          </p:cNvPr>
          <p:cNvSpPr/>
          <p:nvPr/>
        </p:nvSpPr>
        <p:spPr>
          <a:xfrm>
            <a:off x="365246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9" action="ppaction://hlinksldjump"/>
          </p:cNvPr>
          <p:cNvSpPr/>
          <p:nvPr/>
        </p:nvSpPr>
        <p:spPr>
          <a:xfrm>
            <a:off x="396509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0" action="ppaction://hlinksldjump"/>
          </p:cNvPr>
          <p:cNvSpPr/>
          <p:nvPr/>
        </p:nvSpPr>
        <p:spPr>
          <a:xfrm>
            <a:off x="427772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1" action="ppaction://hlinksldjump"/>
          </p:cNvPr>
          <p:cNvSpPr/>
          <p:nvPr/>
        </p:nvSpPr>
        <p:spPr>
          <a:xfrm>
            <a:off x="4605881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2" action="ppaction://hlinksldjump"/>
          </p:cNvPr>
          <p:cNvSpPr/>
          <p:nvPr/>
        </p:nvSpPr>
        <p:spPr>
          <a:xfrm>
            <a:off x="5050312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3" action="ppaction://hlinksldjump"/>
          </p:cNvPr>
          <p:cNvSpPr/>
          <p:nvPr/>
        </p:nvSpPr>
        <p:spPr>
          <a:xfrm>
            <a:off x="5489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4" action="ppaction://hlinksldjump"/>
          </p:cNvPr>
          <p:cNvSpPr/>
          <p:nvPr/>
        </p:nvSpPr>
        <p:spPr>
          <a:xfrm>
            <a:off x="5885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15" action="ppaction://hlinksldjump"/>
          </p:cNvPr>
          <p:cNvSpPr/>
          <p:nvPr/>
        </p:nvSpPr>
        <p:spPr>
          <a:xfrm>
            <a:off x="6281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6" name="任意多边形 55">
            <a:hlinkClick r:id="rId16" action="ppaction://hlinksldjump"/>
          </p:cNvPr>
          <p:cNvSpPr/>
          <p:nvPr/>
        </p:nvSpPr>
        <p:spPr>
          <a:xfrm>
            <a:off x="6677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7" name="任意多边形 56">
            <a:hlinkClick r:id="rId17" action="ppaction://hlinksldjump"/>
          </p:cNvPr>
          <p:cNvSpPr/>
          <p:nvPr/>
        </p:nvSpPr>
        <p:spPr>
          <a:xfrm>
            <a:off x="7074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16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8" name="任意多边形 57">
            <a:hlinkClick r:id="rId18" action="ppaction://hlinksldjump"/>
          </p:cNvPr>
          <p:cNvSpPr/>
          <p:nvPr/>
        </p:nvSpPr>
        <p:spPr>
          <a:xfrm>
            <a:off x="7470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17</a:t>
            </a:r>
            <a:endParaRPr lang="zh-CN" altLang="en-US" sz="18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9" name="任意多边形 58">
            <a:hlinkClick r:id="rId19" action="ppaction://hlinksldjump"/>
          </p:cNvPr>
          <p:cNvSpPr/>
          <p:nvPr/>
        </p:nvSpPr>
        <p:spPr>
          <a:xfrm>
            <a:off x="7866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18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60" name="任意多边形 59">
            <a:hlinkClick r:id="rId20" action="ppaction://hlinksldjump"/>
          </p:cNvPr>
          <p:cNvSpPr/>
          <p:nvPr/>
        </p:nvSpPr>
        <p:spPr>
          <a:xfrm>
            <a:off x="8262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19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61" name="任意多边形 60">
            <a:hlinkClick r:id="rId21" action="ppaction://hlinksldjump"/>
          </p:cNvPr>
          <p:cNvSpPr/>
          <p:nvPr/>
        </p:nvSpPr>
        <p:spPr>
          <a:xfrm>
            <a:off x="8651592" y="248421"/>
            <a:ext cx="383250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20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94380" y="843558"/>
            <a:ext cx="8571976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如图所示，直线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为抛物线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的准线，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为其焦点，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PN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AN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，由抛物线的定义知，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AN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当且仅当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三点共线时取等号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点的横坐标与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点的横坐标相同即为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则可排除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79874" name="Picture 2" descr="229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42789" y="2272188"/>
            <a:ext cx="2249691" cy="181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42974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-7941" y="230555"/>
            <a:ext cx="16996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任意多边形 29">
            <a:hlinkClick r:id="rId2" action="ppaction://hlinksldjump"/>
          </p:cNvPr>
          <p:cNvSpPr/>
          <p:nvPr/>
        </p:nvSpPr>
        <p:spPr>
          <a:xfrm>
            <a:off x="1759083" y="248421"/>
            <a:ext cx="339581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3" action="ppaction://hlinksldjump"/>
          </p:cNvPr>
          <p:cNvSpPr/>
          <p:nvPr/>
        </p:nvSpPr>
        <p:spPr>
          <a:xfrm>
            <a:off x="208931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4" action="ppaction://hlinksldjump"/>
          </p:cNvPr>
          <p:cNvSpPr/>
          <p:nvPr/>
        </p:nvSpPr>
        <p:spPr>
          <a:xfrm>
            <a:off x="240194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5" action="ppaction://hlinksldjump"/>
          </p:cNvPr>
          <p:cNvSpPr/>
          <p:nvPr/>
        </p:nvSpPr>
        <p:spPr>
          <a:xfrm>
            <a:off x="271457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6" action="ppaction://hlinksldjump"/>
          </p:cNvPr>
          <p:cNvSpPr/>
          <p:nvPr/>
        </p:nvSpPr>
        <p:spPr>
          <a:xfrm>
            <a:off x="302720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7" action="ppaction://hlinksldjump"/>
          </p:cNvPr>
          <p:cNvSpPr/>
          <p:nvPr/>
        </p:nvSpPr>
        <p:spPr>
          <a:xfrm>
            <a:off x="333983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8" action="ppaction://hlinksldjump"/>
          </p:cNvPr>
          <p:cNvSpPr/>
          <p:nvPr/>
        </p:nvSpPr>
        <p:spPr>
          <a:xfrm>
            <a:off x="365246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9" action="ppaction://hlinksldjump"/>
          </p:cNvPr>
          <p:cNvSpPr/>
          <p:nvPr/>
        </p:nvSpPr>
        <p:spPr>
          <a:xfrm>
            <a:off x="396509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0" action="ppaction://hlinksldjump"/>
          </p:cNvPr>
          <p:cNvSpPr/>
          <p:nvPr/>
        </p:nvSpPr>
        <p:spPr>
          <a:xfrm>
            <a:off x="427772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1" action="ppaction://hlinksldjump"/>
          </p:cNvPr>
          <p:cNvSpPr/>
          <p:nvPr/>
        </p:nvSpPr>
        <p:spPr>
          <a:xfrm>
            <a:off x="4605881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2" action="ppaction://hlinksldjump"/>
          </p:cNvPr>
          <p:cNvSpPr/>
          <p:nvPr/>
        </p:nvSpPr>
        <p:spPr>
          <a:xfrm>
            <a:off x="5050312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3" action="ppaction://hlinksldjump"/>
          </p:cNvPr>
          <p:cNvSpPr/>
          <p:nvPr/>
        </p:nvSpPr>
        <p:spPr>
          <a:xfrm>
            <a:off x="5489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4" action="ppaction://hlinksldjump"/>
          </p:cNvPr>
          <p:cNvSpPr/>
          <p:nvPr/>
        </p:nvSpPr>
        <p:spPr>
          <a:xfrm>
            <a:off x="5885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15" action="ppaction://hlinksldjump"/>
          </p:cNvPr>
          <p:cNvSpPr/>
          <p:nvPr/>
        </p:nvSpPr>
        <p:spPr>
          <a:xfrm>
            <a:off x="6281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6" name="任意多边形 55">
            <a:hlinkClick r:id="rId16" action="ppaction://hlinksldjump"/>
          </p:cNvPr>
          <p:cNvSpPr/>
          <p:nvPr/>
        </p:nvSpPr>
        <p:spPr>
          <a:xfrm>
            <a:off x="6677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7" name="任意多边形 56">
            <a:hlinkClick r:id="rId17" action="ppaction://hlinksldjump"/>
          </p:cNvPr>
          <p:cNvSpPr/>
          <p:nvPr/>
        </p:nvSpPr>
        <p:spPr>
          <a:xfrm>
            <a:off x="7074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16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8" name="任意多边形 57">
            <a:hlinkClick r:id="rId18" action="ppaction://hlinksldjump"/>
          </p:cNvPr>
          <p:cNvSpPr/>
          <p:nvPr/>
        </p:nvSpPr>
        <p:spPr>
          <a:xfrm>
            <a:off x="7470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17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9" name="任意多边形 58">
            <a:hlinkClick r:id="rId19" action="ppaction://hlinksldjump"/>
          </p:cNvPr>
          <p:cNvSpPr/>
          <p:nvPr/>
        </p:nvSpPr>
        <p:spPr>
          <a:xfrm>
            <a:off x="7866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18</a:t>
            </a:r>
            <a:endParaRPr lang="zh-CN" altLang="en-US" sz="18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60" name="任意多边形 59">
            <a:hlinkClick r:id="rId20" action="ppaction://hlinksldjump"/>
          </p:cNvPr>
          <p:cNvSpPr/>
          <p:nvPr/>
        </p:nvSpPr>
        <p:spPr>
          <a:xfrm>
            <a:off x="8262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19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61" name="任意多边形 60">
            <a:hlinkClick r:id="rId21" action="ppaction://hlinksldjump"/>
          </p:cNvPr>
          <p:cNvSpPr/>
          <p:nvPr/>
        </p:nvSpPr>
        <p:spPr>
          <a:xfrm>
            <a:off x="8651592" y="248421"/>
            <a:ext cx="383250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20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94380" y="771550"/>
            <a:ext cx="8571976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18.(2015·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广东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若空间中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个不同的点两两距离都相等，则正整数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至多等于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	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至多等于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大于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5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时显然成立，故排除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正四面体的四个顶点，两两距离相等，得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时成立，故选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71800" y="1491630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</a:rPr>
              <a:t>B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796820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-7941" y="230555"/>
            <a:ext cx="16996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任意多边形 29">
            <a:hlinkClick r:id="rId3" action="ppaction://hlinksldjump"/>
          </p:cNvPr>
          <p:cNvSpPr/>
          <p:nvPr/>
        </p:nvSpPr>
        <p:spPr>
          <a:xfrm>
            <a:off x="1759083" y="248421"/>
            <a:ext cx="339581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4" action="ppaction://hlinksldjump"/>
          </p:cNvPr>
          <p:cNvSpPr/>
          <p:nvPr/>
        </p:nvSpPr>
        <p:spPr>
          <a:xfrm>
            <a:off x="208931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5" action="ppaction://hlinksldjump"/>
          </p:cNvPr>
          <p:cNvSpPr/>
          <p:nvPr/>
        </p:nvSpPr>
        <p:spPr>
          <a:xfrm>
            <a:off x="240194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6" action="ppaction://hlinksldjump"/>
          </p:cNvPr>
          <p:cNvSpPr/>
          <p:nvPr/>
        </p:nvSpPr>
        <p:spPr>
          <a:xfrm>
            <a:off x="271457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7" action="ppaction://hlinksldjump"/>
          </p:cNvPr>
          <p:cNvSpPr/>
          <p:nvPr/>
        </p:nvSpPr>
        <p:spPr>
          <a:xfrm>
            <a:off x="302720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8" action="ppaction://hlinksldjump"/>
          </p:cNvPr>
          <p:cNvSpPr/>
          <p:nvPr/>
        </p:nvSpPr>
        <p:spPr>
          <a:xfrm>
            <a:off x="333983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9" action="ppaction://hlinksldjump"/>
          </p:cNvPr>
          <p:cNvSpPr/>
          <p:nvPr/>
        </p:nvSpPr>
        <p:spPr>
          <a:xfrm>
            <a:off x="365246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0" action="ppaction://hlinksldjump"/>
          </p:cNvPr>
          <p:cNvSpPr/>
          <p:nvPr/>
        </p:nvSpPr>
        <p:spPr>
          <a:xfrm>
            <a:off x="396509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1" action="ppaction://hlinksldjump"/>
          </p:cNvPr>
          <p:cNvSpPr/>
          <p:nvPr/>
        </p:nvSpPr>
        <p:spPr>
          <a:xfrm>
            <a:off x="427772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2" action="ppaction://hlinksldjump"/>
          </p:cNvPr>
          <p:cNvSpPr/>
          <p:nvPr/>
        </p:nvSpPr>
        <p:spPr>
          <a:xfrm>
            <a:off x="4605881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3" action="ppaction://hlinksldjump"/>
          </p:cNvPr>
          <p:cNvSpPr/>
          <p:nvPr/>
        </p:nvSpPr>
        <p:spPr>
          <a:xfrm>
            <a:off x="5050312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4" action="ppaction://hlinksldjump"/>
          </p:cNvPr>
          <p:cNvSpPr/>
          <p:nvPr/>
        </p:nvSpPr>
        <p:spPr>
          <a:xfrm>
            <a:off x="5489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5" action="ppaction://hlinksldjump"/>
          </p:cNvPr>
          <p:cNvSpPr/>
          <p:nvPr/>
        </p:nvSpPr>
        <p:spPr>
          <a:xfrm>
            <a:off x="5885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16" action="ppaction://hlinksldjump"/>
          </p:cNvPr>
          <p:cNvSpPr/>
          <p:nvPr/>
        </p:nvSpPr>
        <p:spPr>
          <a:xfrm>
            <a:off x="6281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6" name="任意多边形 55">
            <a:hlinkClick r:id="rId17" action="ppaction://hlinksldjump"/>
          </p:cNvPr>
          <p:cNvSpPr/>
          <p:nvPr/>
        </p:nvSpPr>
        <p:spPr>
          <a:xfrm>
            <a:off x="6677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7" name="任意多边形 56">
            <a:hlinkClick r:id="rId18" action="ppaction://hlinksldjump"/>
          </p:cNvPr>
          <p:cNvSpPr/>
          <p:nvPr/>
        </p:nvSpPr>
        <p:spPr>
          <a:xfrm>
            <a:off x="7074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16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8" name="任意多边形 57">
            <a:hlinkClick r:id="rId19" action="ppaction://hlinksldjump"/>
          </p:cNvPr>
          <p:cNvSpPr/>
          <p:nvPr/>
        </p:nvSpPr>
        <p:spPr>
          <a:xfrm>
            <a:off x="7470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17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9" name="任意多边形 58">
            <a:hlinkClick r:id="rId20" action="ppaction://hlinksldjump"/>
          </p:cNvPr>
          <p:cNvSpPr/>
          <p:nvPr/>
        </p:nvSpPr>
        <p:spPr>
          <a:xfrm>
            <a:off x="7866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18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60" name="任意多边形 59">
            <a:hlinkClick r:id="rId21" action="ppaction://hlinksldjump"/>
          </p:cNvPr>
          <p:cNvSpPr/>
          <p:nvPr/>
        </p:nvSpPr>
        <p:spPr>
          <a:xfrm>
            <a:off x="8262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19</a:t>
            </a:r>
            <a:endParaRPr lang="zh-CN" altLang="en-US" sz="18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61" name="任意多边形 60">
            <a:hlinkClick r:id="rId22" action="ppaction://hlinksldjump"/>
          </p:cNvPr>
          <p:cNvSpPr/>
          <p:nvPr/>
        </p:nvSpPr>
        <p:spPr>
          <a:xfrm>
            <a:off x="8651592" y="248421"/>
            <a:ext cx="383250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20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60775151"/>
              </p:ext>
            </p:extLst>
          </p:nvPr>
        </p:nvGraphicFramePr>
        <p:xfrm>
          <a:off x="251520" y="942181"/>
          <a:ext cx="8724900" cy="3933825"/>
        </p:xfrm>
        <a:graphic>
          <a:graphicData uri="http://schemas.openxmlformats.org/presentationml/2006/ole">
            <p:oleObj spid="_x0000_s83993" name="文档" r:id="rId23" imgW="8727758" imgH="402804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26510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5363" y="298694"/>
            <a:ext cx="8477117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的内角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所对边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60°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          B.8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C.1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   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29431660"/>
              </p:ext>
            </p:extLst>
          </p:nvPr>
        </p:nvGraphicFramePr>
        <p:xfrm>
          <a:off x="403225" y="3352800"/>
          <a:ext cx="8634413" cy="1279525"/>
        </p:xfrm>
        <a:graphic>
          <a:graphicData uri="http://schemas.openxmlformats.org/presentationml/2006/ole">
            <p:oleObj spid="_x0000_s30857" name="文档" r:id="rId3" imgW="8632762" imgH="1287403" progId="Word.Document.12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273"/>
              </p:ext>
            </p:extLst>
          </p:nvPr>
        </p:nvGraphicFramePr>
        <p:xfrm>
          <a:off x="911399" y="1512193"/>
          <a:ext cx="276225" cy="771525"/>
        </p:xfrm>
        <a:graphic>
          <a:graphicData uri="http://schemas.openxmlformats.org/presentationml/2006/ole">
            <p:oleObj spid="_x0000_s30858" name="文档" r:id="rId4" imgW="283189" imgH="791470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30011268"/>
              </p:ext>
            </p:extLst>
          </p:nvPr>
        </p:nvGraphicFramePr>
        <p:xfrm>
          <a:off x="4283968" y="1537571"/>
          <a:ext cx="520700" cy="598488"/>
        </p:xfrm>
        <a:graphic>
          <a:graphicData uri="http://schemas.openxmlformats.org/presentationml/2006/ole">
            <p:oleObj spid="_x0000_s30859" name="文档" r:id="rId5" imgW="521039" imgH="599086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37117393"/>
              </p:ext>
            </p:extLst>
          </p:nvPr>
        </p:nvGraphicFramePr>
        <p:xfrm>
          <a:off x="3591184" y="2097589"/>
          <a:ext cx="301625" cy="808038"/>
        </p:xfrm>
        <a:graphic>
          <a:graphicData uri="http://schemas.openxmlformats.org/presentationml/2006/ole">
            <p:oleObj spid="_x0000_s30860" name="文档" r:id="rId6" imgW="302260" imgH="808371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395536" y="2621395"/>
            <a:ext cx="7422225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50786481"/>
              </p:ext>
            </p:extLst>
          </p:nvPr>
        </p:nvGraphicFramePr>
        <p:xfrm>
          <a:off x="403225" y="4137025"/>
          <a:ext cx="8634413" cy="1196975"/>
        </p:xfrm>
        <a:graphic>
          <a:graphicData uri="http://schemas.openxmlformats.org/presentationml/2006/ole">
            <p:oleObj spid="_x0000_s30861" name="文档" r:id="rId7" imgW="8632762" imgH="1203403" progId="Word.Document.12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5659052" y="1071195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</a:rPr>
              <a:t>A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1444748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-7941" y="230555"/>
            <a:ext cx="16996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任意多边形 29">
            <a:hlinkClick r:id="rId3" action="ppaction://hlinksldjump"/>
          </p:cNvPr>
          <p:cNvSpPr/>
          <p:nvPr/>
        </p:nvSpPr>
        <p:spPr>
          <a:xfrm>
            <a:off x="1759083" y="248421"/>
            <a:ext cx="339581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4" action="ppaction://hlinksldjump"/>
          </p:cNvPr>
          <p:cNvSpPr/>
          <p:nvPr/>
        </p:nvSpPr>
        <p:spPr>
          <a:xfrm>
            <a:off x="208931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5" action="ppaction://hlinksldjump"/>
          </p:cNvPr>
          <p:cNvSpPr/>
          <p:nvPr/>
        </p:nvSpPr>
        <p:spPr>
          <a:xfrm>
            <a:off x="240194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6" action="ppaction://hlinksldjump"/>
          </p:cNvPr>
          <p:cNvSpPr/>
          <p:nvPr/>
        </p:nvSpPr>
        <p:spPr>
          <a:xfrm>
            <a:off x="271457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7" action="ppaction://hlinksldjump"/>
          </p:cNvPr>
          <p:cNvSpPr/>
          <p:nvPr/>
        </p:nvSpPr>
        <p:spPr>
          <a:xfrm>
            <a:off x="302720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8" action="ppaction://hlinksldjump"/>
          </p:cNvPr>
          <p:cNvSpPr/>
          <p:nvPr/>
        </p:nvSpPr>
        <p:spPr>
          <a:xfrm>
            <a:off x="333983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9" action="ppaction://hlinksldjump"/>
          </p:cNvPr>
          <p:cNvSpPr/>
          <p:nvPr/>
        </p:nvSpPr>
        <p:spPr>
          <a:xfrm>
            <a:off x="365246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0" action="ppaction://hlinksldjump"/>
          </p:cNvPr>
          <p:cNvSpPr/>
          <p:nvPr/>
        </p:nvSpPr>
        <p:spPr>
          <a:xfrm>
            <a:off x="396509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1" action="ppaction://hlinksldjump"/>
          </p:cNvPr>
          <p:cNvSpPr/>
          <p:nvPr/>
        </p:nvSpPr>
        <p:spPr>
          <a:xfrm>
            <a:off x="427772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2" action="ppaction://hlinksldjump"/>
          </p:cNvPr>
          <p:cNvSpPr/>
          <p:nvPr/>
        </p:nvSpPr>
        <p:spPr>
          <a:xfrm>
            <a:off x="4605881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3" action="ppaction://hlinksldjump"/>
          </p:cNvPr>
          <p:cNvSpPr/>
          <p:nvPr/>
        </p:nvSpPr>
        <p:spPr>
          <a:xfrm>
            <a:off x="5050312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4" action="ppaction://hlinksldjump"/>
          </p:cNvPr>
          <p:cNvSpPr/>
          <p:nvPr/>
        </p:nvSpPr>
        <p:spPr>
          <a:xfrm>
            <a:off x="5489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5" action="ppaction://hlinksldjump"/>
          </p:cNvPr>
          <p:cNvSpPr/>
          <p:nvPr/>
        </p:nvSpPr>
        <p:spPr>
          <a:xfrm>
            <a:off x="5885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16" action="ppaction://hlinksldjump"/>
          </p:cNvPr>
          <p:cNvSpPr/>
          <p:nvPr/>
        </p:nvSpPr>
        <p:spPr>
          <a:xfrm>
            <a:off x="6281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6" name="任意多边形 55">
            <a:hlinkClick r:id="rId17" action="ppaction://hlinksldjump"/>
          </p:cNvPr>
          <p:cNvSpPr/>
          <p:nvPr/>
        </p:nvSpPr>
        <p:spPr>
          <a:xfrm>
            <a:off x="6677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7" name="任意多边形 56">
            <a:hlinkClick r:id="rId18" action="ppaction://hlinksldjump"/>
          </p:cNvPr>
          <p:cNvSpPr/>
          <p:nvPr/>
        </p:nvSpPr>
        <p:spPr>
          <a:xfrm>
            <a:off x="7074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16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8" name="任意多边形 57">
            <a:hlinkClick r:id="rId19" action="ppaction://hlinksldjump"/>
          </p:cNvPr>
          <p:cNvSpPr/>
          <p:nvPr/>
        </p:nvSpPr>
        <p:spPr>
          <a:xfrm>
            <a:off x="7470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17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9" name="任意多边形 58">
            <a:hlinkClick r:id="rId20" action="ppaction://hlinksldjump"/>
          </p:cNvPr>
          <p:cNvSpPr/>
          <p:nvPr/>
        </p:nvSpPr>
        <p:spPr>
          <a:xfrm>
            <a:off x="7866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18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60" name="任意多边形 59">
            <a:hlinkClick r:id="rId21" action="ppaction://hlinksldjump"/>
          </p:cNvPr>
          <p:cNvSpPr/>
          <p:nvPr/>
        </p:nvSpPr>
        <p:spPr>
          <a:xfrm>
            <a:off x="8262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19</a:t>
            </a:r>
            <a:endParaRPr lang="zh-CN" altLang="en-US" sz="18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61" name="任意多边形 60">
            <a:hlinkClick r:id="rId22" action="ppaction://hlinksldjump"/>
          </p:cNvPr>
          <p:cNvSpPr/>
          <p:nvPr/>
        </p:nvSpPr>
        <p:spPr>
          <a:xfrm>
            <a:off x="8651592" y="248421"/>
            <a:ext cx="383250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20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41957435"/>
              </p:ext>
            </p:extLst>
          </p:nvPr>
        </p:nvGraphicFramePr>
        <p:xfrm>
          <a:off x="323850" y="1779662"/>
          <a:ext cx="8629650" cy="1257300"/>
        </p:xfrm>
        <a:graphic>
          <a:graphicData uri="http://schemas.openxmlformats.org/presentationml/2006/ole">
            <p:oleObj spid="_x0000_s80948" name="文档" r:id="rId23" imgW="8632762" imgH="1266133" progId="Word.Document.12">
              <p:embed/>
            </p:oleObj>
          </a:graphicData>
        </a:graphic>
      </p:graphicFrame>
      <p:sp>
        <p:nvSpPr>
          <p:cNvPr id="26" name="矩形 25"/>
          <p:cNvSpPr/>
          <p:nvPr/>
        </p:nvSpPr>
        <p:spPr>
          <a:xfrm>
            <a:off x="230506" y="915566"/>
            <a:ext cx="8733982" cy="6174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6024" y="2202418"/>
            <a:ext cx="4572000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04804324"/>
              </p:ext>
            </p:extLst>
          </p:nvPr>
        </p:nvGraphicFramePr>
        <p:xfrm>
          <a:off x="334838" y="3474690"/>
          <a:ext cx="8629650" cy="1257300"/>
        </p:xfrm>
        <a:graphic>
          <a:graphicData uri="http://schemas.openxmlformats.org/presentationml/2006/ole">
            <p:oleObj spid="_x0000_s80949" name="文档" r:id="rId24" imgW="8632762" imgH="1268656" progId="Word.Document.12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211914" y="4155926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b="1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9446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-7941" y="230555"/>
            <a:ext cx="16996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任意多边形 29">
            <a:hlinkClick r:id="rId3" action="ppaction://hlinksldjump"/>
          </p:cNvPr>
          <p:cNvSpPr/>
          <p:nvPr/>
        </p:nvSpPr>
        <p:spPr>
          <a:xfrm>
            <a:off x="1759083" y="248421"/>
            <a:ext cx="339581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4" action="ppaction://hlinksldjump"/>
          </p:cNvPr>
          <p:cNvSpPr/>
          <p:nvPr/>
        </p:nvSpPr>
        <p:spPr>
          <a:xfrm>
            <a:off x="208931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5" action="ppaction://hlinksldjump"/>
          </p:cNvPr>
          <p:cNvSpPr/>
          <p:nvPr/>
        </p:nvSpPr>
        <p:spPr>
          <a:xfrm>
            <a:off x="240194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6" action="ppaction://hlinksldjump"/>
          </p:cNvPr>
          <p:cNvSpPr/>
          <p:nvPr/>
        </p:nvSpPr>
        <p:spPr>
          <a:xfrm>
            <a:off x="271457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7" action="ppaction://hlinksldjump"/>
          </p:cNvPr>
          <p:cNvSpPr/>
          <p:nvPr/>
        </p:nvSpPr>
        <p:spPr>
          <a:xfrm>
            <a:off x="302720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8" action="ppaction://hlinksldjump"/>
          </p:cNvPr>
          <p:cNvSpPr/>
          <p:nvPr/>
        </p:nvSpPr>
        <p:spPr>
          <a:xfrm>
            <a:off x="333983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9" action="ppaction://hlinksldjump"/>
          </p:cNvPr>
          <p:cNvSpPr/>
          <p:nvPr/>
        </p:nvSpPr>
        <p:spPr>
          <a:xfrm>
            <a:off x="365246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0" action="ppaction://hlinksldjump"/>
          </p:cNvPr>
          <p:cNvSpPr/>
          <p:nvPr/>
        </p:nvSpPr>
        <p:spPr>
          <a:xfrm>
            <a:off x="396509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1" action="ppaction://hlinksldjump"/>
          </p:cNvPr>
          <p:cNvSpPr/>
          <p:nvPr/>
        </p:nvSpPr>
        <p:spPr>
          <a:xfrm>
            <a:off x="427772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2" action="ppaction://hlinksldjump"/>
          </p:cNvPr>
          <p:cNvSpPr/>
          <p:nvPr/>
        </p:nvSpPr>
        <p:spPr>
          <a:xfrm>
            <a:off x="4605881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3" action="ppaction://hlinksldjump"/>
          </p:cNvPr>
          <p:cNvSpPr/>
          <p:nvPr/>
        </p:nvSpPr>
        <p:spPr>
          <a:xfrm>
            <a:off x="5050312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4" action="ppaction://hlinksldjump"/>
          </p:cNvPr>
          <p:cNvSpPr/>
          <p:nvPr/>
        </p:nvSpPr>
        <p:spPr>
          <a:xfrm>
            <a:off x="5489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5" action="ppaction://hlinksldjump"/>
          </p:cNvPr>
          <p:cNvSpPr/>
          <p:nvPr/>
        </p:nvSpPr>
        <p:spPr>
          <a:xfrm>
            <a:off x="5885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16" action="ppaction://hlinksldjump"/>
          </p:cNvPr>
          <p:cNvSpPr/>
          <p:nvPr/>
        </p:nvSpPr>
        <p:spPr>
          <a:xfrm>
            <a:off x="6281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6" name="任意多边形 55">
            <a:hlinkClick r:id="rId17" action="ppaction://hlinksldjump"/>
          </p:cNvPr>
          <p:cNvSpPr/>
          <p:nvPr/>
        </p:nvSpPr>
        <p:spPr>
          <a:xfrm>
            <a:off x="6677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7" name="任意多边形 56">
            <a:hlinkClick r:id="rId18" action="ppaction://hlinksldjump"/>
          </p:cNvPr>
          <p:cNvSpPr/>
          <p:nvPr/>
        </p:nvSpPr>
        <p:spPr>
          <a:xfrm>
            <a:off x="7074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16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8" name="任意多边形 57">
            <a:hlinkClick r:id="rId19" action="ppaction://hlinksldjump"/>
          </p:cNvPr>
          <p:cNvSpPr/>
          <p:nvPr/>
        </p:nvSpPr>
        <p:spPr>
          <a:xfrm>
            <a:off x="7470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17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9" name="任意多边形 58">
            <a:hlinkClick r:id="rId20" action="ppaction://hlinksldjump"/>
          </p:cNvPr>
          <p:cNvSpPr/>
          <p:nvPr/>
        </p:nvSpPr>
        <p:spPr>
          <a:xfrm>
            <a:off x="7866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18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60" name="任意多边形 59">
            <a:hlinkClick r:id="rId21" action="ppaction://hlinksldjump"/>
          </p:cNvPr>
          <p:cNvSpPr/>
          <p:nvPr/>
        </p:nvSpPr>
        <p:spPr>
          <a:xfrm>
            <a:off x="8262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19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61" name="任意多边形 60">
            <a:hlinkClick r:id="rId22" action="ppaction://hlinksldjump"/>
          </p:cNvPr>
          <p:cNvSpPr/>
          <p:nvPr/>
        </p:nvSpPr>
        <p:spPr>
          <a:xfrm>
            <a:off x="8651592" y="248421"/>
            <a:ext cx="383250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20</a:t>
            </a:r>
            <a:endParaRPr lang="zh-CN" altLang="en-US" sz="18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62" name="对象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65235808"/>
              </p:ext>
            </p:extLst>
          </p:nvPr>
        </p:nvGraphicFramePr>
        <p:xfrm>
          <a:off x="357436" y="843558"/>
          <a:ext cx="8629650" cy="4191000"/>
        </p:xfrm>
        <a:graphic>
          <a:graphicData uri="http://schemas.openxmlformats.org/presentationml/2006/ole">
            <p:oleObj spid="_x0000_s85017" name="文档" r:id="rId23" imgW="8632762" imgH="420109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28655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-7941" y="230555"/>
            <a:ext cx="16996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任意多边形 29">
            <a:hlinkClick r:id="rId3" action="ppaction://hlinksldjump"/>
          </p:cNvPr>
          <p:cNvSpPr/>
          <p:nvPr/>
        </p:nvSpPr>
        <p:spPr>
          <a:xfrm>
            <a:off x="1759083" y="248421"/>
            <a:ext cx="339581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4" action="ppaction://hlinksldjump"/>
          </p:cNvPr>
          <p:cNvSpPr/>
          <p:nvPr/>
        </p:nvSpPr>
        <p:spPr>
          <a:xfrm>
            <a:off x="208931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5" action="ppaction://hlinksldjump"/>
          </p:cNvPr>
          <p:cNvSpPr/>
          <p:nvPr/>
        </p:nvSpPr>
        <p:spPr>
          <a:xfrm>
            <a:off x="240194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6" action="ppaction://hlinksldjump"/>
          </p:cNvPr>
          <p:cNvSpPr/>
          <p:nvPr/>
        </p:nvSpPr>
        <p:spPr>
          <a:xfrm>
            <a:off x="271457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7" action="ppaction://hlinksldjump"/>
          </p:cNvPr>
          <p:cNvSpPr/>
          <p:nvPr/>
        </p:nvSpPr>
        <p:spPr>
          <a:xfrm>
            <a:off x="302720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8" action="ppaction://hlinksldjump"/>
          </p:cNvPr>
          <p:cNvSpPr/>
          <p:nvPr/>
        </p:nvSpPr>
        <p:spPr>
          <a:xfrm>
            <a:off x="333983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9" action="ppaction://hlinksldjump"/>
          </p:cNvPr>
          <p:cNvSpPr/>
          <p:nvPr/>
        </p:nvSpPr>
        <p:spPr>
          <a:xfrm>
            <a:off x="365246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0" action="ppaction://hlinksldjump"/>
          </p:cNvPr>
          <p:cNvSpPr/>
          <p:nvPr/>
        </p:nvSpPr>
        <p:spPr>
          <a:xfrm>
            <a:off x="396509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1" action="ppaction://hlinksldjump"/>
          </p:cNvPr>
          <p:cNvSpPr/>
          <p:nvPr/>
        </p:nvSpPr>
        <p:spPr>
          <a:xfrm>
            <a:off x="427772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2" action="ppaction://hlinksldjump"/>
          </p:cNvPr>
          <p:cNvSpPr/>
          <p:nvPr/>
        </p:nvSpPr>
        <p:spPr>
          <a:xfrm>
            <a:off x="4605881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3" action="ppaction://hlinksldjump"/>
          </p:cNvPr>
          <p:cNvSpPr/>
          <p:nvPr/>
        </p:nvSpPr>
        <p:spPr>
          <a:xfrm>
            <a:off x="5050312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4" action="ppaction://hlinksldjump"/>
          </p:cNvPr>
          <p:cNvSpPr/>
          <p:nvPr/>
        </p:nvSpPr>
        <p:spPr>
          <a:xfrm>
            <a:off x="5489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5" action="ppaction://hlinksldjump"/>
          </p:cNvPr>
          <p:cNvSpPr/>
          <p:nvPr/>
        </p:nvSpPr>
        <p:spPr>
          <a:xfrm>
            <a:off x="5885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16" action="ppaction://hlinksldjump"/>
          </p:cNvPr>
          <p:cNvSpPr/>
          <p:nvPr/>
        </p:nvSpPr>
        <p:spPr>
          <a:xfrm>
            <a:off x="6281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6" name="任意多边形 55">
            <a:hlinkClick r:id="rId17" action="ppaction://hlinksldjump"/>
          </p:cNvPr>
          <p:cNvSpPr/>
          <p:nvPr/>
        </p:nvSpPr>
        <p:spPr>
          <a:xfrm>
            <a:off x="6677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7" name="任意多边形 56">
            <a:hlinkClick r:id="rId18" action="ppaction://hlinksldjump"/>
          </p:cNvPr>
          <p:cNvSpPr/>
          <p:nvPr/>
        </p:nvSpPr>
        <p:spPr>
          <a:xfrm>
            <a:off x="7074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16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8" name="任意多边形 57">
            <a:hlinkClick r:id="rId19" action="ppaction://hlinksldjump"/>
          </p:cNvPr>
          <p:cNvSpPr/>
          <p:nvPr/>
        </p:nvSpPr>
        <p:spPr>
          <a:xfrm>
            <a:off x="7470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17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9" name="任意多边形 58">
            <a:hlinkClick r:id="rId20" action="ppaction://hlinksldjump"/>
          </p:cNvPr>
          <p:cNvSpPr/>
          <p:nvPr/>
        </p:nvSpPr>
        <p:spPr>
          <a:xfrm>
            <a:off x="7866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18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60" name="任意多边形 59">
            <a:hlinkClick r:id="rId21" action="ppaction://hlinksldjump"/>
          </p:cNvPr>
          <p:cNvSpPr/>
          <p:nvPr/>
        </p:nvSpPr>
        <p:spPr>
          <a:xfrm>
            <a:off x="8262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19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61" name="任意多边形 60">
            <a:hlinkClick r:id="rId22" action="ppaction://hlinksldjump"/>
          </p:cNvPr>
          <p:cNvSpPr/>
          <p:nvPr/>
        </p:nvSpPr>
        <p:spPr>
          <a:xfrm>
            <a:off x="8651592" y="248421"/>
            <a:ext cx="383250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20</a:t>
            </a:r>
            <a:endParaRPr lang="zh-CN" altLang="en-US" sz="18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99962095"/>
              </p:ext>
            </p:extLst>
          </p:nvPr>
        </p:nvGraphicFramePr>
        <p:xfrm>
          <a:off x="467544" y="982216"/>
          <a:ext cx="8039100" cy="1733550"/>
        </p:xfrm>
        <a:graphic>
          <a:graphicData uri="http://schemas.openxmlformats.org/presentationml/2006/ole">
            <p:oleObj spid="_x0000_s81946" name="文档" r:id="rId23" imgW="8042275" imgH="1745259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95536" y="2283718"/>
            <a:ext cx="7407797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表示以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(2,3)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为圆心，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为半径的下半圆，如图所示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81922" name="Picture 2" descr="230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1156" y="2929773"/>
            <a:ext cx="2748447" cy="1985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76153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91848100"/>
              </p:ext>
            </p:extLst>
          </p:nvPr>
        </p:nvGraphicFramePr>
        <p:xfrm>
          <a:off x="319290" y="915566"/>
          <a:ext cx="8629650" cy="857250"/>
        </p:xfrm>
        <a:graphic>
          <a:graphicData uri="http://schemas.openxmlformats.org/presentationml/2006/ole">
            <p:oleObj spid="_x0000_s12453" name="文档" r:id="rId3" imgW="8632762" imgH="861634" progId="Word.Document.12">
              <p:embed/>
            </p:oleObj>
          </a:graphicData>
        </a:graphic>
      </p:graphicFrame>
      <p:pic>
        <p:nvPicPr>
          <p:cNvPr id="23" name="图片 22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30506" y="1419622"/>
            <a:ext cx="8733982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只需直线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在图中两直线之间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包括图中两条直线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与下半圆相切时，圆心到直线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的距离为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7941" y="230555"/>
            <a:ext cx="16996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1759083" y="248421"/>
            <a:ext cx="339581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208931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240194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271457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302720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333983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365246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396509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4" action="ppaction://hlinksldjump"/>
          </p:cNvPr>
          <p:cNvSpPr/>
          <p:nvPr/>
        </p:nvSpPr>
        <p:spPr>
          <a:xfrm>
            <a:off x="4277726" y="248421"/>
            <a:ext cx="30437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5" action="ppaction://hlinksldjump"/>
          </p:cNvPr>
          <p:cNvSpPr/>
          <p:nvPr/>
        </p:nvSpPr>
        <p:spPr>
          <a:xfrm>
            <a:off x="4605881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6" action="ppaction://hlinksldjump"/>
          </p:cNvPr>
          <p:cNvSpPr/>
          <p:nvPr/>
        </p:nvSpPr>
        <p:spPr>
          <a:xfrm>
            <a:off x="5050312" y="266520"/>
            <a:ext cx="405126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18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7" action="ppaction://hlinksldjump"/>
          </p:cNvPr>
          <p:cNvSpPr/>
          <p:nvPr/>
        </p:nvSpPr>
        <p:spPr>
          <a:xfrm>
            <a:off x="5489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8" action="ppaction://hlinksldjump"/>
          </p:cNvPr>
          <p:cNvSpPr/>
          <p:nvPr/>
        </p:nvSpPr>
        <p:spPr>
          <a:xfrm>
            <a:off x="5885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9" action="ppaction://hlinksldjump"/>
          </p:cNvPr>
          <p:cNvSpPr/>
          <p:nvPr/>
        </p:nvSpPr>
        <p:spPr>
          <a:xfrm>
            <a:off x="6281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20" action="ppaction://hlinksldjump"/>
          </p:cNvPr>
          <p:cNvSpPr/>
          <p:nvPr/>
        </p:nvSpPr>
        <p:spPr>
          <a:xfrm>
            <a:off x="6677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21" action="ppaction://hlinksldjump"/>
          </p:cNvPr>
          <p:cNvSpPr/>
          <p:nvPr/>
        </p:nvSpPr>
        <p:spPr>
          <a:xfrm>
            <a:off x="70740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16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22" action="ppaction://hlinksldjump"/>
          </p:cNvPr>
          <p:cNvSpPr/>
          <p:nvPr/>
        </p:nvSpPr>
        <p:spPr>
          <a:xfrm>
            <a:off x="74703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17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23" action="ppaction://hlinksldjump"/>
          </p:cNvPr>
          <p:cNvSpPr/>
          <p:nvPr/>
        </p:nvSpPr>
        <p:spPr>
          <a:xfrm>
            <a:off x="786656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18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6" name="任意多边形 55">
            <a:hlinkClick r:id="rId24" action="ppaction://hlinksldjump"/>
          </p:cNvPr>
          <p:cNvSpPr/>
          <p:nvPr/>
        </p:nvSpPr>
        <p:spPr>
          <a:xfrm>
            <a:off x="8262818" y="248421"/>
            <a:ext cx="368295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19</a:t>
            </a:r>
            <a:endParaRPr lang="zh-CN" altLang="en-US" sz="18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7" name="任意多边形 56">
            <a:hlinkClick r:id="rId25" action="ppaction://hlinksldjump"/>
          </p:cNvPr>
          <p:cNvSpPr/>
          <p:nvPr/>
        </p:nvSpPr>
        <p:spPr>
          <a:xfrm>
            <a:off x="8651592" y="248421"/>
            <a:ext cx="383250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20</a:t>
            </a:r>
            <a:endParaRPr lang="zh-CN" altLang="en-US" sz="18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70187191"/>
              </p:ext>
            </p:extLst>
          </p:nvPr>
        </p:nvGraphicFramePr>
        <p:xfrm>
          <a:off x="323850" y="2762994"/>
          <a:ext cx="8629650" cy="1104900"/>
        </p:xfrm>
        <a:graphic>
          <a:graphicData uri="http://schemas.openxmlformats.org/presentationml/2006/ole">
            <p:oleObj spid="_x0000_s12454" name="文档" r:id="rId26" imgW="8632762" imgH="1115437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53774341"/>
              </p:ext>
            </p:extLst>
          </p:nvPr>
        </p:nvGraphicFramePr>
        <p:xfrm>
          <a:off x="361153" y="3733866"/>
          <a:ext cx="7191375" cy="971550"/>
        </p:xfrm>
        <a:graphic>
          <a:graphicData uri="http://schemas.openxmlformats.org/presentationml/2006/ole">
            <p:oleObj spid="_x0000_s12455" name="文档" r:id="rId27" imgW="7194868" imgH="972673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266290" y="4083918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b="1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9336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7287" y="994674"/>
            <a:ext cx="8393185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直接法是解答选择题最常用的基本方法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直接法适用的范围很广，只要运算正确必能得出正确的答案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平时练习中应不断提高用直接法解选择题的能力，准确把握题目的特点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用简便的方法巧解选择题，是建立在扎实掌握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的基础上的，否则一味求快则会快中出错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1737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110059"/>
            <a:ext cx="8393185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的内角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的对边分别为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，若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1  	</a:t>
            </a:r>
            <a:r>
              <a:rPr lang="pt-BR" altLang="zh-CN" sz="2600" kern="100" dirty="0" smtClean="0">
                <a:latin typeface="Times New Roman"/>
                <a:ea typeface="华文细黑"/>
                <a:cs typeface="Courier New"/>
              </a:rPr>
              <a:t>		B.2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C.3  	</a:t>
            </a:r>
            <a:r>
              <a:rPr lang="pt-BR" altLang="zh-CN" sz="2600" kern="100" dirty="0" smtClean="0">
                <a:latin typeface="Times New Roman"/>
                <a:ea typeface="华文细黑"/>
                <a:cs typeface="Courier New"/>
              </a:rPr>
              <a:t>		D.3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79316257"/>
              </p:ext>
            </p:extLst>
          </p:nvPr>
        </p:nvGraphicFramePr>
        <p:xfrm>
          <a:off x="3441576" y="730052"/>
          <a:ext cx="914400" cy="892175"/>
        </p:xfrm>
        <a:graphic>
          <a:graphicData uri="http://schemas.openxmlformats.org/presentationml/2006/ole">
            <p:oleObj spid="_x0000_s51347" name="文档" r:id="rId3" imgW="920814" imgH="890358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49729395"/>
              </p:ext>
            </p:extLst>
          </p:nvPr>
        </p:nvGraphicFramePr>
        <p:xfrm>
          <a:off x="7956376" y="879203"/>
          <a:ext cx="914400" cy="884237"/>
        </p:xfrm>
        <a:graphic>
          <a:graphicData uri="http://schemas.openxmlformats.org/presentationml/2006/ole">
            <p:oleObj spid="_x0000_s51348" name="文档" r:id="rId4" imgW="920814" imgH="887841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31577682"/>
              </p:ext>
            </p:extLst>
          </p:nvPr>
        </p:nvGraphicFramePr>
        <p:xfrm>
          <a:off x="993304" y="2558331"/>
          <a:ext cx="914400" cy="884237"/>
        </p:xfrm>
        <a:graphic>
          <a:graphicData uri="http://schemas.openxmlformats.org/presentationml/2006/ole">
            <p:oleObj spid="_x0000_s51349" name="文档" r:id="rId5" imgW="920814" imgH="887841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17256090"/>
              </p:ext>
            </p:extLst>
          </p:nvPr>
        </p:nvGraphicFramePr>
        <p:xfrm>
          <a:off x="4788024" y="1982267"/>
          <a:ext cx="914400" cy="884238"/>
        </p:xfrm>
        <a:graphic>
          <a:graphicData uri="http://schemas.openxmlformats.org/presentationml/2006/ole">
            <p:oleObj spid="_x0000_s51350" name="文档" r:id="rId6" imgW="920814" imgH="884965" progId="Word.Document.12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21500337"/>
              </p:ext>
            </p:extLst>
          </p:nvPr>
        </p:nvGraphicFramePr>
        <p:xfrm>
          <a:off x="335062" y="2990379"/>
          <a:ext cx="6253162" cy="1525587"/>
        </p:xfrm>
        <a:graphic>
          <a:graphicData uri="http://schemas.openxmlformats.org/presentationml/2006/ole">
            <p:oleObj spid="_x0000_s51351" name="文档" r:id="rId7" imgW="6252464" imgH="1525704" progId="Word.Document.12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37932422"/>
              </p:ext>
            </p:extLst>
          </p:nvPr>
        </p:nvGraphicFramePr>
        <p:xfrm>
          <a:off x="467544" y="3712046"/>
          <a:ext cx="6248400" cy="1524000"/>
        </p:xfrm>
        <a:graphic>
          <a:graphicData uri="http://schemas.openxmlformats.org/presentationml/2006/ole">
            <p:oleObj spid="_x0000_s51352" name="文档" r:id="rId8" imgW="6252464" imgH="1527867" progId="Word.Document.12">
              <p:embed/>
            </p:oleObj>
          </a:graphicData>
        </a:graphic>
      </p:graphicFrame>
      <p:sp>
        <p:nvSpPr>
          <p:cNvPr id="14" name="矩形 13"/>
          <p:cNvSpPr/>
          <p:nvPr/>
        </p:nvSpPr>
        <p:spPr>
          <a:xfrm>
            <a:off x="395536" y="4331435"/>
            <a:ext cx="8393185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35696" y="1431235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A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4092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4593</TotalTime>
  <Words>2375</Words>
  <Application>Microsoft Office PowerPoint</Application>
  <PresentationFormat>全屏显示(16:9)</PresentationFormat>
  <Paragraphs>898</Paragraphs>
  <Slides>73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73</vt:i4>
      </vt:variant>
    </vt:vector>
  </HeadingPairs>
  <TitlesOfParts>
    <vt:vector size="76" baseType="lpstr">
      <vt:lpstr>Office 主题</vt:lpstr>
      <vt:lpstr>文档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XKW</cp:lastModifiedBy>
  <cp:revision>602</cp:revision>
  <dcterms:modified xsi:type="dcterms:W3CDTF">2016-03-03T01:35:20Z</dcterms:modified>
</cp:coreProperties>
</file>