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512" r:id="rId2"/>
    <p:sldId id="482" r:id="rId3"/>
    <p:sldId id="515" r:id="rId4"/>
    <p:sldId id="570" r:id="rId5"/>
    <p:sldId id="365" r:id="rId6"/>
    <p:sldId id="366" r:id="rId7"/>
    <p:sldId id="370" r:id="rId8"/>
    <p:sldId id="487" r:id="rId9"/>
    <p:sldId id="488" r:id="rId10"/>
    <p:sldId id="523" r:id="rId11"/>
    <p:sldId id="525" r:id="rId12"/>
    <p:sldId id="481" r:id="rId13"/>
    <p:sldId id="491" r:id="rId14"/>
    <p:sldId id="527" r:id="rId15"/>
    <p:sldId id="532" r:id="rId16"/>
    <p:sldId id="531" r:id="rId17"/>
    <p:sldId id="471" r:id="rId18"/>
    <p:sldId id="495" r:id="rId19"/>
    <p:sldId id="514" r:id="rId20"/>
    <p:sldId id="535" r:id="rId21"/>
    <p:sldId id="536" r:id="rId22"/>
    <p:sldId id="516" r:id="rId23"/>
    <p:sldId id="517" r:id="rId24"/>
    <p:sldId id="518" r:id="rId25"/>
    <p:sldId id="540" r:id="rId26"/>
    <p:sldId id="541" r:id="rId27"/>
    <p:sldId id="519" r:id="rId28"/>
    <p:sldId id="520" r:id="rId29"/>
    <p:sldId id="546" r:id="rId30"/>
    <p:sldId id="547" r:id="rId31"/>
    <p:sldId id="373" r:id="rId32"/>
    <p:sldId id="396" r:id="rId33"/>
    <p:sldId id="398" r:id="rId34"/>
    <p:sldId id="399" r:id="rId35"/>
    <p:sldId id="549" r:id="rId36"/>
    <p:sldId id="571" r:id="rId37"/>
    <p:sldId id="572" r:id="rId38"/>
    <p:sldId id="573" r:id="rId39"/>
    <p:sldId id="400" r:id="rId40"/>
    <p:sldId id="401" r:id="rId41"/>
    <p:sldId id="402" r:id="rId42"/>
    <p:sldId id="574" r:id="rId43"/>
    <p:sldId id="403" r:id="rId44"/>
    <p:sldId id="404" r:id="rId45"/>
    <p:sldId id="575" r:id="rId46"/>
    <p:sldId id="405" r:id="rId47"/>
    <p:sldId id="411" r:id="rId48"/>
    <p:sldId id="414" r:id="rId49"/>
    <p:sldId id="554" r:id="rId50"/>
    <p:sldId id="555" r:id="rId51"/>
    <p:sldId id="556" r:id="rId52"/>
    <p:sldId id="557" r:id="rId53"/>
    <p:sldId id="565" r:id="rId54"/>
    <p:sldId id="558" r:id="rId55"/>
    <p:sldId id="566" r:id="rId56"/>
    <p:sldId id="576" r:id="rId57"/>
    <p:sldId id="579" r:id="rId58"/>
    <p:sldId id="559" r:id="rId59"/>
    <p:sldId id="560" r:id="rId60"/>
    <p:sldId id="577" r:id="rId61"/>
    <p:sldId id="561" r:id="rId62"/>
    <p:sldId id="562" r:id="rId63"/>
    <p:sldId id="569" r:id="rId64"/>
    <p:sldId id="580" r:id="rId65"/>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0000FF"/>
    <a:srgbClr val="0066FF"/>
    <a:srgbClr val="DBEEF4"/>
    <a:srgbClr val="F79646"/>
    <a:srgbClr val="E46C0A"/>
    <a:srgbClr val="6DAA2D"/>
    <a:srgbClr val="7F7F7F"/>
    <a:srgbClr val="F68426"/>
    <a:srgbClr val="FF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76" autoAdjust="0"/>
    <p:restoredTop sz="94660"/>
  </p:normalViewPr>
  <p:slideViewPr>
    <p:cSldViewPr>
      <p:cViewPr>
        <p:scale>
          <a:sx n="100" d="100"/>
          <a:sy n="100" d="100"/>
        </p:scale>
        <p:origin x="-666" y="-102"/>
      </p:cViewPr>
      <p:guideLst>
        <p:guide orient="horz" pos="1620"/>
        <p:guide pos="249"/>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 Id="rId4" Type="http://schemas.openxmlformats.org/officeDocument/2006/relationships/image" Target="../media/image43.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 Id="rId5" Type="http://schemas.openxmlformats.org/officeDocument/2006/relationships/image" Target="../media/image48.emf"/><Relationship Id="rId4" Type="http://schemas.openxmlformats.org/officeDocument/2006/relationships/image" Target="../media/image47.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 Id="rId5" Type="http://schemas.openxmlformats.org/officeDocument/2006/relationships/image" Target="../media/image53.emf"/><Relationship Id="rId4" Type="http://schemas.openxmlformats.org/officeDocument/2006/relationships/image" Target="../media/image52.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 Id="rId4" Type="http://schemas.openxmlformats.org/officeDocument/2006/relationships/image" Target="../media/image60.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 Id="rId4" Type="http://schemas.openxmlformats.org/officeDocument/2006/relationships/image" Target="../media/image64.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image" Target="../media/image65.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image" Target="../media/image69.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image" Target="../media/image72.emf"/><Relationship Id="rId4" Type="http://schemas.openxmlformats.org/officeDocument/2006/relationships/image" Target="../media/image7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image" Target="../media/image76.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emf"/><Relationship Id="rId1" Type="http://schemas.openxmlformats.org/officeDocument/2006/relationships/image" Target="../media/image7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image" Target="../media/image84.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image" Target="../media/image88.emf"/><Relationship Id="rId1" Type="http://schemas.openxmlformats.org/officeDocument/2006/relationships/image" Target="../media/image87.emf"/><Relationship Id="rId4" Type="http://schemas.openxmlformats.org/officeDocument/2006/relationships/image" Target="../media/image9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7.emf"/><Relationship Id="rId1" Type="http://schemas.openxmlformats.org/officeDocument/2006/relationships/image" Target="../media/image96.emf"/><Relationship Id="rId4" Type="http://schemas.openxmlformats.org/officeDocument/2006/relationships/image" Target="../media/image9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1.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image" Target="../media/image104.emf"/><Relationship Id="rId1" Type="http://schemas.openxmlformats.org/officeDocument/2006/relationships/image" Target="../media/image10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 Id="rId4" Type="http://schemas.openxmlformats.org/officeDocument/2006/relationships/image" Target="../media/image13.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image" Target="../media/image108.emf"/><Relationship Id="rId1" Type="http://schemas.openxmlformats.org/officeDocument/2006/relationships/image" Target="../media/image107.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1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1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 Id="rId4"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2FAAE2-9B52-45C5-968D-2B2024B388D1}" type="datetimeFigureOut">
              <a:rPr lang="zh-CN" altLang="en-US" smtClean="0"/>
              <a:pPr/>
              <a:t>2016/3/3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49126-AB6B-4ABE-B579-A9E4DC2C9841}" type="slidenum">
              <a:rPr lang="zh-CN" altLang="en-US" smtClean="0"/>
              <a:pPr/>
              <a:t>‹#›</a:t>
            </a:fld>
            <a:endParaRPr lang="zh-CN" altLang="en-US"/>
          </a:p>
        </p:txBody>
      </p:sp>
    </p:spTree>
    <p:extLst>
      <p:ext uri="{BB962C8B-B14F-4D97-AF65-F5344CB8AC3E}">
        <p14:creationId xmlns:p14="http://schemas.microsoft.com/office/powerpoint/2010/main" xmlns="" val="224718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2027927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Picture 6" descr="D:\Teliss_Tong\Copy\定期备份\工作备份\！PPT图片及版面资源\06-PPT精选插图\10-综合\脚印.jpg"/>
          <p:cNvPicPr>
            <a:picLocks noChangeAspect="1" noChangeArrowheads="1"/>
          </p:cNvPicPr>
          <p:nvPr userDrawn="1"/>
        </p:nvPicPr>
        <p:blipFill rotWithShape="1">
          <a:blip r:embed="rId2" cstate="email">
            <a:duotone>
              <a:schemeClr val="accent3">
                <a:shade val="45000"/>
                <a:satMod val="135000"/>
              </a:schemeClr>
              <a:prstClr val="white"/>
            </a:duotone>
            <a:extLst>
              <a:ext uri="{28A0092B-C50C-407E-A947-70E740481C1C}">
                <a14:useLocalDpi xmlns:a14="http://schemas.microsoft.com/office/drawing/2010/main" xmlns=""/>
              </a:ext>
            </a:extLst>
          </a:blip>
          <a:srcRect/>
          <a:stretch/>
        </p:blipFill>
        <p:spPr bwMode="auto">
          <a:xfrm rot="5400000">
            <a:off x="3446704" y="-543896"/>
            <a:ext cx="2250591" cy="9144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1172455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49" r:id="rId2"/>
    <p:sldLayoutId id="2147483651" r:id="rId3"/>
    <p:sldLayoutId id="2147483656" r:id="rId4"/>
  </p:sldLayoutIdLst>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txStyles>
    <p:titleStyle>
      <a:lvl1pPr algn="ctr" defTabSz="685868" rtl="0" eaLnBrk="1" latinLnBrk="0" hangingPunct="1">
        <a:spcBef>
          <a:spcPct val="0"/>
        </a:spcBef>
        <a:buNone/>
        <a:defRPr sz="3300" kern="1200">
          <a:solidFill>
            <a:schemeClr val="tx1"/>
          </a:solidFill>
          <a:latin typeface="+mj-lt"/>
          <a:ea typeface="+mj-ea"/>
          <a:cs typeface="+mj-cs"/>
        </a:defRPr>
      </a:lvl1pPr>
    </p:titleStyle>
    <p:bodyStyle>
      <a:lvl1pPr marL="257201" indent="-257201" algn="l" defTabSz="685868"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68" indent="-214334" algn="l" defTabSz="685868"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336" indent="-171467" algn="l" defTabSz="685868"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270"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205"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138"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73"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07"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42"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68" rtl="0" eaLnBrk="1" latinLnBrk="0" hangingPunct="1">
        <a:defRPr sz="1400" kern="1200">
          <a:solidFill>
            <a:schemeClr val="tx1"/>
          </a:solidFill>
          <a:latin typeface="+mn-lt"/>
          <a:ea typeface="+mn-ea"/>
          <a:cs typeface="+mn-cs"/>
        </a:defRPr>
      </a:lvl1pPr>
      <a:lvl2pPr marL="342935" algn="l" defTabSz="685868" rtl="0" eaLnBrk="1" latinLnBrk="0" hangingPunct="1">
        <a:defRPr sz="1400" kern="1200">
          <a:solidFill>
            <a:schemeClr val="tx1"/>
          </a:solidFill>
          <a:latin typeface="+mn-lt"/>
          <a:ea typeface="+mn-ea"/>
          <a:cs typeface="+mn-cs"/>
        </a:defRPr>
      </a:lvl2pPr>
      <a:lvl3pPr marL="685868" algn="l" defTabSz="685868" rtl="0" eaLnBrk="1" latinLnBrk="0" hangingPunct="1">
        <a:defRPr sz="1400" kern="1200">
          <a:solidFill>
            <a:schemeClr val="tx1"/>
          </a:solidFill>
          <a:latin typeface="+mn-lt"/>
          <a:ea typeface="+mn-ea"/>
          <a:cs typeface="+mn-cs"/>
        </a:defRPr>
      </a:lvl3pPr>
      <a:lvl4pPr marL="1028803" algn="l" defTabSz="685868" rtl="0" eaLnBrk="1" latinLnBrk="0" hangingPunct="1">
        <a:defRPr sz="1400" kern="1200">
          <a:solidFill>
            <a:schemeClr val="tx1"/>
          </a:solidFill>
          <a:latin typeface="+mn-lt"/>
          <a:ea typeface="+mn-ea"/>
          <a:cs typeface="+mn-cs"/>
        </a:defRPr>
      </a:lvl4pPr>
      <a:lvl5pPr marL="1371737" algn="l" defTabSz="685868" rtl="0" eaLnBrk="1" latinLnBrk="0" hangingPunct="1">
        <a:defRPr sz="1400" kern="1200">
          <a:solidFill>
            <a:schemeClr val="tx1"/>
          </a:solidFill>
          <a:latin typeface="+mn-lt"/>
          <a:ea typeface="+mn-ea"/>
          <a:cs typeface="+mn-cs"/>
        </a:defRPr>
      </a:lvl5pPr>
      <a:lvl6pPr marL="1714672" algn="l" defTabSz="685868" rtl="0" eaLnBrk="1" latinLnBrk="0" hangingPunct="1">
        <a:defRPr sz="1400" kern="1200">
          <a:solidFill>
            <a:schemeClr val="tx1"/>
          </a:solidFill>
          <a:latin typeface="+mn-lt"/>
          <a:ea typeface="+mn-ea"/>
          <a:cs typeface="+mn-cs"/>
        </a:defRPr>
      </a:lvl6pPr>
      <a:lvl7pPr marL="2057606" algn="l" defTabSz="685868" rtl="0" eaLnBrk="1" latinLnBrk="0" hangingPunct="1">
        <a:defRPr sz="1400" kern="1200">
          <a:solidFill>
            <a:schemeClr val="tx1"/>
          </a:solidFill>
          <a:latin typeface="+mn-lt"/>
          <a:ea typeface="+mn-ea"/>
          <a:cs typeface="+mn-cs"/>
        </a:defRPr>
      </a:lvl7pPr>
      <a:lvl8pPr marL="2400540" algn="l" defTabSz="685868" rtl="0" eaLnBrk="1" latinLnBrk="0" hangingPunct="1">
        <a:defRPr sz="1400" kern="1200">
          <a:solidFill>
            <a:schemeClr val="tx1"/>
          </a:solidFill>
          <a:latin typeface="+mn-lt"/>
          <a:ea typeface="+mn-ea"/>
          <a:cs typeface="+mn-cs"/>
        </a:defRPr>
      </a:lvl8pPr>
      <a:lvl9pPr marL="2743475" algn="l" defTabSz="68586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package" Target="../embeddings/Microsoft_Office_Word___4.docx"/><Relationship Id="rId4" Type="http://schemas.openxmlformats.org/officeDocument/2006/relationships/package" Target="../embeddings/Microsoft_Office_Word___3.docx"/></Relationships>
</file>

<file path=ppt/slides/_rels/slide1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package" Target="../embeddings/Microsoft_Office_Word___5.docx"/><Relationship Id="rId7" Type="http://schemas.openxmlformats.org/officeDocument/2006/relationships/slide" Target="slide6.xml"/><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package" Target="../embeddings/Microsoft_Office_Word___8.docx"/><Relationship Id="rId5" Type="http://schemas.openxmlformats.org/officeDocument/2006/relationships/package" Target="../embeddings/Microsoft_Office_Word___7.docx"/><Relationship Id="rId4" Type="http://schemas.openxmlformats.org/officeDocument/2006/relationships/package" Target="../embeddings/Microsoft_Office_Word___6.doc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Office_Word___9.docx"/><Relationship Id="rId7" Type="http://schemas.openxmlformats.org/officeDocument/2006/relationships/package" Target="../embeddings/Microsoft_Office_Word___12.docx"/><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package" Target="../embeddings/Microsoft_Office_Word___11.docx"/><Relationship Id="rId5" Type="http://schemas.openxmlformats.org/officeDocument/2006/relationships/image" Target="../media/image19.png"/><Relationship Id="rId4" Type="http://schemas.openxmlformats.org/officeDocument/2006/relationships/package" Target="../embeddings/Microsoft_Office_Word___10.docx"/></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package" Target="../embeddings/Microsoft_Office_Word___13.docx"/></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Office_Word___14.docx"/><Relationship Id="rId7" Type="http://schemas.openxmlformats.org/officeDocument/2006/relationships/image" Target="../media/image14.jpeg"/><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slide" Target="slide6.xml"/><Relationship Id="rId5" Type="http://schemas.openxmlformats.org/officeDocument/2006/relationships/package" Target="../embeddings/Microsoft_Office_Word___16.docx"/><Relationship Id="rId4" Type="http://schemas.openxmlformats.org/officeDocument/2006/relationships/package" Target="../embeddings/Microsoft_Office_Word___15.docx"/></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Office_Word___17.docx"/><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27.png"/><Relationship Id="rId4" Type="http://schemas.openxmlformats.org/officeDocument/2006/relationships/package" Target="../embeddings/Microsoft_Office_Word___18.docx"/></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Office_Word___19.docx"/><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package" Target="../embeddings/Microsoft_Office_Word___21.docx"/><Relationship Id="rId4" Type="http://schemas.openxmlformats.org/officeDocument/2006/relationships/package" Target="../embeddings/Microsoft_Office_Word___20.doc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Office_Word___22.docx"/><Relationship Id="rId7" Type="http://schemas.openxmlformats.org/officeDocument/2006/relationships/image" Target="../media/image14.jpeg"/><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slide" Target="slide6.xml"/><Relationship Id="rId5" Type="http://schemas.openxmlformats.org/officeDocument/2006/relationships/image" Target="../media/image33.png"/><Relationship Id="rId4" Type="http://schemas.openxmlformats.org/officeDocument/2006/relationships/package" Target="../embeddings/Microsoft_Office_Word___23.docx"/></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Office_Word___24.docx"/><Relationship Id="rId2" Type="http://schemas.openxmlformats.org/officeDocument/2006/relationships/slideLayout" Target="../slideLayouts/slideLayout1.xml"/><Relationship Id="rId1" Type="http://schemas.openxmlformats.org/officeDocument/2006/relationships/vmlDrawing" Target="../drawings/vmlDrawing10.vml"/><Relationship Id="rId5" Type="http://schemas.openxmlformats.org/officeDocument/2006/relationships/package" Target="../embeddings/Microsoft_Office_Word___26.docx"/><Relationship Id="rId4" Type="http://schemas.openxmlformats.org/officeDocument/2006/relationships/package" Target="../embeddings/Microsoft_Office_Word___25.docx"/></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package" Target="../embeddings/Microsoft_Office_Word___27.docx"/><Relationship Id="rId7" Type="http://schemas.openxmlformats.org/officeDocument/2006/relationships/slide" Target="slide6.xml"/><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package" Target="../embeddings/Microsoft_Office_Word___30.docx"/><Relationship Id="rId5" Type="http://schemas.openxmlformats.org/officeDocument/2006/relationships/package" Target="../embeddings/Microsoft_Office_Word___29.docx"/><Relationship Id="rId4" Type="http://schemas.openxmlformats.org/officeDocument/2006/relationships/package" Target="../embeddings/Microsoft_Office_Word___28.docx"/></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Office_Word___31.docx"/><Relationship Id="rId7" Type="http://schemas.openxmlformats.org/officeDocument/2006/relationships/package" Target="../embeddings/Microsoft_Office_Word___35.docx"/><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package" Target="../embeddings/Microsoft_Office_Word___34.docx"/><Relationship Id="rId5" Type="http://schemas.openxmlformats.org/officeDocument/2006/relationships/package" Target="../embeddings/Microsoft_Office_Word___33.docx"/><Relationship Id="rId4" Type="http://schemas.openxmlformats.org/officeDocument/2006/relationships/package" Target="../embeddings/Microsoft_Office_Word___32.docx"/></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package" Target="../embeddings/Microsoft_Office_Word___39.docx"/><Relationship Id="rId3" Type="http://schemas.openxmlformats.org/officeDocument/2006/relationships/package" Target="../embeddings/Microsoft_Office_Word___36.docx"/><Relationship Id="rId7" Type="http://schemas.openxmlformats.org/officeDocument/2006/relationships/image" Target="../media/image14.jpeg"/><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slide" Target="slide6.xml"/><Relationship Id="rId5" Type="http://schemas.openxmlformats.org/officeDocument/2006/relationships/package" Target="../embeddings/Microsoft_Office_Word___38.docx"/><Relationship Id="rId4" Type="http://schemas.openxmlformats.org/officeDocument/2006/relationships/package" Target="../embeddings/Microsoft_Office_Word___37.docx"/><Relationship Id="rId9" Type="http://schemas.openxmlformats.org/officeDocument/2006/relationships/package" Target="../embeddings/Microsoft_Office_Word___40.docx"/></Relationships>
</file>

<file path=ppt/slides/_rels/slide31.xml.rels><?xml version="1.0" encoding="UTF-8" standalone="yes"?>
<Relationships xmlns="http://schemas.openxmlformats.org/package/2006/relationships"><Relationship Id="rId8" Type="http://schemas.openxmlformats.org/officeDocument/2006/relationships/slide" Target="slide34.xml"/><Relationship Id="rId13" Type="http://schemas.openxmlformats.org/officeDocument/2006/relationships/slide" Target="slide44.xml"/><Relationship Id="rId18" Type="http://schemas.openxmlformats.org/officeDocument/2006/relationships/slide" Target="slide51.xml"/><Relationship Id="rId3" Type="http://schemas.openxmlformats.org/officeDocument/2006/relationships/package" Target="../embeddings/Microsoft_Office_Word___41.docx"/><Relationship Id="rId21" Type="http://schemas.openxmlformats.org/officeDocument/2006/relationships/slide" Target="slide58.xml"/><Relationship Id="rId7" Type="http://schemas.openxmlformats.org/officeDocument/2006/relationships/slide" Target="slide33.xml"/><Relationship Id="rId12" Type="http://schemas.openxmlformats.org/officeDocument/2006/relationships/slide" Target="slide43.xml"/><Relationship Id="rId17" Type="http://schemas.openxmlformats.org/officeDocument/2006/relationships/slide" Target="slide50.xml"/><Relationship Id="rId25" Type="http://schemas.openxmlformats.org/officeDocument/2006/relationships/image" Target="../media/image56.png"/><Relationship Id="rId2" Type="http://schemas.openxmlformats.org/officeDocument/2006/relationships/slideLayout" Target="../slideLayouts/slideLayout1.xml"/><Relationship Id="rId16" Type="http://schemas.openxmlformats.org/officeDocument/2006/relationships/slide" Target="slide48.xml"/><Relationship Id="rId20" Type="http://schemas.openxmlformats.org/officeDocument/2006/relationships/slide" Target="slide54.xml"/><Relationship Id="rId1" Type="http://schemas.openxmlformats.org/officeDocument/2006/relationships/vmlDrawing" Target="../drawings/vmlDrawing14.vml"/><Relationship Id="rId6" Type="http://schemas.openxmlformats.org/officeDocument/2006/relationships/slide" Target="slide32.xml"/><Relationship Id="rId11" Type="http://schemas.openxmlformats.org/officeDocument/2006/relationships/slide" Target="slide41.xml"/><Relationship Id="rId24" Type="http://schemas.openxmlformats.org/officeDocument/2006/relationships/slide" Target="slide62.xml"/><Relationship Id="rId5" Type="http://schemas.openxmlformats.org/officeDocument/2006/relationships/slide" Target="slide31.xml"/><Relationship Id="rId15" Type="http://schemas.openxmlformats.org/officeDocument/2006/relationships/slide" Target="slide47.xml"/><Relationship Id="rId23" Type="http://schemas.openxmlformats.org/officeDocument/2006/relationships/slide" Target="slide61.xml"/><Relationship Id="rId10" Type="http://schemas.openxmlformats.org/officeDocument/2006/relationships/slide" Target="slide40.xml"/><Relationship Id="rId19" Type="http://schemas.openxmlformats.org/officeDocument/2006/relationships/slide" Target="slide52.xml"/><Relationship Id="rId4" Type="http://schemas.openxmlformats.org/officeDocument/2006/relationships/package" Target="../embeddings/Microsoft_Office_Word___42.docx"/><Relationship Id="rId9" Type="http://schemas.openxmlformats.org/officeDocument/2006/relationships/slide" Target="slide39.xml"/><Relationship Id="rId14" Type="http://schemas.openxmlformats.org/officeDocument/2006/relationships/slide" Target="slide46.xml"/><Relationship Id="rId22" Type="http://schemas.openxmlformats.org/officeDocument/2006/relationships/slide" Target="slide59.xml"/></Relationships>
</file>

<file path=ppt/slides/_rels/slide32.xml.rels><?xml version="1.0" encoding="UTF-8" standalone="yes"?>
<Relationships xmlns="http://schemas.openxmlformats.org/package/2006/relationships"><Relationship Id="rId8" Type="http://schemas.openxmlformats.org/officeDocument/2006/relationships/slide" Target="slide39.xml"/><Relationship Id="rId13" Type="http://schemas.openxmlformats.org/officeDocument/2006/relationships/slide" Target="slide46.xml"/><Relationship Id="rId18" Type="http://schemas.openxmlformats.org/officeDocument/2006/relationships/slide" Target="slide52.xml"/><Relationship Id="rId26" Type="http://schemas.openxmlformats.org/officeDocument/2006/relationships/package" Target="../embeddings/Microsoft_Office_Word___46.docx"/><Relationship Id="rId3" Type="http://schemas.openxmlformats.org/officeDocument/2006/relationships/package" Target="../embeddings/Microsoft_Office_Word___43.docx"/><Relationship Id="rId21" Type="http://schemas.openxmlformats.org/officeDocument/2006/relationships/slide" Target="slide59.xml"/><Relationship Id="rId7" Type="http://schemas.openxmlformats.org/officeDocument/2006/relationships/slide" Target="slide34.xml"/><Relationship Id="rId12" Type="http://schemas.openxmlformats.org/officeDocument/2006/relationships/slide" Target="slide44.xml"/><Relationship Id="rId17" Type="http://schemas.openxmlformats.org/officeDocument/2006/relationships/slide" Target="slide51.xml"/><Relationship Id="rId25" Type="http://schemas.openxmlformats.org/officeDocument/2006/relationships/package" Target="../embeddings/Microsoft_Office_Word___45.docx"/><Relationship Id="rId2" Type="http://schemas.openxmlformats.org/officeDocument/2006/relationships/slideLayout" Target="../slideLayouts/slideLayout1.xml"/><Relationship Id="rId16" Type="http://schemas.openxmlformats.org/officeDocument/2006/relationships/slide" Target="slide50.xml"/><Relationship Id="rId20" Type="http://schemas.openxmlformats.org/officeDocument/2006/relationships/slide" Target="slide58.xml"/><Relationship Id="rId1" Type="http://schemas.openxmlformats.org/officeDocument/2006/relationships/vmlDrawing" Target="../drawings/vmlDrawing15.vml"/><Relationship Id="rId6" Type="http://schemas.openxmlformats.org/officeDocument/2006/relationships/slide" Target="slide33.xml"/><Relationship Id="rId11" Type="http://schemas.openxmlformats.org/officeDocument/2006/relationships/slide" Target="slide43.xml"/><Relationship Id="rId24" Type="http://schemas.openxmlformats.org/officeDocument/2006/relationships/package" Target="../embeddings/Microsoft_Office_Word___44.docx"/><Relationship Id="rId5" Type="http://schemas.openxmlformats.org/officeDocument/2006/relationships/slide" Target="slide32.xml"/><Relationship Id="rId15" Type="http://schemas.openxmlformats.org/officeDocument/2006/relationships/slide" Target="slide48.xml"/><Relationship Id="rId23" Type="http://schemas.openxmlformats.org/officeDocument/2006/relationships/slide" Target="slide62.xml"/><Relationship Id="rId10" Type="http://schemas.openxmlformats.org/officeDocument/2006/relationships/slide" Target="slide41.xml"/><Relationship Id="rId19" Type="http://schemas.openxmlformats.org/officeDocument/2006/relationships/slide" Target="slide54.xml"/><Relationship Id="rId4" Type="http://schemas.openxmlformats.org/officeDocument/2006/relationships/slide" Target="slide31.xml"/><Relationship Id="rId9" Type="http://schemas.openxmlformats.org/officeDocument/2006/relationships/slide" Target="slide40.xml"/><Relationship Id="rId14" Type="http://schemas.openxmlformats.org/officeDocument/2006/relationships/slide" Target="slide47.xml"/><Relationship Id="rId22" Type="http://schemas.openxmlformats.org/officeDocument/2006/relationships/slide" Target="slide61.xml"/></Relationships>
</file>

<file path=ppt/slides/_rels/slide33.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47.xml"/><Relationship Id="rId18" Type="http://schemas.openxmlformats.org/officeDocument/2006/relationships/slide" Target="slide54.xml"/><Relationship Id="rId26" Type="http://schemas.openxmlformats.org/officeDocument/2006/relationships/package" Target="../embeddings/Microsoft_Office_Word___50.docx"/><Relationship Id="rId3" Type="http://schemas.openxmlformats.org/officeDocument/2006/relationships/slide" Target="slide31.xml"/><Relationship Id="rId21" Type="http://schemas.openxmlformats.org/officeDocument/2006/relationships/slide" Target="slide61.xml"/><Relationship Id="rId7" Type="http://schemas.openxmlformats.org/officeDocument/2006/relationships/slide" Target="slide39.xml"/><Relationship Id="rId12" Type="http://schemas.openxmlformats.org/officeDocument/2006/relationships/slide" Target="slide46.xml"/><Relationship Id="rId17" Type="http://schemas.openxmlformats.org/officeDocument/2006/relationships/slide" Target="slide52.xml"/><Relationship Id="rId25" Type="http://schemas.openxmlformats.org/officeDocument/2006/relationships/package" Target="../embeddings/Microsoft_Office_Word___49.docx"/><Relationship Id="rId2" Type="http://schemas.openxmlformats.org/officeDocument/2006/relationships/slideLayout" Target="../slideLayouts/slideLayout1.xml"/><Relationship Id="rId16" Type="http://schemas.openxmlformats.org/officeDocument/2006/relationships/slide" Target="slide51.xml"/><Relationship Id="rId20" Type="http://schemas.openxmlformats.org/officeDocument/2006/relationships/slide" Target="slide59.xml"/><Relationship Id="rId1" Type="http://schemas.openxmlformats.org/officeDocument/2006/relationships/vmlDrawing" Target="../drawings/vmlDrawing16.vml"/><Relationship Id="rId6" Type="http://schemas.openxmlformats.org/officeDocument/2006/relationships/slide" Target="slide34.xml"/><Relationship Id="rId11" Type="http://schemas.openxmlformats.org/officeDocument/2006/relationships/slide" Target="slide44.xml"/><Relationship Id="rId24" Type="http://schemas.openxmlformats.org/officeDocument/2006/relationships/package" Target="../embeddings/Microsoft_Office_Word___48.docx"/><Relationship Id="rId5" Type="http://schemas.openxmlformats.org/officeDocument/2006/relationships/slide" Target="slide33.xml"/><Relationship Id="rId15" Type="http://schemas.openxmlformats.org/officeDocument/2006/relationships/slide" Target="slide50.xml"/><Relationship Id="rId23" Type="http://schemas.openxmlformats.org/officeDocument/2006/relationships/package" Target="../embeddings/Microsoft_Office_Word___47.docx"/><Relationship Id="rId10" Type="http://schemas.openxmlformats.org/officeDocument/2006/relationships/slide" Target="slide43.xml"/><Relationship Id="rId19" Type="http://schemas.openxmlformats.org/officeDocument/2006/relationships/slide" Target="slide58.xml"/><Relationship Id="rId4" Type="http://schemas.openxmlformats.org/officeDocument/2006/relationships/slide" Target="slide32.xml"/><Relationship Id="rId9" Type="http://schemas.openxmlformats.org/officeDocument/2006/relationships/slide" Target="slide41.xml"/><Relationship Id="rId14" Type="http://schemas.openxmlformats.org/officeDocument/2006/relationships/slide" Target="slide48.xml"/><Relationship Id="rId22" Type="http://schemas.openxmlformats.org/officeDocument/2006/relationships/slide" Target="slide62.xml"/></Relationships>
</file>

<file path=ppt/slides/_rels/slide34.xml.rels><?xml version="1.0" encoding="UTF-8" standalone="yes"?>
<Relationships xmlns="http://schemas.openxmlformats.org/package/2006/relationships"><Relationship Id="rId8" Type="http://schemas.openxmlformats.org/officeDocument/2006/relationships/slide" Target="slide41.xml"/><Relationship Id="rId13" Type="http://schemas.openxmlformats.org/officeDocument/2006/relationships/slide" Target="slide48.xml"/><Relationship Id="rId18" Type="http://schemas.openxmlformats.org/officeDocument/2006/relationships/slide" Target="slide58.xml"/><Relationship Id="rId3" Type="http://schemas.openxmlformats.org/officeDocument/2006/relationships/slide" Target="slide32.xml"/><Relationship Id="rId21" Type="http://schemas.openxmlformats.org/officeDocument/2006/relationships/slide" Target="slide62.xml"/><Relationship Id="rId7" Type="http://schemas.openxmlformats.org/officeDocument/2006/relationships/slide" Target="slide40.xml"/><Relationship Id="rId12" Type="http://schemas.openxmlformats.org/officeDocument/2006/relationships/slide" Target="slide47.xml"/><Relationship Id="rId17" Type="http://schemas.openxmlformats.org/officeDocument/2006/relationships/slide" Target="slide54.xml"/><Relationship Id="rId2" Type="http://schemas.openxmlformats.org/officeDocument/2006/relationships/slide" Target="slide31.xml"/><Relationship Id="rId16" Type="http://schemas.openxmlformats.org/officeDocument/2006/relationships/slide" Target="slide52.xml"/><Relationship Id="rId20"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39.xml"/><Relationship Id="rId11" Type="http://schemas.openxmlformats.org/officeDocument/2006/relationships/slide" Target="slide46.xml"/><Relationship Id="rId5" Type="http://schemas.openxmlformats.org/officeDocument/2006/relationships/slide" Target="slide34.xml"/><Relationship Id="rId15" Type="http://schemas.openxmlformats.org/officeDocument/2006/relationships/slide" Target="slide51.xml"/><Relationship Id="rId10" Type="http://schemas.openxmlformats.org/officeDocument/2006/relationships/slide" Target="slide44.xml"/><Relationship Id="rId19" Type="http://schemas.openxmlformats.org/officeDocument/2006/relationships/slide" Target="slide59.xml"/><Relationship Id="rId4" Type="http://schemas.openxmlformats.org/officeDocument/2006/relationships/slide" Target="slide33.xml"/><Relationship Id="rId9" Type="http://schemas.openxmlformats.org/officeDocument/2006/relationships/slide" Target="slide43.xml"/><Relationship Id="rId14" Type="http://schemas.openxmlformats.org/officeDocument/2006/relationships/slide" Target="slide50.xml"/></Relationships>
</file>

<file path=ppt/slides/_rels/slide35.xml.rels><?xml version="1.0" encoding="UTF-8" standalone="yes"?>
<Relationships xmlns="http://schemas.openxmlformats.org/package/2006/relationships"><Relationship Id="rId8" Type="http://schemas.openxmlformats.org/officeDocument/2006/relationships/slide" Target="slide41.xml"/><Relationship Id="rId13" Type="http://schemas.openxmlformats.org/officeDocument/2006/relationships/slide" Target="slide48.xml"/><Relationship Id="rId18" Type="http://schemas.openxmlformats.org/officeDocument/2006/relationships/slide" Target="slide58.xml"/><Relationship Id="rId3" Type="http://schemas.openxmlformats.org/officeDocument/2006/relationships/slide" Target="slide32.xml"/><Relationship Id="rId21" Type="http://schemas.openxmlformats.org/officeDocument/2006/relationships/slide" Target="slide62.xml"/><Relationship Id="rId7" Type="http://schemas.openxmlformats.org/officeDocument/2006/relationships/slide" Target="slide40.xml"/><Relationship Id="rId12" Type="http://schemas.openxmlformats.org/officeDocument/2006/relationships/slide" Target="slide47.xml"/><Relationship Id="rId17" Type="http://schemas.openxmlformats.org/officeDocument/2006/relationships/slide" Target="slide54.xml"/><Relationship Id="rId2" Type="http://schemas.openxmlformats.org/officeDocument/2006/relationships/slide" Target="slide31.xml"/><Relationship Id="rId16" Type="http://schemas.openxmlformats.org/officeDocument/2006/relationships/slide" Target="slide52.xml"/><Relationship Id="rId20"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39.xml"/><Relationship Id="rId11" Type="http://schemas.openxmlformats.org/officeDocument/2006/relationships/slide" Target="slide46.xml"/><Relationship Id="rId5" Type="http://schemas.openxmlformats.org/officeDocument/2006/relationships/slide" Target="slide34.xml"/><Relationship Id="rId15" Type="http://schemas.openxmlformats.org/officeDocument/2006/relationships/slide" Target="slide51.xml"/><Relationship Id="rId10" Type="http://schemas.openxmlformats.org/officeDocument/2006/relationships/slide" Target="slide44.xml"/><Relationship Id="rId19" Type="http://schemas.openxmlformats.org/officeDocument/2006/relationships/slide" Target="slide59.xml"/><Relationship Id="rId4" Type="http://schemas.openxmlformats.org/officeDocument/2006/relationships/slide" Target="slide33.xml"/><Relationship Id="rId9" Type="http://schemas.openxmlformats.org/officeDocument/2006/relationships/slide" Target="slide43.xml"/><Relationship Id="rId14" Type="http://schemas.openxmlformats.org/officeDocument/2006/relationships/slide" Target="slide50.xml"/></Relationships>
</file>

<file path=ppt/slides/_rels/slide36.xml.rels><?xml version="1.0" encoding="UTF-8" standalone="yes"?>
<Relationships xmlns="http://schemas.openxmlformats.org/package/2006/relationships"><Relationship Id="rId8" Type="http://schemas.openxmlformats.org/officeDocument/2006/relationships/slide" Target="slide41.xml"/><Relationship Id="rId13" Type="http://schemas.openxmlformats.org/officeDocument/2006/relationships/slide" Target="slide48.xml"/><Relationship Id="rId18" Type="http://schemas.openxmlformats.org/officeDocument/2006/relationships/slide" Target="slide58.xml"/><Relationship Id="rId3" Type="http://schemas.openxmlformats.org/officeDocument/2006/relationships/slide" Target="slide32.xml"/><Relationship Id="rId21" Type="http://schemas.openxmlformats.org/officeDocument/2006/relationships/slide" Target="slide62.xml"/><Relationship Id="rId7" Type="http://schemas.openxmlformats.org/officeDocument/2006/relationships/slide" Target="slide40.xml"/><Relationship Id="rId12" Type="http://schemas.openxmlformats.org/officeDocument/2006/relationships/slide" Target="slide47.xml"/><Relationship Id="rId17" Type="http://schemas.openxmlformats.org/officeDocument/2006/relationships/slide" Target="slide54.xml"/><Relationship Id="rId2" Type="http://schemas.openxmlformats.org/officeDocument/2006/relationships/slide" Target="slide31.xml"/><Relationship Id="rId16" Type="http://schemas.openxmlformats.org/officeDocument/2006/relationships/slide" Target="slide52.xml"/><Relationship Id="rId20"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39.xml"/><Relationship Id="rId11" Type="http://schemas.openxmlformats.org/officeDocument/2006/relationships/slide" Target="slide46.xml"/><Relationship Id="rId5" Type="http://schemas.openxmlformats.org/officeDocument/2006/relationships/slide" Target="slide34.xml"/><Relationship Id="rId15" Type="http://schemas.openxmlformats.org/officeDocument/2006/relationships/slide" Target="slide51.xml"/><Relationship Id="rId10" Type="http://schemas.openxmlformats.org/officeDocument/2006/relationships/slide" Target="slide44.xml"/><Relationship Id="rId19" Type="http://schemas.openxmlformats.org/officeDocument/2006/relationships/slide" Target="slide59.xml"/><Relationship Id="rId4" Type="http://schemas.openxmlformats.org/officeDocument/2006/relationships/slide" Target="slide33.xml"/><Relationship Id="rId9" Type="http://schemas.openxmlformats.org/officeDocument/2006/relationships/slide" Target="slide43.xml"/><Relationship Id="rId14" Type="http://schemas.openxmlformats.org/officeDocument/2006/relationships/slide" Target="slide50.xml"/></Relationships>
</file>

<file path=ppt/slides/_rels/slide37.xml.rels><?xml version="1.0" encoding="UTF-8" standalone="yes"?>
<Relationships xmlns="http://schemas.openxmlformats.org/package/2006/relationships"><Relationship Id="rId8" Type="http://schemas.openxmlformats.org/officeDocument/2006/relationships/slide" Target="slide41.xml"/><Relationship Id="rId13" Type="http://schemas.openxmlformats.org/officeDocument/2006/relationships/slide" Target="slide48.xml"/><Relationship Id="rId18" Type="http://schemas.openxmlformats.org/officeDocument/2006/relationships/slide" Target="slide58.xml"/><Relationship Id="rId3" Type="http://schemas.openxmlformats.org/officeDocument/2006/relationships/slide" Target="slide32.xml"/><Relationship Id="rId21" Type="http://schemas.openxmlformats.org/officeDocument/2006/relationships/slide" Target="slide62.xml"/><Relationship Id="rId7" Type="http://schemas.openxmlformats.org/officeDocument/2006/relationships/slide" Target="slide40.xml"/><Relationship Id="rId12" Type="http://schemas.openxmlformats.org/officeDocument/2006/relationships/slide" Target="slide47.xml"/><Relationship Id="rId17" Type="http://schemas.openxmlformats.org/officeDocument/2006/relationships/slide" Target="slide54.xml"/><Relationship Id="rId2" Type="http://schemas.openxmlformats.org/officeDocument/2006/relationships/slide" Target="slide31.xml"/><Relationship Id="rId16" Type="http://schemas.openxmlformats.org/officeDocument/2006/relationships/slide" Target="slide52.xml"/><Relationship Id="rId20"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39.xml"/><Relationship Id="rId11" Type="http://schemas.openxmlformats.org/officeDocument/2006/relationships/slide" Target="slide46.xml"/><Relationship Id="rId5" Type="http://schemas.openxmlformats.org/officeDocument/2006/relationships/slide" Target="slide34.xml"/><Relationship Id="rId15" Type="http://schemas.openxmlformats.org/officeDocument/2006/relationships/slide" Target="slide51.xml"/><Relationship Id="rId10" Type="http://schemas.openxmlformats.org/officeDocument/2006/relationships/slide" Target="slide44.xml"/><Relationship Id="rId19" Type="http://schemas.openxmlformats.org/officeDocument/2006/relationships/slide" Target="slide59.xml"/><Relationship Id="rId4" Type="http://schemas.openxmlformats.org/officeDocument/2006/relationships/slide" Target="slide33.xml"/><Relationship Id="rId9" Type="http://schemas.openxmlformats.org/officeDocument/2006/relationships/slide" Target="slide43.xml"/><Relationship Id="rId14" Type="http://schemas.openxmlformats.org/officeDocument/2006/relationships/slide" Target="slide50.xml"/></Relationships>
</file>

<file path=ppt/slides/_rels/slide38.xml.rels><?xml version="1.0" encoding="UTF-8" standalone="yes"?>
<Relationships xmlns="http://schemas.openxmlformats.org/package/2006/relationships"><Relationship Id="rId8" Type="http://schemas.openxmlformats.org/officeDocument/2006/relationships/slide" Target="slide41.xml"/><Relationship Id="rId13" Type="http://schemas.openxmlformats.org/officeDocument/2006/relationships/slide" Target="slide48.xml"/><Relationship Id="rId18" Type="http://schemas.openxmlformats.org/officeDocument/2006/relationships/slide" Target="slide58.xml"/><Relationship Id="rId3" Type="http://schemas.openxmlformats.org/officeDocument/2006/relationships/slide" Target="slide32.xml"/><Relationship Id="rId21" Type="http://schemas.openxmlformats.org/officeDocument/2006/relationships/slide" Target="slide62.xml"/><Relationship Id="rId7" Type="http://schemas.openxmlformats.org/officeDocument/2006/relationships/slide" Target="slide40.xml"/><Relationship Id="rId12" Type="http://schemas.openxmlformats.org/officeDocument/2006/relationships/slide" Target="slide47.xml"/><Relationship Id="rId17" Type="http://schemas.openxmlformats.org/officeDocument/2006/relationships/slide" Target="slide54.xml"/><Relationship Id="rId2" Type="http://schemas.openxmlformats.org/officeDocument/2006/relationships/slide" Target="slide31.xml"/><Relationship Id="rId16" Type="http://schemas.openxmlformats.org/officeDocument/2006/relationships/slide" Target="slide52.xml"/><Relationship Id="rId20"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39.xml"/><Relationship Id="rId11" Type="http://schemas.openxmlformats.org/officeDocument/2006/relationships/slide" Target="slide46.xml"/><Relationship Id="rId5" Type="http://schemas.openxmlformats.org/officeDocument/2006/relationships/slide" Target="slide34.xml"/><Relationship Id="rId15" Type="http://schemas.openxmlformats.org/officeDocument/2006/relationships/slide" Target="slide51.xml"/><Relationship Id="rId10" Type="http://schemas.openxmlformats.org/officeDocument/2006/relationships/slide" Target="slide44.xml"/><Relationship Id="rId19" Type="http://schemas.openxmlformats.org/officeDocument/2006/relationships/slide" Target="slide59.xml"/><Relationship Id="rId4" Type="http://schemas.openxmlformats.org/officeDocument/2006/relationships/slide" Target="slide33.xml"/><Relationship Id="rId9" Type="http://schemas.openxmlformats.org/officeDocument/2006/relationships/slide" Target="slide43.xml"/><Relationship Id="rId14" Type="http://schemas.openxmlformats.org/officeDocument/2006/relationships/slide" Target="slide50.xml"/></Relationships>
</file>

<file path=ppt/slides/_rels/slide39.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47.xml"/><Relationship Id="rId18" Type="http://schemas.openxmlformats.org/officeDocument/2006/relationships/slide" Target="slide54.xml"/><Relationship Id="rId26" Type="http://schemas.openxmlformats.org/officeDocument/2006/relationships/package" Target="../embeddings/Microsoft_Office_Word___52.docx"/><Relationship Id="rId3" Type="http://schemas.openxmlformats.org/officeDocument/2006/relationships/slide" Target="slide31.xml"/><Relationship Id="rId21" Type="http://schemas.openxmlformats.org/officeDocument/2006/relationships/slide" Target="slide61.xml"/><Relationship Id="rId7" Type="http://schemas.openxmlformats.org/officeDocument/2006/relationships/slide" Target="slide39.xml"/><Relationship Id="rId12" Type="http://schemas.openxmlformats.org/officeDocument/2006/relationships/slide" Target="slide46.xml"/><Relationship Id="rId17" Type="http://schemas.openxmlformats.org/officeDocument/2006/relationships/slide" Target="slide52.xml"/><Relationship Id="rId25" Type="http://schemas.openxmlformats.org/officeDocument/2006/relationships/image" Target="../media/image68.png"/><Relationship Id="rId2" Type="http://schemas.openxmlformats.org/officeDocument/2006/relationships/slideLayout" Target="../slideLayouts/slideLayout1.xml"/><Relationship Id="rId16" Type="http://schemas.openxmlformats.org/officeDocument/2006/relationships/slide" Target="slide51.xml"/><Relationship Id="rId20" Type="http://schemas.openxmlformats.org/officeDocument/2006/relationships/slide" Target="slide59.xml"/><Relationship Id="rId1" Type="http://schemas.openxmlformats.org/officeDocument/2006/relationships/vmlDrawing" Target="../drawings/vmlDrawing17.vml"/><Relationship Id="rId6" Type="http://schemas.openxmlformats.org/officeDocument/2006/relationships/slide" Target="slide34.xml"/><Relationship Id="rId11" Type="http://schemas.openxmlformats.org/officeDocument/2006/relationships/slide" Target="slide44.xml"/><Relationship Id="rId24" Type="http://schemas.openxmlformats.org/officeDocument/2006/relationships/package" Target="../embeddings/Microsoft_Office_Word___51.docx"/><Relationship Id="rId5" Type="http://schemas.openxmlformats.org/officeDocument/2006/relationships/slide" Target="slide33.xml"/><Relationship Id="rId15" Type="http://schemas.openxmlformats.org/officeDocument/2006/relationships/slide" Target="slide50.xml"/><Relationship Id="rId23" Type="http://schemas.openxmlformats.org/officeDocument/2006/relationships/image" Target="../media/image67.png"/><Relationship Id="rId10" Type="http://schemas.openxmlformats.org/officeDocument/2006/relationships/slide" Target="slide43.xml"/><Relationship Id="rId19" Type="http://schemas.openxmlformats.org/officeDocument/2006/relationships/slide" Target="slide58.xml"/><Relationship Id="rId4" Type="http://schemas.openxmlformats.org/officeDocument/2006/relationships/slide" Target="slide32.xml"/><Relationship Id="rId9" Type="http://schemas.openxmlformats.org/officeDocument/2006/relationships/slide" Target="slide41.xml"/><Relationship Id="rId14" Type="http://schemas.openxmlformats.org/officeDocument/2006/relationships/slide" Target="slide48.xml"/><Relationship Id="rId22" Type="http://schemas.openxmlformats.org/officeDocument/2006/relationships/slide" Target="slide6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47.xml"/><Relationship Id="rId18" Type="http://schemas.openxmlformats.org/officeDocument/2006/relationships/slide" Target="slide54.xml"/><Relationship Id="rId3" Type="http://schemas.openxmlformats.org/officeDocument/2006/relationships/slide" Target="slide31.xml"/><Relationship Id="rId21" Type="http://schemas.openxmlformats.org/officeDocument/2006/relationships/slide" Target="slide61.xml"/><Relationship Id="rId7" Type="http://schemas.openxmlformats.org/officeDocument/2006/relationships/slide" Target="slide39.xml"/><Relationship Id="rId12" Type="http://schemas.openxmlformats.org/officeDocument/2006/relationships/slide" Target="slide46.xml"/><Relationship Id="rId17" Type="http://schemas.openxmlformats.org/officeDocument/2006/relationships/slide" Target="slide52.xml"/><Relationship Id="rId25" Type="http://schemas.openxmlformats.org/officeDocument/2006/relationships/package" Target="../embeddings/Microsoft_Office_Word___55.docx"/><Relationship Id="rId2" Type="http://schemas.openxmlformats.org/officeDocument/2006/relationships/slideLayout" Target="../slideLayouts/slideLayout1.xml"/><Relationship Id="rId16" Type="http://schemas.openxmlformats.org/officeDocument/2006/relationships/slide" Target="slide51.xml"/><Relationship Id="rId20" Type="http://schemas.openxmlformats.org/officeDocument/2006/relationships/slide" Target="slide59.xml"/><Relationship Id="rId1" Type="http://schemas.openxmlformats.org/officeDocument/2006/relationships/vmlDrawing" Target="../drawings/vmlDrawing18.vml"/><Relationship Id="rId6" Type="http://schemas.openxmlformats.org/officeDocument/2006/relationships/slide" Target="slide34.xml"/><Relationship Id="rId11" Type="http://schemas.openxmlformats.org/officeDocument/2006/relationships/slide" Target="slide44.xml"/><Relationship Id="rId24" Type="http://schemas.openxmlformats.org/officeDocument/2006/relationships/package" Target="../embeddings/Microsoft_Office_Word___54.docx"/><Relationship Id="rId5" Type="http://schemas.openxmlformats.org/officeDocument/2006/relationships/slide" Target="slide33.xml"/><Relationship Id="rId15" Type="http://schemas.openxmlformats.org/officeDocument/2006/relationships/slide" Target="slide50.xml"/><Relationship Id="rId23" Type="http://schemas.openxmlformats.org/officeDocument/2006/relationships/package" Target="../embeddings/Microsoft_Office_Word___53.docx"/><Relationship Id="rId10" Type="http://schemas.openxmlformats.org/officeDocument/2006/relationships/slide" Target="slide43.xml"/><Relationship Id="rId19" Type="http://schemas.openxmlformats.org/officeDocument/2006/relationships/slide" Target="slide58.xml"/><Relationship Id="rId4" Type="http://schemas.openxmlformats.org/officeDocument/2006/relationships/slide" Target="slide32.xml"/><Relationship Id="rId9" Type="http://schemas.openxmlformats.org/officeDocument/2006/relationships/slide" Target="slide41.xml"/><Relationship Id="rId14" Type="http://schemas.openxmlformats.org/officeDocument/2006/relationships/slide" Target="slide48.xml"/><Relationship Id="rId22" Type="http://schemas.openxmlformats.org/officeDocument/2006/relationships/slide" Target="slide62.xml"/></Relationships>
</file>

<file path=ppt/slides/_rels/slide41.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47.xml"/><Relationship Id="rId18" Type="http://schemas.openxmlformats.org/officeDocument/2006/relationships/slide" Target="slide54.xml"/><Relationship Id="rId26" Type="http://schemas.openxmlformats.org/officeDocument/2006/relationships/package" Target="../embeddings/Microsoft_Office_Word___59.docx"/><Relationship Id="rId3" Type="http://schemas.openxmlformats.org/officeDocument/2006/relationships/slide" Target="slide31.xml"/><Relationship Id="rId21" Type="http://schemas.openxmlformats.org/officeDocument/2006/relationships/slide" Target="slide61.xml"/><Relationship Id="rId7" Type="http://schemas.openxmlformats.org/officeDocument/2006/relationships/slide" Target="slide39.xml"/><Relationship Id="rId12" Type="http://schemas.openxmlformats.org/officeDocument/2006/relationships/slide" Target="slide46.xml"/><Relationship Id="rId17" Type="http://schemas.openxmlformats.org/officeDocument/2006/relationships/slide" Target="slide52.xml"/><Relationship Id="rId25" Type="http://schemas.openxmlformats.org/officeDocument/2006/relationships/package" Target="../embeddings/Microsoft_Office_Word___58.docx"/><Relationship Id="rId2" Type="http://schemas.openxmlformats.org/officeDocument/2006/relationships/slideLayout" Target="../slideLayouts/slideLayout1.xml"/><Relationship Id="rId16" Type="http://schemas.openxmlformats.org/officeDocument/2006/relationships/slide" Target="slide51.xml"/><Relationship Id="rId20" Type="http://schemas.openxmlformats.org/officeDocument/2006/relationships/slide" Target="slide59.xml"/><Relationship Id="rId1" Type="http://schemas.openxmlformats.org/officeDocument/2006/relationships/vmlDrawing" Target="../drawings/vmlDrawing19.vml"/><Relationship Id="rId6" Type="http://schemas.openxmlformats.org/officeDocument/2006/relationships/slide" Target="slide34.xml"/><Relationship Id="rId11" Type="http://schemas.openxmlformats.org/officeDocument/2006/relationships/slide" Target="slide44.xml"/><Relationship Id="rId24" Type="http://schemas.openxmlformats.org/officeDocument/2006/relationships/package" Target="../embeddings/Microsoft_Office_Word___57.docx"/><Relationship Id="rId5" Type="http://schemas.openxmlformats.org/officeDocument/2006/relationships/slide" Target="slide33.xml"/><Relationship Id="rId15" Type="http://schemas.openxmlformats.org/officeDocument/2006/relationships/slide" Target="slide50.xml"/><Relationship Id="rId23" Type="http://schemas.openxmlformats.org/officeDocument/2006/relationships/package" Target="../embeddings/Microsoft_Office_Word___56.docx"/><Relationship Id="rId10" Type="http://schemas.openxmlformats.org/officeDocument/2006/relationships/slide" Target="slide43.xml"/><Relationship Id="rId19" Type="http://schemas.openxmlformats.org/officeDocument/2006/relationships/slide" Target="slide58.xml"/><Relationship Id="rId4" Type="http://schemas.openxmlformats.org/officeDocument/2006/relationships/slide" Target="slide32.xml"/><Relationship Id="rId9" Type="http://schemas.openxmlformats.org/officeDocument/2006/relationships/slide" Target="slide41.xml"/><Relationship Id="rId14" Type="http://schemas.openxmlformats.org/officeDocument/2006/relationships/slide" Target="slide48.xml"/><Relationship Id="rId22" Type="http://schemas.openxmlformats.org/officeDocument/2006/relationships/slide" Target="slide62.xml"/></Relationships>
</file>

<file path=ppt/slides/_rels/slide42.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47.xml"/><Relationship Id="rId18" Type="http://schemas.openxmlformats.org/officeDocument/2006/relationships/slide" Target="slide54.xml"/><Relationship Id="rId3" Type="http://schemas.openxmlformats.org/officeDocument/2006/relationships/slide" Target="slide31.xml"/><Relationship Id="rId21" Type="http://schemas.openxmlformats.org/officeDocument/2006/relationships/slide" Target="slide61.xml"/><Relationship Id="rId7" Type="http://schemas.openxmlformats.org/officeDocument/2006/relationships/slide" Target="slide39.xml"/><Relationship Id="rId12" Type="http://schemas.openxmlformats.org/officeDocument/2006/relationships/slide" Target="slide46.xml"/><Relationship Id="rId17" Type="http://schemas.openxmlformats.org/officeDocument/2006/relationships/slide" Target="slide52.xml"/><Relationship Id="rId25" Type="http://schemas.openxmlformats.org/officeDocument/2006/relationships/package" Target="../embeddings/Microsoft_Office_Word___62.docx"/><Relationship Id="rId2" Type="http://schemas.openxmlformats.org/officeDocument/2006/relationships/slideLayout" Target="../slideLayouts/slideLayout1.xml"/><Relationship Id="rId16" Type="http://schemas.openxmlformats.org/officeDocument/2006/relationships/slide" Target="slide51.xml"/><Relationship Id="rId20" Type="http://schemas.openxmlformats.org/officeDocument/2006/relationships/slide" Target="slide59.xml"/><Relationship Id="rId1" Type="http://schemas.openxmlformats.org/officeDocument/2006/relationships/vmlDrawing" Target="../drawings/vmlDrawing20.vml"/><Relationship Id="rId6" Type="http://schemas.openxmlformats.org/officeDocument/2006/relationships/slide" Target="slide34.xml"/><Relationship Id="rId11" Type="http://schemas.openxmlformats.org/officeDocument/2006/relationships/slide" Target="slide44.xml"/><Relationship Id="rId24" Type="http://schemas.openxmlformats.org/officeDocument/2006/relationships/package" Target="../embeddings/Microsoft_Office_Word___61.docx"/><Relationship Id="rId5" Type="http://schemas.openxmlformats.org/officeDocument/2006/relationships/slide" Target="slide33.xml"/><Relationship Id="rId15" Type="http://schemas.openxmlformats.org/officeDocument/2006/relationships/slide" Target="slide50.xml"/><Relationship Id="rId23" Type="http://schemas.openxmlformats.org/officeDocument/2006/relationships/package" Target="../embeddings/Microsoft_Office_Word___60.docx"/><Relationship Id="rId10" Type="http://schemas.openxmlformats.org/officeDocument/2006/relationships/slide" Target="slide43.xml"/><Relationship Id="rId19" Type="http://schemas.openxmlformats.org/officeDocument/2006/relationships/slide" Target="slide58.xml"/><Relationship Id="rId4" Type="http://schemas.openxmlformats.org/officeDocument/2006/relationships/slide" Target="slide32.xml"/><Relationship Id="rId9" Type="http://schemas.openxmlformats.org/officeDocument/2006/relationships/slide" Target="slide41.xml"/><Relationship Id="rId14" Type="http://schemas.openxmlformats.org/officeDocument/2006/relationships/slide" Target="slide48.xml"/><Relationship Id="rId22" Type="http://schemas.openxmlformats.org/officeDocument/2006/relationships/slide" Target="slide62.xml"/></Relationships>
</file>

<file path=ppt/slides/_rels/slide43.xml.rels><?xml version="1.0" encoding="UTF-8" standalone="yes"?>
<Relationships xmlns="http://schemas.openxmlformats.org/package/2006/relationships"><Relationship Id="rId8" Type="http://schemas.openxmlformats.org/officeDocument/2006/relationships/slide" Target="slide39.xml"/><Relationship Id="rId13" Type="http://schemas.openxmlformats.org/officeDocument/2006/relationships/slide" Target="slide46.xml"/><Relationship Id="rId18" Type="http://schemas.openxmlformats.org/officeDocument/2006/relationships/slide" Target="slide52.xml"/><Relationship Id="rId26" Type="http://schemas.openxmlformats.org/officeDocument/2006/relationships/oleObject" Target="../embeddings/oleObject1.bin"/><Relationship Id="rId3" Type="http://schemas.openxmlformats.org/officeDocument/2006/relationships/package" Target="../embeddings/Microsoft_Office_Word___63.docx"/><Relationship Id="rId21" Type="http://schemas.openxmlformats.org/officeDocument/2006/relationships/slide" Target="slide59.xml"/><Relationship Id="rId7" Type="http://schemas.openxmlformats.org/officeDocument/2006/relationships/slide" Target="slide34.xml"/><Relationship Id="rId12" Type="http://schemas.openxmlformats.org/officeDocument/2006/relationships/slide" Target="slide44.xml"/><Relationship Id="rId17" Type="http://schemas.openxmlformats.org/officeDocument/2006/relationships/slide" Target="slide51.xml"/><Relationship Id="rId25" Type="http://schemas.openxmlformats.org/officeDocument/2006/relationships/package" Target="../embeddings/Microsoft_Office_Word___64.docx"/><Relationship Id="rId2" Type="http://schemas.openxmlformats.org/officeDocument/2006/relationships/slideLayout" Target="../slideLayouts/slideLayout1.xml"/><Relationship Id="rId16" Type="http://schemas.openxmlformats.org/officeDocument/2006/relationships/slide" Target="slide50.xml"/><Relationship Id="rId20" Type="http://schemas.openxmlformats.org/officeDocument/2006/relationships/slide" Target="slide58.xml"/><Relationship Id="rId1" Type="http://schemas.openxmlformats.org/officeDocument/2006/relationships/vmlDrawing" Target="../drawings/vmlDrawing21.vml"/><Relationship Id="rId6" Type="http://schemas.openxmlformats.org/officeDocument/2006/relationships/slide" Target="slide33.xml"/><Relationship Id="rId11" Type="http://schemas.openxmlformats.org/officeDocument/2006/relationships/slide" Target="slide43.xml"/><Relationship Id="rId24" Type="http://schemas.openxmlformats.org/officeDocument/2006/relationships/image" Target="../media/image82.png"/><Relationship Id="rId5" Type="http://schemas.openxmlformats.org/officeDocument/2006/relationships/slide" Target="slide32.xml"/><Relationship Id="rId15" Type="http://schemas.openxmlformats.org/officeDocument/2006/relationships/slide" Target="slide48.xml"/><Relationship Id="rId23" Type="http://schemas.openxmlformats.org/officeDocument/2006/relationships/slide" Target="slide62.xml"/><Relationship Id="rId10" Type="http://schemas.openxmlformats.org/officeDocument/2006/relationships/slide" Target="slide41.xml"/><Relationship Id="rId19" Type="http://schemas.openxmlformats.org/officeDocument/2006/relationships/slide" Target="slide54.xml"/><Relationship Id="rId4" Type="http://schemas.openxmlformats.org/officeDocument/2006/relationships/slide" Target="slide31.xml"/><Relationship Id="rId9" Type="http://schemas.openxmlformats.org/officeDocument/2006/relationships/slide" Target="slide40.xml"/><Relationship Id="rId14" Type="http://schemas.openxmlformats.org/officeDocument/2006/relationships/slide" Target="slide47.xml"/><Relationship Id="rId22" Type="http://schemas.openxmlformats.org/officeDocument/2006/relationships/slide" Target="slide61.xml"/></Relationships>
</file>

<file path=ppt/slides/_rels/slide44.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47.xml"/><Relationship Id="rId18" Type="http://schemas.openxmlformats.org/officeDocument/2006/relationships/slide" Target="slide54.xml"/><Relationship Id="rId3" Type="http://schemas.openxmlformats.org/officeDocument/2006/relationships/slide" Target="slide31.xml"/><Relationship Id="rId21" Type="http://schemas.openxmlformats.org/officeDocument/2006/relationships/slide" Target="slide61.xml"/><Relationship Id="rId7" Type="http://schemas.openxmlformats.org/officeDocument/2006/relationships/slide" Target="slide39.xml"/><Relationship Id="rId12" Type="http://schemas.openxmlformats.org/officeDocument/2006/relationships/slide" Target="slide46.xml"/><Relationship Id="rId17" Type="http://schemas.openxmlformats.org/officeDocument/2006/relationships/slide" Target="slide52.xml"/><Relationship Id="rId2" Type="http://schemas.openxmlformats.org/officeDocument/2006/relationships/slideLayout" Target="../slideLayouts/slideLayout1.xml"/><Relationship Id="rId16" Type="http://schemas.openxmlformats.org/officeDocument/2006/relationships/slide" Target="slide51.xml"/><Relationship Id="rId20" Type="http://schemas.openxmlformats.org/officeDocument/2006/relationships/slide" Target="slide59.xml"/><Relationship Id="rId1" Type="http://schemas.openxmlformats.org/officeDocument/2006/relationships/vmlDrawing" Target="../drawings/vmlDrawing22.vml"/><Relationship Id="rId6" Type="http://schemas.openxmlformats.org/officeDocument/2006/relationships/slide" Target="slide34.xml"/><Relationship Id="rId11" Type="http://schemas.openxmlformats.org/officeDocument/2006/relationships/slide" Target="slide44.xml"/><Relationship Id="rId5" Type="http://schemas.openxmlformats.org/officeDocument/2006/relationships/slide" Target="slide33.xml"/><Relationship Id="rId15" Type="http://schemas.openxmlformats.org/officeDocument/2006/relationships/slide" Target="slide50.xml"/><Relationship Id="rId23" Type="http://schemas.openxmlformats.org/officeDocument/2006/relationships/package" Target="../embeddings/Microsoft_Office_Word___65.docx"/><Relationship Id="rId10" Type="http://schemas.openxmlformats.org/officeDocument/2006/relationships/slide" Target="slide43.xml"/><Relationship Id="rId19" Type="http://schemas.openxmlformats.org/officeDocument/2006/relationships/slide" Target="slide58.xml"/><Relationship Id="rId4" Type="http://schemas.openxmlformats.org/officeDocument/2006/relationships/slide" Target="slide32.xml"/><Relationship Id="rId9" Type="http://schemas.openxmlformats.org/officeDocument/2006/relationships/slide" Target="slide41.xml"/><Relationship Id="rId14" Type="http://schemas.openxmlformats.org/officeDocument/2006/relationships/slide" Target="slide48.xml"/><Relationship Id="rId22" Type="http://schemas.openxmlformats.org/officeDocument/2006/relationships/slide" Target="slide62.xml"/></Relationships>
</file>

<file path=ppt/slides/_rels/slide45.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47.xml"/><Relationship Id="rId18" Type="http://schemas.openxmlformats.org/officeDocument/2006/relationships/slide" Target="slide54.xml"/><Relationship Id="rId3" Type="http://schemas.openxmlformats.org/officeDocument/2006/relationships/slide" Target="slide31.xml"/><Relationship Id="rId21" Type="http://schemas.openxmlformats.org/officeDocument/2006/relationships/slide" Target="slide61.xml"/><Relationship Id="rId7" Type="http://schemas.openxmlformats.org/officeDocument/2006/relationships/slide" Target="slide39.xml"/><Relationship Id="rId12" Type="http://schemas.openxmlformats.org/officeDocument/2006/relationships/slide" Target="slide46.xml"/><Relationship Id="rId17" Type="http://schemas.openxmlformats.org/officeDocument/2006/relationships/slide" Target="slide52.xml"/><Relationship Id="rId25" Type="http://schemas.openxmlformats.org/officeDocument/2006/relationships/package" Target="../embeddings/Microsoft_Office_Word___68.docx"/><Relationship Id="rId2" Type="http://schemas.openxmlformats.org/officeDocument/2006/relationships/slideLayout" Target="../slideLayouts/slideLayout1.xml"/><Relationship Id="rId16" Type="http://schemas.openxmlformats.org/officeDocument/2006/relationships/slide" Target="slide51.xml"/><Relationship Id="rId20" Type="http://schemas.openxmlformats.org/officeDocument/2006/relationships/slide" Target="slide59.xml"/><Relationship Id="rId1" Type="http://schemas.openxmlformats.org/officeDocument/2006/relationships/vmlDrawing" Target="../drawings/vmlDrawing23.vml"/><Relationship Id="rId6" Type="http://schemas.openxmlformats.org/officeDocument/2006/relationships/slide" Target="slide34.xml"/><Relationship Id="rId11" Type="http://schemas.openxmlformats.org/officeDocument/2006/relationships/slide" Target="slide44.xml"/><Relationship Id="rId24" Type="http://schemas.openxmlformats.org/officeDocument/2006/relationships/package" Target="../embeddings/Microsoft_Office_Word___67.docx"/><Relationship Id="rId5" Type="http://schemas.openxmlformats.org/officeDocument/2006/relationships/slide" Target="slide33.xml"/><Relationship Id="rId15" Type="http://schemas.openxmlformats.org/officeDocument/2006/relationships/slide" Target="slide50.xml"/><Relationship Id="rId23" Type="http://schemas.openxmlformats.org/officeDocument/2006/relationships/package" Target="../embeddings/Microsoft_Office_Word___66.docx"/><Relationship Id="rId10" Type="http://schemas.openxmlformats.org/officeDocument/2006/relationships/slide" Target="slide43.xml"/><Relationship Id="rId19" Type="http://schemas.openxmlformats.org/officeDocument/2006/relationships/slide" Target="slide58.xml"/><Relationship Id="rId4" Type="http://schemas.openxmlformats.org/officeDocument/2006/relationships/slide" Target="slide32.xml"/><Relationship Id="rId9" Type="http://schemas.openxmlformats.org/officeDocument/2006/relationships/slide" Target="slide41.xml"/><Relationship Id="rId14" Type="http://schemas.openxmlformats.org/officeDocument/2006/relationships/slide" Target="slide48.xml"/><Relationship Id="rId22" Type="http://schemas.openxmlformats.org/officeDocument/2006/relationships/slide" Target="slide62.xml"/></Relationships>
</file>

<file path=ppt/slides/_rels/slide46.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47.xml"/><Relationship Id="rId18" Type="http://schemas.openxmlformats.org/officeDocument/2006/relationships/slide" Target="slide54.xml"/><Relationship Id="rId26" Type="http://schemas.openxmlformats.org/officeDocument/2006/relationships/package" Target="../embeddings/Microsoft_Office_Word___71.docx"/><Relationship Id="rId3" Type="http://schemas.openxmlformats.org/officeDocument/2006/relationships/slide" Target="slide31.xml"/><Relationship Id="rId21" Type="http://schemas.openxmlformats.org/officeDocument/2006/relationships/slide" Target="slide61.xml"/><Relationship Id="rId7" Type="http://schemas.openxmlformats.org/officeDocument/2006/relationships/slide" Target="slide39.xml"/><Relationship Id="rId12" Type="http://schemas.openxmlformats.org/officeDocument/2006/relationships/slide" Target="slide46.xml"/><Relationship Id="rId17" Type="http://schemas.openxmlformats.org/officeDocument/2006/relationships/slide" Target="slide52.xml"/><Relationship Id="rId25" Type="http://schemas.openxmlformats.org/officeDocument/2006/relationships/package" Target="../embeddings/Microsoft_Office_Word___70.docx"/><Relationship Id="rId2" Type="http://schemas.openxmlformats.org/officeDocument/2006/relationships/slideLayout" Target="../slideLayouts/slideLayout1.xml"/><Relationship Id="rId16" Type="http://schemas.openxmlformats.org/officeDocument/2006/relationships/slide" Target="slide51.xml"/><Relationship Id="rId20" Type="http://schemas.openxmlformats.org/officeDocument/2006/relationships/slide" Target="slide59.xml"/><Relationship Id="rId1" Type="http://schemas.openxmlformats.org/officeDocument/2006/relationships/vmlDrawing" Target="../drawings/vmlDrawing24.vml"/><Relationship Id="rId6" Type="http://schemas.openxmlformats.org/officeDocument/2006/relationships/slide" Target="slide34.xml"/><Relationship Id="rId11" Type="http://schemas.openxmlformats.org/officeDocument/2006/relationships/slide" Target="slide44.xml"/><Relationship Id="rId24" Type="http://schemas.openxmlformats.org/officeDocument/2006/relationships/image" Target="../media/image91.png"/><Relationship Id="rId5" Type="http://schemas.openxmlformats.org/officeDocument/2006/relationships/slide" Target="slide33.xml"/><Relationship Id="rId15" Type="http://schemas.openxmlformats.org/officeDocument/2006/relationships/slide" Target="slide50.xml"/><Relationship Id="rId23" Type="http://schemas.openxmlformats.org/officeDocument/2006/relationships/package" Target="../embeddings/Microsoft_Office_Word___69.docx"/><Relationship Id="rId10" Type="http://schemas.openxmlformats.org/officeDocument/2006/relationships/slide" Target="slide43.xml"/><Relationship Id="rId19" Type="http://schemas.openxmlformats.org/officeDocument/2006/relationships/slide" Target="slide58.xml"/><Relationship Id="rId4" Type="http://schemas.openxmlformats.org/officeDocument/2006/relationships/slide" Target="slide32.xml"/><Relationship Id="rId9" Type="http://schemas.openxmlformats.org/officeDocument/2006/relationships/slide" Target="slide41.xml"/><Relationship Id="rId14" Type="http://schemas.openxmlformats.org/officeDocument/2006/relationships/slide" Target="slide48.xml"/><Relationship Id="rId22" Type="http://schemas.openxmlformats.org/officeDocument/2006/relationships/slide" Target="slide62.xml"/><Relationship Id="rId27" Type="http://schemas.openxmlformats.org/officeDocument/2006/relationships/package" Target="../embeddings/Microsoft_Office_Word___72.docx"/></Relationships>
</file>

<file path=ppt/slides/_rels/slide47.xml.rels><?xml version="1.0" encoding="UTF-8" standalone="yes"?>
<Relationships xmlns="http://schemas.openxmlformats.org/package/2006/relationships"><Relationship Id="rId8" Type="http://schemas.openxmlformats.org/officeDocument/2006/relationships/slide" Target="slide39.xml"/><Relationship Id="rId13" Type="http://schemas.openxmlformats.org/officeDocument/2006/relationships/slide" Target="slide46.xml"/><Relationship Id="rId18" Type="http://schemas.openxmlformats.org/officeDocument/2006/relationships/slide" Target="slide52.xml"/><Relationship Id="rId3" Type="http://schemas.openxmlformats.org/officeDocument/2006/relationships/image" Target="../media/image93.png"/><Relationship Id="rId21" Type="http://schemas.openxmlformats.org/officeDocument/2006/relationships/slide" Target="slide59.xml"/><Relationship Id="rId7" Type="http://schemas.openxmlformats.org/officeDocument/2006/relationships/slide" Target="slide34.xml"/><Relationship Id="rId12" Type="http://schemas.openxmlformats.org/officeDocument/2006/relationships/slide" Target="slide44.xml"/><Relationship Id="rId17" Type="http://schemas.openxmlformats.org/officeDocument/2006/relationships/slide" Target="slide51.xml"/><Relationship Id="rId2" Type="http://schemas.openxmlformats.org/officeDocument/2006/relationships/slideLayout" Target="../slideLayouts/slideLayout1.xml"/><Relationship Id="rId16" Type="http://schemas.openxmlformats.org/officeDocument/2006/relationships/slide" Target="slide50.xml"/><Relationship Id="rId20" Type="http://schemas.openxmlformats.org/officeDocument/2006/relationships/slide" Target="slide58.xml"/><Relationship Id="rId1" Type="http://schemas.openxmlformats.org/officeDocument/2006/relationships/vmlDrawing" Target="../drawings/vmlDrawing25.vml"/><Relationship Id="rId6" Type="http://schemas.openxmlformats.org/officeDocument/2006/relationships/slide" Target="slide33.xml"/><Relationship Id="rId11" Type="http://schemas.openxmlformats.org/officeDocument/2006/relationships/slide" Target="slide43.xml"/><Relationship Id="rId24" Type="http://schemas.openxmlformats.org/officeDocument/2006/relationships/package" Target="../embeddings/Microsoft_Office_Word___73.docx"/><Relationship Id="rId5" Type="http://schemas.openxmlformats.org/officeDocument/2006/relationships/slide" Target="slide32.xml"/><Relationship Id="rId15" Type="http://schemas.openxmlformats.org/officeDocument/2006/relationships/slide" Target="slide48.xml"/><Relationship Id="rId23" Type="http://schemas.openxmlformats.org/officeDocument/2006/relationships/slide" Target="slide62.xml"/><Relationship Id="rId10" Type="http://schemas.openxmlformats.org/officeDocument/2006/relationships/slide" Target="slide41.xml"/><Relationship Id="rId19" Type="http://schemas.openxmlformats.org/officeDocument/2006/relationships/slide" Target="slide54.xml"/><Relationship Id="rId4" Type="http://schemas.openxmlformats.org/officeDocument/2006/relationships/slide" Target="slide31.xml"/><Relationship Id="rId9" Type="http://schemas.openxmlformats.org/officeDocument/2006/relationships/slide" Target="slide40.xml"/><Relationship Id="rId14" Type="http://schemas.openxmlformats.org/officeDocument/2006/relationships/slide" Target="slide47.xml"/><Relationship Id="rId22" Type="http://schemas.openxmlformats.org/officeDocument/2006/relationships/slide" Target="slide61.xml"/></Relationships>
</file>

<file path=ppt/slides/_rels/slide48.xml.rels><?xml version="1.0" encoding="UTF-8" standalone="yes"?>
<Relationships xmlns="http://schemas.openxmlformats.org/package/2006/relationships"><Relationship Id="rId8" Type="http://schemas.openxmlformats.org/officeDocument/2006/relationships/slide" Target="slide41.xml"/><Relationship Id="rId13" Type="http://schemas.openxmlformats.org/officeDocument/2006/relationships/slide" Target="slide48.xml"/><Relationship Id="rId18" Type="http://schemas.openxmlformats.org/officeDocument/2006/relationships/slide" Target="slide58.xml"/><Relationship Id="rId3" Type="http://schemas.openxmlformats.org/officeDocument/2006/relationships/slide" Target="slide32.xml"/><Relationship Id="rId21" Type="http://schemas.openxmlformats.org/officeDocument/2006/relationships/slide" Target="slide62.xml"/><Relationship Id="rId7" Type="http://schemas.openxmlformats.org/officeDocument/2006/relationships/slide" Target="slide40.xml"/><Relationship Id="rId12" Type="http://schemas.openxmlformats.org/officeDocument/2006/relationships/slide" Target="slide47.xml"/><Relationship Id="rId17" Type="http://schemas.openxmlformats.org/officeDocument/2006/relationships/slide" Target="slide54.xml"/><Relationship Id="rId2" Type="http://schemas.openxmlformats.org/officeDocument/2006/relationships/slide" Target="slide31.xml"/><Relationship Id="rId16" Type="http://schemas.openxmlformats.org/officeDocument/2006/relationships/slide" Target="slide52.xml"/><Relationship Id="rId20"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39.xml"/><Relationship Id="rId11" Type="http://schemas.openxmlformats.org/officeDocument/2006/relationships/slide" Target="slide46.xml"/><Relationship Id="rId5" Type="http://schemas.openxmlformats.org/officeDocument/2006/relationships/slide" Target="slide34.xml"/><Relationship Id="rId15" Type="http://schemas.openxmlformats.org/officeDocument/2006/relationships/slide" Target="slide51.xml"/><Relationship Id="rId10" Type="http://schemas.openxmlformats.org/officeDocument/2006/relationships/slide" Target="slide44.xml"/><Relationship Id="rId19" Type="http://schemas.openxmlformats.org/officeDocument/2006/relationships/slide" Target="slide59.xml"/><Relationship Id="rId4" Type="http://schemas.openxmlformats.org/officeDocument/2006/relationships/slide" Target="slide33.xml"/><Relationship Id="rId9" Type="http://schemas.openxmlformats.org/officeDocument/2006/relationships/slide" Target="slide43.xml"/><Relationship Id="rId14" Type="http://schemas.openxmlformats.org/officeDocument/2006/relationships/slide" Target="slide50.xml"/></Relationships>
</file>

<file path=ppt/slides/_rels/slide49.xml.rels><?xml version="1.0" encoding="UTF-8" standalone="yes"?>
<Relationships xmlns="http://schemas.openxmlformats.org/package/2006/relationships"><Relationship Id="rId8" Type="http://schemas.openxmlformats.org/officeDocument/2006/relationships/slide" Target="slide41.xml"/><Relationship Id="rId13" Type="http://schemas.openxmlformats.org/officeDocument/2006/relationships/slide" Target="slide48.xml"/><Relationship Id="rId18" Type="http://schemas.openxmlformats.org/officeDocument/2006/relationships/slide" Target="slide58.xml"/><Relationship Id="rId3" Type="http://schemas.openxmlformats.org/officeDocument/2006/relationships/slide" Target="slide32.xml"/><Relationship Id="rId21" Type="http://schemas.openxmlformats.org/officeDocument/2006/relationships/slide" Target="slide62.xml"/><Relationship Id="rId7" Type="http://schemas.openxmlformats.org/officeDocument/2006/relationships/slide" Target="slide40.xml"/><Relationship Id="rId12" Type="http://schemas.openxmlformats.org/officeDocument/2006/relationships/slide" Target="slide47.xml"/><Relationship Id="rId17" Type="http://schemas.openxmlformats.org/officeDocument/2006/relationships/slide" Target="slide54.xml"/><Relationship Id="rId2" Type="http://schemas.openxmlformats.org/officeDocument/2006/relationships/slide" Target="slide31.xml"/><Relationship Id="rId16" Type="http://schemas.openxmlformats.org/officeDocument/2006/relationships/slide" Target="slide52.xml"/><Relationship Id="rId20"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39.xml"/><Relationship Id="rId11" Type="http://schemas.openxmlformats.org/officeDocument/2006/relationships/slide" Target="slide46.xml"/><Relationship Id="rId5" Type="http://schemas.openxmlformats.org/officeDocument/2006/relationships/slide" Target="slide34.xml"/><Relationship Id="rId15" Type="http://schemas.openxmlformats.org/officeDocument/2006/relationships/slide" Target="slide51.xml"/><Relationship Id="rId10" Type="http://schemas.openxmlformats.org/officeDocument/2006/relationships/slide" Target="slide44.xml"/><Relationship Id="rId19" Type="http://schemas.openxmlformats.org/officeDocument/2006/relationships/slide" Target="slide59.xml"/><Relationship Id="rId4" Type="http://schemas.openxmlformats.org/officeDocument/2006/relationships/slide" Target="slide33.xml"/><Relationship Id="rId9" Type="http://schemas.openxmlformats.org/officeDocument/2006/relationships/slide" Target="slide43.xml"/><Relationship Id="rId14" Type="http://schemas.openxmlformats.org/officeDocument/2006/relationships/slide" Target="slide50.xml"/></Relationships>
</file>

<file path=ppt/slides/_rels/slide5.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6.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slide" Target="slide41.xml"/><Relationship Id="rId13" Type="http://schemas.openxmlformats.org/officeDocument/2006/relationships/slide" Target="slide48.xml"/><Relationship Id="rId18" Type="http://schemas.openxmlformats.org/officeDocument/2006/relationships/slide" Target="slide58.xml"/><Relationship Id="rId3" Type="http://schemas.openxmlformats.org/officeDocument/2006/relationships/slide" Target="slide32.xml"/><Relationship Id="rId21" Type="http://schemas.openxmlformats.org/officeDocument/2006/relationships/slide" Target="slide62.xml"/><Relationship Id="rId7" Type="http://schemas.openxmlformats.org/officeDocument/2006/relationships/slide" Target="slide40.xml"/><Relationship Id="rId12" Type="http://schemas.openxmlformats.org/officeDocument/2006/relationships/slide" Target="slide47.xml"/><Relationship Id="rId17" Type="http://schemas.openxmlformats.org/officeDocument/2006/relationships/slide" Target="slide54.xml"/><Relationship Id="rId2" Type="http://schemas.openxmlformats.org/officeDocument/2006/relationships/slide" Target="slide31.xml"/><Relationship Id="rId16" Type="http://schemas.openxmlformats.org/officeDocument/2006/relationships/slide" Target="slide52.xml"/><Relationship Id="rId20"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39.xml"/><Relationship Id="rId11" Type="http://schemas.openxmlformats.org/officeDocument/2006/relationships/slide" Target="slide46.xml"/><Relationship Id="rId5" Type="http://schemas.openxmlformats.org/officeDocument/2006/relationships/slide" Target="slide34.xml"/><Relationship Id="rId15" Type="http://schemas.openxmlformats.org/officeDocument/2006/relationships/slide" Target="slide51.xml"/><Relationship Id="rId10" Type="http://schemas.openxmlformats.org/officeDocument/2006/relationships/slide" Target="slide44.xml"/><Relationship Id="rId19" Type="http://schemas.openxmlformats.org/officeDocument/2006/relationships/slide" Target="slide59.xml"/><Relationship Id="rId4" Type="http://schemas.openxmlformats.org/officeDocument/2006/relationships/slide" Target="slide33.xml"/><Relationship Id="rId9" Type="http://schemas.openxmlformats.org/officeDocument/2006/relationships/slide" Target="slide43.xml"/><Relationship Id="rId14" Type="http://schemas.openxmlformats.org/officeDocument/2006/relationships/slide" Target="slide50.xml"/><Relationship Id="rId22" Type="http://schemas.openxmlformats.org/officeDocument/2006/relationships/image" Target="../media/image94.png"/></Relationships>
</file>

<file path=ppt/slides/_rels/slide51.xml.rels><?xml version="1.0" encoding="UTF-8" standalone="yes"?>
<Relationships xmlns="http://schemas.openxmlformats.org/package/2006/relationships"><Relationship Id="rId8" Type="http://schemas.openxmlformats.org/officeDocument/2006/relationships/slide" Target="slide41.xml"/><Relationship Id="rId13" Type="http://schemas.openxmlformats.org/officeDocument/2006/relationships/slide" Target="slide48.xml"/><Relationship Id="rId18" Type="http://schemas.openxmlformats.org/officeDocument/2006/relationships/slide" Target="slide58.xml"/><Relationship Id="rId3" Type="http://schemas.openxmlformats.org/officeDocument/2006/relationships/slide" Target="slide32.xml"/><Relationship Id="rId21" Type="http://schemas.openxmlformats.org/officeDocument/2006/relationships/slide" Target="slide62.xml"/><Relationship Id="rId7" Type="http://schemas.openxmlformats.org/officeDocument/2006/relationships/slide" Target="slide40.xml"/><Relationship Id="rId12" Type="http://schemas.openxmlformats.org/officeDocument/2006/relationships/slide" Target="slide47.xml"/><Relationship Id="rId17" Type="http://schemas.openxmlformats.org/officeDocument/2006/relationships/slide" Target="slide54.xml"/><Relationship Id="rId2" Type="http://schemas.openxmlformats.org/officeDocument/2006/relationships/slide" Target="slide31.xml"/><Relationship Id="rId16" Type="http://schemas.openxmlformats.org/officeDocument/2006/relationships/slide" Target="slide52.xml"/><Relationship Id="rId20"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39.xml"/><Relationship Id="rId11" Type="http://schemas.openxmlformats.org/officeDocument/2006/relationships/slide" Target="slide46.xml"/><Relationship Id="rId5" Type="http://schemas.openxmlformats.org/officeDocument/2006/relationships/slide" Target="slide34.xml"/><Relationship Id="rId15" Type="http://schemas.openxmlformats.org/officeDocument/2006/relationships/slide" Target="slide51.xml"/><Relationship Id="rId10" Type="http://schemas.openxmlformats.org/officeDocument/2006/relationships/slide" Target="slide44.xml"/><Relationship Id="rId19" Type="http://schemas.openxmlformats.org/officeDocument/2006/relationships/slide" Target="slide59.xml"/><Relationship Id="rId4" Type="http://schemas.openxmlformats.org/officeDocument/2006/relationships/slide" Target="slide33.xml"/><Relationship Id="rId9" Type="http://schemas.openxmlformats.org/officeDocument/2006/relationships/slide" Target="slide43.xml"/><Relationship Id="rId14" Type="http://schemas.openxmlformats.org/officeDocument/2006/relationships/slide" Target="slide50.xml"/></Relationships>
</file>

<file path=ppt/slides/_rels/slide52.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47.xml"/><Relationship Id="rId18" Type="http://schemas.openxmlformats.org/officeDocument/2006/relationships/slide" Target="slide54.xml"/><Relationship Id="rId3" Type="http://schemas.openxmlformats.org/officeDocument/2006/relationships/slide" Target="slide31.xml"/><Relationship Id="rId21" Type="http://schemas.openxmlformats.org/officeDocument/2006/relationships/slide" Target="slide61.xml"/><Relationship Id="rId7" Type="http://schemas.openxmlformats.org/officeDocument/2006/relationships/slide" Target="slide39.xml"/><Relationship Id="rId12" Type="http://schemas.openxmlformats.org/officeDocument/2006/relationships/slide" Target="slide46.xml"/><Relationship Id="rId17" Type="http://schemas.openxmlformats.org/officeDocument/2006/relationships/slide" Target="slide52.xml"/><Relationship Id="rId2" Type="http://schemas.openxmlformats.org/officeDocument/2006/relationships/slideLayout" Target="../slideLayouts/slideLayout1.xml"/><Relationship Id="rId16" Type="http://schemas.openxmlformats.org/officeDocument/2006/relationships/slide" Target="slide51.xml"/><Relationship Id="rId20" Type="http://schemas.openxmlformats.org/officeDocument/2006/relationships/slide" Target="slide59.xml"/><Relationship Id="rId1" Type="http://schemas.openxmlformats.org/officeDocument/2006/relationships/vmlDrawing" Target="../drawings/vmlDrawing26.vml"/><Relationship Id="rId6" Type="http://schemas.openxmlformats.org/officeDocument/2006/relationships/slide" Target="slide34.xml"/><Relationship Id="rId11" Type="http://schemas.openxmlformats.org/officeDocument/2006/relationships/slide" Target="slide44.xml"/><Relationship Id="rId5" Type="http://schemas.openxmlformats.org/officeDocument/2006/relationships/slide" Target="slide33.xml"/><Relationship Id="rId15" Type="http://schemas.openxmlformats.org/officeDocument/2006/relationships/slide" Target="slide50.xml"/><Relationship Id="rId23" Type="http://schemas.openxmlformats.org/officeDocument/2006/relationships/package" Target="../embeddings/Microsoft_Office_Word___74.docx"/><Relationship Id="rId10" Type="http://schemas.openxmlformats.org/officeDocument/2006/relationships/slide" Target="slide43.xml"/><Relationship Id="rId19" Type="http://schemas.openxmlformats.org/officeDocument/2006/relationships/slide" Target="slide58.xml"/><Relationship Id="rId4" Type="http://schemas.openxmlformats.org/officeDocument/2006/relationships/slide" Target="slide32.xml"/><Relationship Id="rId9" Type="http://schemas.openxmlformats.org/officeDocument/2006/relationships/slide" Target="slide41.xml"/><Relationship Id="rId14" Type="http://schemas.openxmlformats.org/officeDocument/2006/relationships/slide" Target="slide48.xml"/><Relationship Id="rId22" Type="http://schemas.openxmlformats.org/officeDocument/2006/relationships/slide" Target="slide62.xml"/></Relationships>
</file>

<file path=ppt/slides/_rels/slide53.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47.xml"/><Relationship Id="rId18" Type="http://schemas.openxmlformats.org/officeDocument/2006/relationships/slide" Target="slide54.xml"/><Relationship Id="rId26" Type="http://schemas.openxmlformats.org/officeDocument/2006/relationships/package" Target="../embeddings/Microsoft_Office_Word___78.docx"/><Relationship Id="rId3" Type="http://schemas.openxmlformats.org/officeDocument/2006/relationships/slide" Target="slide31.xml"/><Relationship Id="rId21" Type="http://schemas.openxmlformats.org/officeDocument/2006/relationships/slide" Target="slide61.xml"/><Relationship Id="rId7" Type="http://schemas.openxmlformats.org/officeDocument/2006/relationships/slide" Target="slide39.xml"/><Relationship Id="rId12" Type="http://schemas.openxmlformats.org/officeDocument/2006/relationships/slide" Target="slide46.xml"/><Relationship Id="rId17" Type="http://schemas.openxmlformats.org/officeDocument/2006/relationships/slide" Target="slide52.xml"/><Relationship Id="rId25" Type="http://schemas.openxmlformats.org/officeDocument/2006/relationships/package" Target="../embeddings/Microsoft_Office_Word___77.docx"/><Relationship Id="rId2" Type="http://schemas.openxmlformats.org/officeDocument/2006/relationships/slideLayout" Target="../slideLayouts/slideLayout1.xml"/><Relationship Id="rId16" Type="http://schemas.openxmlformats.org/officeDocument/2006/relationships/slide" Target="slide51.xml"/><Relationship Id="rId20" Type="http://schemas.openxmlformats.org/officeDocument/2006/relationships/slide" Target="slide59.xml"/><Relationship Id="rId1" Type="http://schemas.openxmlformats.org/officeDocument/2006/relationships/vmlDrawing" Target="../drawings/vmlDrawing27.vml"/><Relationship Id="rId6" Type="http://schemas.openxmlformats.org/officeDocument/2006/relationships/slide" Target="slide34.xml"/><Relationship Id="rId11" Type="http://schemas.openxmlformats.org/officeDocument/2006/relationships/slide" Target="slide44.xml"/><Relationship Id="rId24" Type="http://schemas.openxmlformats.org/officeDocument/2006/relationships/package" Target="../embeddings/Microsoft_Office_Word___76.docx"/><Relationship Id="rId5" Type="http://schemas.openxmlformats.org/officeDocument/2006/relationships/slide" Target="slide33.xml"/><Relationship Id="rId15" Type="http://schemas.openxmlformats.org/officeDocument/2006/relationships/slide" Target="slide50.xml"/><Relationship Id="rId23" Type="http://schemas.openxmlformats.org/officeDocument/2006/relationships/package" Target="../embeddings/Microsoft_Office_Word___75.docx"/><Relationship Id="rId10" Type="http://schemas.openxmlformats.org/officeDocument/2006/relationships/slide" Target="slide43.xml"/><Relationship Id="rId19" Type="http://schemas.openxmlformats.org/officeDocument/2006/relationships/slide" Target="slide58.xml"/><Relationship Id="rId4" Type="http://schemas.openxmlformats.org/officeDocument/2006/relationships/slide" Target="slide32.xml"/><Relationship Id="rId9" Type="http://schemas.openxmlformats.org/officeDocument/2006/relationships/slide" Target="slide41.xml"/><Relationship Id="rId14" Type="http://schemas.openxmlformats.org/officeDocument/2006/relationships/slide" Target="slide48.xml"/><Relationship Id="rId22" Type="http://schemas.openxmlformats.org/officeDocument/2006/relationships/slide" Target="slide62.xml"/></Relationships>
</file>

<file path=ppt/slides/_rels/slide54.xml.rels><?xml version="1.0" encoding="UTF-8" standalone="yes"?>
<Relationships xmlns="http://schemas.openxmlformats.org/package/2006/relationships"><Relationship Id="rId8" Type="http://schemas.openxmlformats.org/officeDocument/2006/relationships/slide" Target="slide41.xml"/><Relationship Id="rId13" Type="http://schemas.openxmlformats.org/officeDocument/2006/relationships/slide" Target="slide48.xml"/><Relationship Id="rId18" Type="http://schemas.openxmlformats.org/officeDocument/2006/relationships/slide" Target="slide58.xml"/><Relationship Id="rId3" Type="http://schemas.openxmlformats.org/officeDocument/2006/relationships/slide" Target="slide32.xml"/><Relationship Id="rId21" Type="http://schemas.openxmlformats.org/officeDocument/2006/relationships/slide" Target="slide62.xml"/><Relationship Id="rId7" Type="http://schemas.openxmlformats.org/officeDocument/2006/relationships/slide" Target="slide40.xml"/><Relationship Id="rId12" Type="http://schemas.openxmlformats.org/officeDocument/2006/relationships/slide" Target="slide47.xml"/><Relationship Id="rId17" Type="http://schemas.openxmlformats.org/officeDocument/2006/relationships/slide" Target="slide54.xml"/><Relationship Id="rId2" Type="http://schemas.openxmlformats.org/officeDocument/2006/relationships/slide" Target="slide31.xml"/><Relationship Id="rId16" Type="http://schemas.openxmlformats.org/officeDocument/2006/relationships/slide" Target="slide52.xml"/><Relationship Id="rId20"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39.xml"/><Relationship Id="rId11" Type="http://schemas.openxmlformats.org/officeDocument/2006/relationships/slide" Target="slide46.xml"/><Relationship Id="rId5" Type="http://schemas.openxmlformats.org/officeDocument/2006/relationships/slide" Target="slide34.xml"/><Relationship Id="rId15" Type="http://schemas.openxmlformats.org/officeDocument/2006/relationships/slide" Target="slide51.xml"/><Relationship Id="rId10" Type="http://schemas.openxmlformats.org/officeDocument/2006/relationships/slide" Target="slide44.xml"/><Relationship Id="rId19" Type="http://schemas.openxmlformats.org/officeDocument/2006/relationships/slide" Target="slide59.xml"/><Relationship Id="rId4" Type="http://schemas.openxmlformats.org/officeDocument/2006/relationships/slide" Target="slide33.xml"/><Relationship Id="rId9" Type="http://schemas.openxmlformats.org/officeDocument/2006/relationships/slide" Target="slide43.xml"/><Relationship Id="rId14" Type="http://schemas.openxmlformats.org/officeDocument/2006/relationships/slide" Target="slide50.xml"/></Relationships>
</file>

<file path=ppt/slides/_rels/slide55.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47.xml"/><Relationship Id="rId18" Type="http://schemas.openxmlformats.org/officeDocument/2006/relationships/slide" Target="slide54.xml"/><Relationship Id="rId3" Type="http://schemas.openxmlformats.org/officeDocument/2006/relationships/slide" Target="slide31.xml"/><Relationship Id="rId21" Type="http://schemas.openxmlformats.org/officeDocument/2006/relationships/slide" Target="slide61.xml"/><Relationship Id="rId7" Type="http://schemas.openxmlformats.org/officeDocument/2006/relationships/slide" Target="slide39.xml"/><Relationship Id="rId12" Type="http://schemas.openxmlformats.org/officeDocument/2006/relationships/slide" Target="slide46.xml"/><Relationship Id="rId17" Type="http://schemas.openxmlformats.org/officeDocument/2006/relationships/slide" Target="slide52.xml"/><Relationship Id="rId2" Type="http://schemas.openxmlformats.org/officeDocument/2006/relationships/image" Target="../media/image100.png"/><Relationship Id="rId16" Type="http://schemas.openxmlformats.org/officeDocument/2006/relationships/slide" Target="slide51.xml"/><Relationship Id="rId20"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34.xml"/><Relationship Id="rId11" Type="http://schemas.openxmlformats.org/officeDocument/2006/relationships/slide" Target="slide44.xml"/><Relationship Id="rId5" Type="http://schemas.openxmlformats.org/officeDocument/2006/relationships/slide" Target="slide33.xml"/><Relationship Id="rId15" Type="http://schemas.openxmlformats.org/officeDocument/2006/relationships/slide" Target="slide50.xml"/><Relationship Id="rId10" Type="http://schemas.openxmlformats.org/officeDocument/2006/relationships/slide" Target="slide43.xml"/><Relationship Id="rId19" Type="http://schemas.openxmlformats.org/officeDocument/2006/relationships/slide" Target="slide58.xml"/><Relationship Id="rId4" Type="http://schemas.openxmlformats.org/officeDocument/2006/relationships/slide" Target="slide32.xml"/><Relationship Id="rId9" Type="http://schemas.openxmlformats.org/officeDocument/2006/relationships/slide" Target="slide41.xml"/><Relationship Id="rId14" Type="http://schemas.openxmlformats.org/officeDocument/2006/relationships/slide" Target="slide48.xml"/><Relationship Id="rId22" Type="http://schemas.openxmlformats.org/officeDocument/2006/relationships/slide" Target="slide62.xml"/></Relationships>
</file>

<file path=ppt/slides/_rels/slide56.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47.xml"/><Relationship Id="rId18" Type="http://schemas.openxmlformats.org/officeDocument/2006/relationships/slide" Target="slide54.xml"/><Relationship Id="rId3" Type="http://schemas.openxmlformats.org/officeDocument/2006/relationships/slide" Target="slide31.xml"/><Relationship Id="rId21" Type="http://schemas.openxmlformats.org/officeDocument/2006/relationships/slide" Target="slide61.xml"/><Relationship Id="rId7" Type="http://schemas.openxmlformats.org/officeDocument/2006/relationships/slide" Target="slide39.xml"/><Relationship Id="rId12" Type="http://schemas.openxmlformats.org/officeDocument/2006/relationships/slide" Target="slide46.xml"/><Relationship Id="rId17" Type="http://schemas.openxmlformats.org/officeDocument/2006/relationships/slide" Target="slide52.xml"/><Relationship Id="rId2" Type="http://schemas.openxmlformats.org/officeDocument/2006/relationships/slideLayout" Target="../slideLayouts/slideLayout1.xml"/><Relationship Id="rId16" Type="http://schemas.openxmlformats.org/officeDocument/2006/relationships/slide" Target="slide51.xml"/><Relationship Id="rId20" Type="http://schemas.openxmlformats.org/officeDocument/2006/relationships/slide" Target="slide59.xml"/><Relationship Id="rId1" Type="http://schemas.openxmlformats.org/officeDocument/2006/relationships/vmlDrawing" Target="../drawings/vmlDrawing28.vml"/><Relationship Id="rId6" Type="http://schemas.openxmlformats.org/officeDocument/2006/relationships/slide" Target="slide34.xml"/><Relationship Id="rId11" Type="http://schemas.openxmlformats.org/officeDocument/2006/relationships/slide" Target="slide44.xml"/><Relationship Id="rId5" Type="http://schemas.openxmlformats.org/officeDocument/2006/relationships/slide" Target="slide33.xml"/><Relationship Id="rId15" Type="http://schemas.openxmlformats.org/officeDocument/2006/relationships/slide" Target="slide50.xml"/><Relationship Id="rId23" Type="http://schemas.openxmlformats.org/officeDocument/2006/relationships/package" Target="../embeddings/Microsoft_Office_Word___79.docx"/><Relationship Id="rId10" Type="http://schemas.openxmlformats.org/officeDocument/2006/relationships/slide" Target="slide43.xml"/><Relationship Id="rId19" Type="http://schemas.openxmlformats.org/officeDocument/2006/relationships/slide" Target="slide58.xml"/><Relationship Id="rId4" Type="http://schemas.openxmlformats.org/officeDocument/2006/relationships/slide" Target="slide32.xml"/><Relationship Id="rId9" Type="http://schemas.openxmlformats.org/officeDocument/2006/relationships/slide" Target="slide41.xml"/><Relationship Id="rId14" Type="http://schemas.openxmlformats.org/officeDocument/2006/relationships/slide" Target="slide48.xml"/><Relationship Id="rId22" Type="http://schemas.openxmlformats.org/officeDocument/2006/relationships/slide" Target="slide62.xml"/></Relationships>
</file>

<file path=ppt/slides/_rels/slide57.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47.xml"/><Relationship Id="rId18" Type="http://schemas.openxmlformats.org/officeDocument/2006/relationships/slide" Target="slide54.xml"/><Relationship Id="rId3" Type="http://schemas.openxmlformats.org/officeDocument/2006/relationships/slide" Target="slide31.xml"/><Relationship Id="rId21" Type="http://schemas.openxmlformats.org/officeDocument/2006/relationships/slide" Target="slide61.xml"/><Relationship Id="rId7" Type="http://schemas.openxmlformats.org/officeDocument/2006/relationships/slide" Target="slide39.xml"/><Relationship Id="rId12" Type="http://schemas.openxmlformats.org/officeDocument/2006/relationships/slide" Target="slide46.xml"/><Relationship Id="rId17" Type="http://schemas.openxmlformats.org/officeDocument/2006/relationships/slide" Target="slide52.xml"/><Relationship Id="rId2" Type="http://schemas.openxmlformats.org/officeDocument/2006/relationships/image" Target="../media/image102.png"/><Relationship Id="rId16" Type="http://schemas.openxmlformats.org/officeDocument/2006/relationships/slide" Target="slide51.xml"/><Relationship Id="rId20"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34.xml"/><Relationship Id="rId11" Type="http://schemas.openxmlformats.org/officeDocument/2006/relationships/slide" Target="slide44.xml"/><Relationship Id="rId5" Type="http://schemas.openxmlformats.org/officeDocument/2006/relationships/slide" Target="slide33.xml"/><Relationship Id="rId15" Type="http://schemas.openxmlformats.org/officeDocument/2006/relationships/slide" Target="slide50.xml"/><Relationship Id="rId10" Type="http://schemas.openxmlformats.org/officeDocument/2006/relationships/slide" Target="slide43.xml"/><Relationship Id="rId19" Type="http://schemas.openxmlformats.org/officeDocument/2006/relationships/slide" Target="slide58.xml"/><Relationship Id="rId4" Type="http://schemas.openxmlformats.org/officeDocument/2006/relationships/slide" Target="slide32.xml"/><Relationship Id="rId9" Type="http://schemas.openxmlformats.org/officeDocument/2006/relationships/slide" Target="slide41.xml"/><Relationship Id="rId14" Type="http://schemas.openxmlformats.org/officeDocument/2006/relationships/slide" Target="slide48.xml"/><Relationship Id="rId22" Type="http://schemas.openxmlformats.org/officeDocument/2006/relationships/slide" Target="slide62.xml"/></Relationships>
</file>

<file path=ppt/slides/_rels/slide58.xml.rels><?xml version="1.0" encoding="UTF-8" standalone="yes"?>
<Relationships xmlns="http://schemas.openxmlformats.org/package/2006/relationships"><Relationship Id="rId8" Type="http://schemas.openxmlformats.org/officeDocument/2006/relationships/slide" Target="slide41.xml"/><Relationship Id="rId13" Type="http://schemas.openxmlformats.org/officeDocument/2006/relationships/slide" Target="slide48.xml"/><Relationship Id="rId18" Type="http://schemas.openxmlformats.org/officeDocument/2006/relationships/slide" Target="slide58.xml"/><Relationship Id="rId3" Type="http://schemas.openxmlformats.org/officeDocument/2006/relationships/slide" Target="slide32.xml"/><Relationship Id="rId21" Type="http://schemas.openxmlformats.org/officeDocument/2006/relationships/slide" Target="slide62.xml"/><Relationship Id="rId7" Type="http://schemas.openxmlformats.org/officeDocument/2006/relationships/slide" Target="slide40.xml"/><Relationship Id="rId12" Type="http://schemas.openxmlformats.org/officeDocument/2006/relationships/slide" Target="slide47.xml"/><Relationship Id="rId17" Type="http://schemas.openxmlformats.org/officeDocument/2006/relationships/slide" Target="slide54.xml"/><Relationship Id="rId2" Type="http://schemas.openxmlformats.org/officeDocument/2006/relationships/slide" Target="slide31.xml"/><Relationship Id="rId16" Type="http://schemas.openxmlformats.org/officeDocument/2006/relationships/slide" Target="slide52.xml"/><Relationship Id="rId20"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39.xml"/><Relationship Id="rId11" Type="http://schemas.openxmlformats.org/officeDocument/2006/relationships/slide" Target="slide46.xml"/><Relationship Id="rId5" Type="http://schemas.openxmlformats.org/officeDocument/2006/relationships/slide" Target="slide34.xml"/><Relationship Id="rId15" Type="http://schemas.openxmlformats.org/officeDocument/2006/relationships/slide" Target="slide51.xml"/><Relationship Id="rId10" Type="http://schemas.openxmlformats.org/officeDocument/2006/relationships/slide" Target="slide44.xml"/><Relationship Id="rId19" Type="http://schemas.openxmlformats.org/officeDocument/2006/relationships/slide" Target="slide59.xml"/><Relationship Id="rId4" Type="http://schemas.openxmlformats.org/officeDocument/2006/relationships/slide" Target="slide33.xml"/><Relationship Id="rId9" Type="http://schemas.openxmlformats.org/officeDocument/2006/relationships/slide" Target="slide43.xml"/><Relationship Id="rId14" Type="http://schemas.openxmlformats.org/officeDocument/2006/relationships/slide" Target="slide50.xml"/></Relationships>
</file>

<file path=ppt/slides/_rels/slide59.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47.xml"/><Relationship Id="rId18" Type="http://schemas.openxmlformats.org/officeDocument/2006/relationships/slide" Target="slide54.xml"/><Relationship Id="rId26" Type="http://schemas.openxmlformats.org/officeDocument/2006/relationships/image" Target="../media/image106.png"/><Relationship Id="rId3" Type="http://schemas.openxmlformats.org/officeDocument/2006/relationships/slide" Target="slide31.xml"/><Relationship Id="rId21" Type="http://schemas.openxmlformats.org/officeDocument/2006/relationships/slide" Target="slide61.xml"/><Relationship Id="rId7" Type="http://schemas.openxmlformats.org/officeDocument/2006/relationships/slide" Target="slide39.xml"/><Relationship Id="rId12" Type="http://schemas.openxmlformats.org/officeDocument/2006/relationships/slide" Target="slide46.xml"/><Relationship Id="rId17" Type="http://schemas.openxmlformats.org/officeDocument/2006/relationships/slide" Target="slide52.xml"/><Relationship Id="rId25" Type="http://schemas.openxmlformats.org/officeDocument/2006/relationships/package" Target="../embeddings/Microsoft_Office_Word___82.docx"/><Relationship Id="rId2" Type="http://schemas.openxmlformats.org/officeDocument/2006/relationships/slideLayout" Target="../slideLayouts/slideLayout1.xml"/><Relationship Id="rId16" Type="http://schemas.openxmlformats.org/officeDocument/2006/relationships/slide" Target="slide51.xml"/><Relationship Id="rId20" Type="http://schemas.openxmlformats.org/officeDocument/2006/relationships/slide" Target="slide59.xml"/><Relationship Id="rId1" Type="http://schemas.openxmlformats.org/officeDocument/2006/relationships/vmlDrawing" Target="../drawings/vmlDrawing29.vml"/><Relationship Id="rId6" Type="http://schemas.openxmlformats.org/officeDocument/2006/relationships/slide" Target="slide34.xml"/><Relationship Id="rId11" Type="http://schemas.openxmlformats.org/officeDocument/2006/relationships/slide" Target="slide44.xml"/><Relationship Id="rId24" Type="http://schemas.openxmlformats.org/officeDocument/2006/relationships/package" Target="../embeddings/Microsoft_Office_Word___81.docx"/><Relationship Id="rId5" Type="http://schemas.openxmlformats.org/officeDocument/2006/relationships/slide" Target="slide33.xml"/><Relationship Id="rId15" Type="http://schemas.openxmlformats.org/officeDocument/2006/relationships/slide" Target="slide50.xml"/><Relationship Id="rId23" Type="http://schemas.openxmlformats.org/officeDocument/2006/relationships/package" Target="../embeddings/Microsoft_Office_Word___80.docx"/><Relationship Id="rId10" Type="http://schemas.openxmlformats.org/officeDocument/2006/relationships/slide" Target="slide43.xml"/><Relationship Id="rId19" Type="http://schemas.openxmlformats.org/officeDocument/2006/relationships/slide" Target="slide58.xml"/><Relationship Id="rId4" Type="http://schemas.openxmlformats.org/officeDocument/2006/relationships/slide" Target="slide32.xml"/><Relationship Id="rId9" Type="http://schemas.openxmlformats.org/officeDocument/2006/relationships/slide" Target="slide41.xml"/><Relationship Id="rId14" Type="http://schemas.openxmlformats.org/officeDocument/2006/relationships/slide" Target="slide48.xml"/><Relationship Id="rId22" Type="http://schemas.openxmlformats.org/officeDocument/2006/relationships/slide" Target="slide62.xml"/></Relationships>
</file>

<file path=ppt/slides/_rels/slide6.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12.xml"/><Relationship Id="rId7" Type="http://schemas.openxmlformats.org/officeDocument/2006/relationships/slide" Target="slide22.xml"/><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slide" Target="slide17.xml"/><Relationship Id="rId5" Type="http://schemas.openxmlformats.org/officeDocument/2006/relationships/image" Target="../media/image4.png"/><Relationship Id="rId4" Type="http://schemas.openxmlformats.org/officeDocument/2006/relationships/slide" Target="slide5.xml"/></Relationships>
</file>

<file path=ppt/slides/_rels/slide60.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47.xml"/><Relationship Id="rId18" Type="http://schemas.openxmlformats.org/officeDocument/2006/relationships/slide" Target="slide54.xml"/><Relationship Id="rId3" Type="http://schemas.openxmlformats.org/officeDocument/2006/relationships/slide" Target="slide31.xml"/><Relationship Id="rId21" Type="http://schemas.openxmlformats.org/officeDocument/2006/relationships/slide" Target="slide61.xml"/><Relationship Id="rId7" Type="http://schemas.openxmlformats.org/officeDocument/2006/relationships/slide" Target="slide39.xml"/><Relationship Id="rId12" Type="http://schemas.openxmlformats.org/officeDocument/2006/relationships/slide" Target="slide46.xml"/><Relationship Id="rId17" Type="http://schemas.openxmlformats.org/officeDocument/2006/relationships/slide" Target="slide52.xml"/><Relationship Id="rId25" Type="http://schemas.openxmlformats.org/officeDocument/2006/relationships/package" Target="../embeddings/Microsoft_Office_Word___85.docx"/><Relationship Id="rId2" Type="http://schemas.openxmlformats.org/officeDocument/2006/relationships/slideLayout" Target="../slideLayouts/slideLayout1.xml"/><Relationship Id="rId16" Type="http://schemas.openxmlformats.org/officeDocument/2006/relationships/slide" Target="slide51.xml"/><Relationship Id="rId20" Type="http://schemas.openxmlformats.org/officeDocument/2006/relationships/slide" Target="slide59.xml"/><Relationship Id="rId1" Type="http://schemas.openxmlformats.org/officeDocument/2006/relationships/vmlDrawing" Target="../drawings/vmlDrawing30.vml"/><Relationship Id="rId6" Type="http://schemas.openxmlformats.org/officeDocument/2006/relationships/slide" Target="slide34.xml"/><Relationship Id="rId11" Type="http://schemas.openxmlformats.org/officeDocument/2006/relationships/slide" Target="slide44.xml"/><Relationship Id="rId24" Type="http://schemas.openxmlformats.org/officeDocument/2006/relationships/package" Target="../embeddings/Microsoft_Office_Word___84.docx"/><Relationship Id="rId5" Type="http://schemas.openxmlformats.org/officeDocument/2006/relationships/slide" Target="slide33.xml"/><Relationship Id="rId15" Type="http://schemas.openxmlformats.org/officeDocument/2006/relationships/slide" Target="slide50.xml"/><Relationship Id="rId23" Type="http://schemas.openxmlformats.org/officeDocument/2006/relationships/package" Target="../embeddings/Microsoft_Office_Word___83.docx"/><Relationship Id="rId10" Type="http://schemas.openxmlformats.org/officeDocument/2006/relationships/slide" Target="slide43.xml"/><Relationship Id="rId19" Type="http://schemas.openxmlformats.org/officeDocument/2006/relationships/slide" Target="slide58.xml"/><Relationship Id="rId4" Type="http://schemas.openxmlformats.org/officeDocument/2006/relationships/slide" Target="slide32.xml"/><Relationship Id="rId9" Type="http://schemas.openxmlformats.org/officeDocument/2006/relationships/slide" Target="slide41.xml"/><Relationship Id="rId14" Type="http://schemas.openxmlformats.org/officeDocument/2006/relationships/slide" Target="slide48.xml"/><Relationship Id="rId22" Type="http://schemas.openxmlformats.org/officeDocument/2006/relationships/slide" Target="slide62.xml"/></Relationships>
</file>

<file path=ppt/slides/_rels/slide61.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47.xml"/><Relationship Id="rId18" Type="http://schemas.openxmlformats.org/officeDocument/2006/relationships/slide" Target="slide54.xml"/><Relationship Id="rId3" Type="http://schemas.openxmlformats.org/officeDocument/2006/relationships/slide" Target="slide31.xml"/><Relationship Id="rId21" Type="http://schemas.openxmlformats.org/officeDocument/2006/relationships/slide" Target="slide61.xml"/><Relationship Id="rId7" Type="http://schemas.openxmlformats.org/officeDocument/2006/relationships/slide" Target="slide39.xml"/><Relationship Id="rId12" Type="http://schemas.openxmlformats.org/officeDocument/2006/relationships/slide" Target="slide46.xml"/><Relationship Id="rId17" Type="http://schemas.openxmlformats.org/officeDocument/2006/relationships/slide" Target="slide52.xml"/><Relationship Id="rId2" Type="http://schemas.openxmlformats.org/officeDocument/2006/relationships/slideLayout" Target="../slideLayouts/slideLayout1.xml"/><Relationship Id="rId16" Type="http://schemas.openxmlformats.org/officeDocument/2006/relationships/slide" Target="slide51.xml"/><Relationship Id="rId20" Type="http://schemas.openxmlformats.org/officeDocument/2006/relationships/slide" Target="slide59.xml"/><Relationship Id="rId1" Type="http://schemas.openxmlformats.org/officeDocument/2006/relationships/vmlDrawing" Target="../drawings/vmlDrawing31.vml"/><Relationship Id="rId6" Type="http://schemas.openxmlformats.org/officeDocument/2006/relationships/slide" Target="slide34.xml"/><Relationship Id="rId11" Type="http://schemas.openxmlformats.org/officeDocument/2006/relationships/slide" Target="slide44.xml"/><Relationship Id="rId5" Type="http://schemas.openxmlformats.org/officeDocument/2006/relationships/slide" Target="slide33.xml"/><Relationship Id="rId15" Type="http://schemas.openxmlformats.org/officeDocument/2006/relationships/slide" Target="slide50.xml"/><Relationship Id="rId23" Type="http://schemas.openxmlformats.org/officeDocument/2006/relationships/package" Target="../embeddings/Microsoft_Office_Word___86.docx"/><Relationship Id="rId10" Type="http://schemas.openxmlformats.org/officeDocument/2006/relationships/slide" Target="slide43.xml"/><Relationship Id="rId19" Type="http://schemas.openxmlformats.org/officeDocument/2006/relationships/slide" Target="slide58.xml"/><Relationship Id="rId4" Type="http://schemas.openxmlformats.org/officeDocument/2006/relationships/slide" Target="slide32.xml"/><Relationship Id="rId9" Type="http://schemas.openxmlformats.org/officeDocument/2006/relationships/slide" Target="slide41.xml"/><Relationship Id="rId14" Type="http://schemas.openxmlformats.org/officeDocument/2006/relationships/slide" Target="slide48.xml"/><Relationship Id="rId22" Type="http://schemas.openxmlformats.org/officeDocument/2006/relationships/slide" Target="slide62.xml"/></Relationships>
</file>

<file path=ppt/slides/_rels/slide62.xml.rels><?xml version="1.0" encoding="UTF-8" standalone="yes"?>
<Relationships xmlns="http://schemas.openxmlformats.org/package/2006/relationships"><Relationship Id="rId8" Type="http://schemas.openxmlformats.org/officeDocument/2006/relationships/slide" Target="slide41.xml"/><Relationship Id="rId13" Type="http://schemas.openxmlformats.org/officeDocument/2006/relationships/slide" Target="slide48.xml"/><Relationship Id="rId18" Type="http://schemas.openxmlformats.org/officeDocument/2006/relationships/slide" Target="slide58.xml"/><Relationship Id="rId3" Type="http://schemas.openxmlformats.org/officeDocument/2006/relationships/slide" Target="slide32.xml"/><Relationship Id="rId21" Type="http://schemas.openxmlformats.org/officeDocument/2006/relationships/slide" Target="slide62.xml"/><Relationship Id="rId7" Type="http://schemas.openxmlformats.org/officeDocument/2006/relationships/slide" Target="slide40.xml"/><Relationship Id="rId12" Type="http://schemas.openxmlformats.org/officeDocument/2006/relationships/slide" Target="slide47.xml"/><Relationship Id="rId17" Type="http://schemas.openxmlformats.org/officeDocument/2006/relationships/slide" Target="slide54.xml"/><Relationship Id="rId2" Type="http://schemas.openxmlformats.org/officeDocument/2006/relationships/slide" Target="slide31.xml"/><Relationship Id="rId16" Type="http://schemas.openxmlformats.org/officeDocument/2006/relationships/slide" Target="slide52.xml"/><Relationship Id="rId20"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39.xml"/><Relationship Id="rId11" Type="http://schemas.openxmlformats.org/officeDocument/2006/relationships/slide" Target="slide46.xml"/><Relationship Id="rId5" Type="http://schemas.openxmlformats.org/officeDocument/2006/relationships/slide" Target="slide34.xml"/><Relationship Id="rId15" Type="http://schemas.openxmlformats.org/officeDocument/2006/relationships/slide" Target="slide51.xml"/><Relationship Id="rId10" Type="http://schemas.openxmlformats.org/officeDocument/2006/relationships/slide" Target="slide44.xml"/><Relationship Id="rId19" Type="http://schemas.openxmlformats.org/officeDocument/2006/relationships/slide" Target="slide59.xml"/><Relationship Id="rId4" Type="http://schemas.openxmlformats.org/officeDocument/2006/relationships/slide" Target="slide33.xml"/><Relationship Id="rId9" Type="http://schemas.openxmlformats.org/officeDocument/2006/relationships/slide" Target="slide43.xml"/><Relationship Id="rId14" Type="http://schemas.openxmlformats.org/officeDocument/2006/relationships/slide" Target="slide50.xml"/><Relationship Id="rId22" Type="http://schemas.openxmlformats.org/officeDocument/2006/relationships/image" Target="../media/image111.png"/></Relationships>
</file>

<file path=ppt/slides/_rels/slide63.xml.rels><?xml version="1.0" encoding="UTF-8" standalone="yes"?>
<Relationships xmlns="http://schemas.openxmlformats.org/package/2006/relationships"><Relationship Id="rId8" Type="http://schemas.openxmlformats.org/officeDocument/2006/relationships/slide" Target="slide41.xml"/><Relationship Id="rId13" Type="http://schemas.openxmlformats.org/officeDocument/2006/relationships/slide" Target="slide48.xml"/><Relationship Id="rId18" Type="http://schemas.openxmlformats.org/officeDocument/2006/relationships/slide" Target="slide58.xml"/><Relationship Id="rId3" Type="http://schemas.openxmlformats.org/officeDocument/2006/relationships/slide" Target="slide32.xml"/><Relationship Id="rId21" Type="http://schemas.openxmlformats.org/officeDocument/2006/relationships/slide" Target="slide62.xml"/><Relationship Id="rId7" Type="http://schemas.openxmlformats.org/officeDocument/2006/relationships/slide" Target="slide40.xml"/><Relationship Id="rId12" Type="http://schemas.openxmlformats.org/officeDocument/2006/relationships/slide" Target="slide47.xml"/><Relationship Id="rId17" Type="http://schemas.openxmlformats.org/officeDocument/2006/relationships/slide" Target="slide54.xml"/><Relationship Id="rId2" Type="http://schemas.openxmlformats.org/officeDocument/2006/relationships/slide" Target="slide31.xml"/><Relationship Id="rId16" Type="http://schemas.openxmlformats.org/officeDocument/2006/relationships/slide" Target="slide52.xml"/><Relationship Id="rId20"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39.xml"/><Relationship Id="rId11" Type="http://schemas.openxmlformats.org/officeDocument/2006/relationships/slide" Target="slide46.xml"/><Relationship Id="rId24" Type="http://schemas.openxmlformats.org/officeDocument/2006/relationships/image" Target="../media/image114.png"/><Relationship Id="rId5" Type="http://schemas.openxmlformats.org/officeDocument/2006/relationships/slide" Target="slide34.xml"/><Relationship Id="rId15" Type="http://schemas.openxmlformats.org/officeDocument/2006/relationships/slide" Target="slide51.xml"/><Relationship Id="rId23" Type="http://schemas.openxmlformats.org/officeDocument/2006/relationships/image" Target="../media/image113.png"/><Relationship Id="rId10" Type="http://schemas.openxmlformats.org/officeDocument/2006/relationships/slide" Target="slide44.xml"/><Relationship Id="rId19" Type="http://schemas.openxmlformats.org/officeDocument/2006/relationships/slide" Target="slide59.xml"/><Relationship Id="rId4" Type="http://schemas.openxmlformats.org/officeDocument/2006/relationships/slide" Target="slide33.xml"/><Relationship Id="rId9" Type="http://schemas.openxmlformats.org/officeDocument/2006/relationships/slide" Target="slide43.xml"/><Relationship Id="rId14" Type="http://schemas.openxmlformats.org/officeDocument/2006/relationships/slide" Target="slide50.xml"/><Relationship Id="rId22" Type="http://schemas.openxmlformats.org/officeDocument/2006/relationships/image" Target="../media/image112.png"/></Relationships>
</file>

<file path=ppt/slides/_rels/slide64.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47.xml"/><Relationship Id="rId18" Type="http://schemas.openxmlformats.org/officeDocument/2006/relationships/slide" Target="slide54.xml"/><Relationship Id="rId3" Type="http://schemas.openxmlformats.org/officeDocument/2006/relationships/slide" Target="slide31.xml"/><Relationship Id="rId21" Type="http://schemas.openxmlformats.org/officeDocument/2006/relationships/slide" Target="slide61.xml"/><Relationship Id="rId7" Type="http://schemas.openxmlformats.org/officeDocument/2006/relationships/slide" Target="slide39.xml"/><Relationship Id="rId12" Type="http://schemas.openxmlformats.org/officeDocument/2006/relationships/slide" Target="slide46.xml"/><Relationship Id="rId17" Type="http://schemas.openxmlformats.org/officeDocument/2006/relationships/slide" Target="slide52.xml"/><Relationship Id="rId25" Type="http://schemas.openxmlformats.org/officeDocument/2006/relationships/package" Target="../embeddings/Microsoft_Office_Word___87.docx"/><Relationship Id="rId2" Type="http://schemas.openxmlformats.org/officeDocument/2006/relationships/slideLayout" Target="../slideLayouts/slideLayout1.xml"/><Relationship Id="rId16" Type="http://schemas.openxmlformats.org/officeDocument/2006/relationships/slide" Target="slide51.xml"/><Relationship Id="rId20" Type="http://schemas.openxmlformats.org/officeDocument/2006/relationships/slide" Target="slide59.xml"/><Relationship Id="rId1" Type="http://schemas.openxmlformats.org/officeDocument/2006/relationships/vmlDrawing" Target="../drawings/vmlDrawing32.vml"/><Relationship Id="rId6" Type="http://schemas.openxmlformats.org/officeDocument/2006/relationships/slide" Target="slide34.xml"/><Relationship Id="rId11" Type="http://schemas.openxmlformats.org/officeDocument/2006/relationships/slide" Target="slide44.xml"/><Relationship Id="rId24" Type="http://schemas.openxmlformats.org/officeDocument/2006/relationships/image" Target="../media/image4.png"/><Relationship Id="rId5" Type="http://schemas.openxmlformats.org/officeDocument/2006/relationships/slide" Target="slide33.xml"/><Relationship Id="rId15" Type="http://schemas.openxmlformats.org/officeDocument/2006/relationships/slide" Target="slide50.xml"/><Relationship Id="rId23" Type="http://schemas.openxmlformats.org/officeDocument/2006/relationships/slide" Target="slide5.xml"/><Relationship Id="rId10" Type="http://schemas.openxmlformats.org/officeDocument/2006/relationships/slide" Target="slide43.xml"/><Relationship Id="rId19" Type="http://schemas.openxmlformats.org/officeDocument/2006/relationships/slide" Target="slide58.xml"/><Relationship Id="rId4" Type="http://schemas.openxmlformats.org/officeDocument/2006/relationships/slide" Target="slide32.xml"/><Relationship Id="rId9" Type="http://schemas.openxmlformats.org/officeDocument/2006/relationships/slide" Target="slide41.xml"/><Relationship Id="rId14" Type="http://schemas.openxmlformats.org/officeDocument/2006/relationships/slide" Target="slide48.xml"/><Relationship Id="rId22" Type="http://schemas.openxmlformats.org/officeDocument/2006/relationships/slide" Target="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Office_Word___1.doc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package" Target="../embeddings/Microsoft_Office_Word___2.docx"/></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1"/>
          <p:cNvSpPr txBox="1"/>
          <p:nvPr/>
        </p:nvSpPr>
        <p:spPr>
          <a:xfrm>
            <a:off x="58306" y="812617"/>
            <a:ext cx="3289557" cy="323165"/>
          </a:xfrm>
          <a:prstGeom prst="rect">
            <a:avLst/>
          </a:prstGeom>
          <a:noFill/>
        </p:spPr>
        <p:txBody>
          <a:bodyPr wrap="square">
            <a:spAutoFit/>
          </a:bodyPr>
          <a:lstStyle/>
          <a:p>
            <a:pPr algn="ctr" fontAlgn="auto">
              <a:spcBef>
                <a:spcPts val="0"/>
              </a:spcBef>
              <a:spcAft>
                <a:spcPts val="0"/>
              </a:spcAft>
              <a:defRPr/>
            </a:pPr>
            <a:r>
              <a:rPr lang="zh-CN" altLang="en-US" sz="1500" b="1" dirty="0">
                <a:solidFill>
                  <a:schemeClr val="bg1">
                    <a:lumMod val="50000"/>
                  </a:schemeClr>
                </a:solidFill>
                <a:effectLst>
                  <a:reflection blurRad="25400" stA="30000" endPos="30000" dist="50800" dir="5400000" sy="-100000" algn="bl" rotWithShape="0"/>
                </a:effectLst>
                <a:latin typeface="Times New Roman" pitchFamily="18" charset="0"/>
                <a:ea typeface="微软雅黑" pitchFamily="34" charset="-122"/>
                <a:cs typeface="Times New Roman" pitchFamily="18" charset="0"/>
              </a:rPr>
              <a:t>第一篇　快速解答选择、填空题</a:t>
            </a:r>
          </a:p>
        </p:txBody>
      </p:sp>
      <p:sp>
        <p:nvSpPr>
          <p:cNvPr id="9" name="矩形 8"/>
          <p:cNvSpPr/>
          <p:nvPr/>
        </p:nvSpPr>
        <p:spPr>
          <a:xfrm>
            <a:off x="0" y="1164357"/>
            <a:ext cx="9144000" cy="23762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微软雅黑" panose="020B0503020204020204" pitchFamily="34" charset="-122"/>
            </a:endParaRPr>
          </a:p>
        </p:txBody>
      </p:sp>
      <p:pic>
        <p:nvPicPr>
          <p:cNvPr id="10" name="Picture 6" descr="C:\Users\x201i\Desktop\未标题-2.png"/>
          <p:cNvPicPr>
            <a:picLocks noChangeAspect="1" noChangeArrowheads="1"/>
          </p:cNvPicPr>
          <p:nvPr/>
        </p:nvPicPr>
        <p:blipFill>
          <a:blip r:embed="rId2">
            <a:extLst>
              <a:ext uri="{28A0092B-C50C-407E-A947-70E740481C1C}">
                <a14:useLocalDpi xmlns:a14="http://schemas.microsoft.com/office/drawing/2010/main" xmlns=""/>
              </a:ext>
            </a:extLst>
          </a:blip>
          <a:srcRect/>
          <a:stretch>
            <a:fillRect/>
          </a:stretch>
        </p:blipFill>
        <p:spPr bwMode="auto">
          <a:xfrm>
            <a:off x="0" y="4515966"/>
            <a:ext cx="914400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Box 10"/>
          <p:cNvSpPr txBox="1"/>
          <p:nvPr/>
        </p:nvSpPr>
        <p:spPr>
          <a:xfrm>
            <a:off x="-4440" y="3761978"/>
            <a:ext cx="9147392" cy="677108"/>
          </a:xfrm>
          <a:prstGeom prst="rect">
            <a:avLst/>
          </a:prstGeom>
          <a:noFill/>
        </p:spPr>
        <p:txBody>
          <a:bodyPr wrap="square">
            <a:spAutoFit/>
          </a:bodyPr>
          <a:lstStyle/>
          <a:p>
            <a:pPr algn="ctr" fontAlgn="auto">
              <a:spcBef>
                <a:spcPts val="0"/>
              </a:spcBef>
              <a:spcAft>
                <a:spcPts val="0"/>
              </a:spcAft>
              <a:defRPr/>
            </a:pPr>
            <a:r>
              <a:rPr lang="zh-CN" altLang="en-US" sz="38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Times New Roman" pitchFamily="18" charset="0"/>
                <a:ea typeface="微软雅黑" pitchFamily="34" charset="-122"/>
              </a:rPr>
              <a:t>第</a:t>
            </a:r>
            <a:r>
              <a:rPr lang="en-US" altLang="zh-CN" sz="38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Times New Roman" pitchFamily="18" charset="0"/>
                <a:ea typeface="微软雅黑" pitchFamily="34" charset="-122"/>
              </a:rPr>
              <a:t>2</a:t>
            </a:r>
            <a:r>
              <a:rPr lang="zh-CN" altLang="en-US" sz="38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Times New Roman" pitchFamily="18" charset="0"/>
                <a:ea typeface="微软雅黑" pitchFamily="34" charset="-122"/>
              </a:rPr>
              <a:t>讲　五种策略搞定填空题</a:t>
            </a:r>
          </a:p>
        </p:txBody>
      </p:sp>
      <p:pic>
        <p:nvPicPr>
          <p:cNvPr id="2" name="图片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481154" y="1169690"/>
            <a:ext cx="4181692" cy="2370931"/>
          </a:xfrm>
          <a:prstGeom prst="rect">
            <a:avLst/>
          </a:prstGeom>
        </p:spPr>
      </p:pic>
    </p:spTree>
    <p:extLst>
      <p:ext uri="{BB962C8B-B14F-4D97-AF65-F5344CB8AC3E}">
        <p14:creationId xmlns:p14="http://schemas.microsoft.com/office/powerpoint/2010/main" xmlns="" val="159094439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5" name="矩形 4"/>
              <p:cNvSpPr/>
              <p:nvPr/>
            </p:nvSpPr>
            <p:spPr>
              <a:xfrm>
                <a:off x="395536" y="144997"/>
                <a:ext cx="8393185" cy="3095976"/>
              </a:xfrm>
              <a:prstGeom prst="rect">
                <a:avLst/>
              </a:prstGeom>
            </p:spPr>
            <p:txBody>
              <a:bodyPr>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变式训练</a:t>
                </a:r>
                <a:r>
                  <a:rPr lang="en-US" altLang="zh-CN" sz="2600" b="1" kern="100" dirty="0">
                    <a:solidFill>
                      <a:srgbClr val="0066FF"/>
                    </a:solidFill>
                    <a:latin typeface="Times New Roman"/>
                    <a:ea typeface="微软雅黑"/>
                    <a:cs typeface="Courier New"/>
                  </a:rPr>
                  <a:t>1</a:t>
                </a:r>
                <a:r>
                  <a:rPr lang="zh-CN" altLang="zh-CN" sz="2600" kern="100" dirty="0">
                    <a:latin typeface="Times New Roman"/>
                    <a:ea typeface="华文细黑"/>
                    <a:cs typeface="Times New Roman"/>
                  </a:rPr>
                  <a:t>　已知直线</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(0&lt;</a:t>
                </a:r>
                <a:r>
                  <a:rPr lang="en-US" altLang="zh-CN" sz="2600" i="1" kern="100" dirty="0">
                    <a:latin typeface="Times New Roman"/>
                    <a:ea typeface="华文细黑"/>
                    <a:cs typeface="Courier New"/>
                  </a:rPr>
                  <a:t>a</a:t>
                </a:r>
                <a:r>
                  <a:rPr lang="en-US" altLang="zh-CN" sz="2600" kern="100" dirty="0" smtClean="0">
                    <a:latin typeface="Times New Roman"/>
                    <a:ea typeface="华文细黑"/>
                    <a:cs typeface="Courier New"/>
                  </a:rPr>
                  <a:t>&lt;</a:t>
                </a:r>
                <a14:m>
                  <m:oMath xmlns:m="http://schemas.openxmlformats.org/officeDocument/2006/math">
                    <m:f>
                      <m:fPr>
                        <m:ctrlPr>
                          <a:rPr lang="en-US" altLang="zh-CN" sz="2600" i="1" kern="100" smtClean="0">
                            <a:latin typeface="Cambria Math"/>
                            <a:ea typeface="华文细黑"/>
                            <a:cs typeface="Courier New"/>
                          </a:rPr>
                        </m:ctrlPr>
                      </m:fPr>
                      <m:num>
                        <m:r>
                          <m:rPr>
                            <m:nor/>
                          </m:rPr>
                          <a:rPr lang="en-US" altLang="zh-CN" sz="2600" kern="100">
                            <a:latin typeface="Times New Roman"/>
                            <a:ea typeface="华文细黑"/>
                          </a:rPr>
                          <m:t>π</m:t>
                        </m:r>
                      </m:num>
                      <m:den>
                        <m:r>
                          <m:rPr>
                            <m:nor/>
                          </m:rPr>
                          <a:rPr lang="en-US" altLang="zh-CN" sz="2600" kern="100">
                            <a:latin typeface="Times New Roman"/>
                            <a:ea typeface="华文细黑"/>
                          </a:rPr>
                          <m:t>2</m:t>
                        </m:r>
                      </m:den>
                    </m:f>
                  </m:oMath>
                </a14:m>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与函数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sin </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和函数</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err="1">
                    <a:latin typeface="Times New Roman"/>
                    <a:ea typeface="华文细黑"/>
                    <a:cs typeface="Courier New"/>
                  </a:rPr>
                  <a:t>cos</a:t>
                </a:r>
                <a:r>
                  <a:rPr lang="en-US" altLang="zh-CN" sz="2600" kern="100" dirty="0">
                    <a:latin typeface="Times New Roman"/>
                    <a:ea typeface="华文细黑"/>
                    <a:cs typeface="Courier New"/>
                  </a:rPr>
                  <a:t> </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的图象分别交于</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N</a:t>
                </a:r>
                <a:r>
                  <a:rPr lang="zh-CN" altLang="zh-CN" sz="2600" kern="100" dirty="0">
                    <a:latin typeface="Times New Roman"/>
                    <a:ea typeface="华文细黑"/>
                    <a:cs typeface="Times New Roman"/>
                  </a:rPr>
                  <a:t>两点，若</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MN</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14:m>
                  <m:oMath xmlns:m="http://schemas.openxmlformats.org/officeDocument/2006/math">
                    <m:f>
                      <m:fPr>
                        <m:ctrlPr>
                          <a:rPr lang="en-US" altLang="zh-CN" sz="2600" i="1" kern="100" smtClean="0">
                            <a:latin typeface="Cambria Math"/>
                            <a:ea typeface="华文细黑"/>
                            <a:cs typeface="Times New Roman"/>
                          </a:rPr>
                        </m:ctrlPr>
                      </m:fPr>
                      <m:num>
                        <m:r>
                          <m:rPr>
                            <m:nor/>
                          </m:rPr>
                          <a:rPr lang="en-US" altLang="zh-CN" sz="2600" kern="100">
                            <a:latin typeface="Times New Roman"/>
                            <a:ea typeface="华文细黑"/>
                          </a:rPr>
                          <m:t>1</m:t>
                        </m:r>
                      </m:num>
                      <m:den>
                        <m:r>
                          <m:rPr>
                            <m:nor/>
                          </m:rPr>
                          <a:rPr lang="en-US" altLang="zh-CN" sz="2600" kern="100">
                            <a:latin typeface="Times New Roman"/>
                            <a:ea typeface="华文细黑"/>
                          </a:rPr>
                          <m:t>5</m:t>
                        </m:r>
                      </m:den>
                    </m:f>
                  </m:oMath>
                </a14:m>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则线段</a:t>
                </a:r>
                <a:r>
                  <a:rPr lang="en-US" altLang="zh-CN" sz="2600" i="1" kern="100" dirty="0">
                    <a:latin typeface="Times New Roman"/>
                    <a:ea typeface="华文细黑"/>
                    <a:cs typeface="Courier New"/>
                  </a:rPr>
                  <a:t>MN</a:t>
                </a:r>
                <a:r>
                  <a:rPr lang="zh-CN" altLang="zh-CN" sz="2600" kern="100" dirty="0">
                    <a:latin typeface="Times New Roman"/>
                    <a:ea typeface="华文细黑"/>
                    <a:cs typeface="Times New Roman"/>
                  </a:rPr>
                  <a:t>中点的纵坐标为</a:t>
                </a:r>
                <a:r>
                  <a:rPr lang="en-US" altLang="zh-CN" sz="2600" kern="100" dirty="0" smtClean="0">
                    <a:latin typeface="Times New Roman"/>
                    <a:ea typeface="华文细黑"/>
                    <a:cs typeface="Courier New"/>
                  </a:rPr>
                  <a:t>________.</a:t>
                </a:r>
                <a:endParaRPr lang="en-US" altLang="zh-CN" sz="1050" kern="100" dirty="0" smtClean="0">
                  <a:latin typeface="宋体"/>
                  <a:cs typeface="Courier New"/>
                </a:endParaRPr>
              </a:p>
              <a:p>
                <a:pPr algn="just">
                  <a:lnSpc>
                    <a:spcPct val="150000"/>
                  </a:lnSpc>
                  <a:spcAft>
                    <a:spcPts val="0"/>
                  </a:spcAf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由题意，知</a:t>
                </a:r>
                <a:r>
                  <a:rPr lang="en-US" altLang="zh-CN" sz="2600" i="1" kern="100" dirty="0">
                    <a:latin typeface="Times New Roman"/>
                    <a:ea typeface="华文细黑"/>
                    <a:cs typeface="Courier New"/>
                  </a:rPr>
                  <a:t>M</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sin </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N</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err="1">
                    <a:latin typeface="Times New Roman"/>
                    <a:ea typeface="华文细黑"/>
                    <a:cs typeface="Courier New"/>
                  </a:rPr>
                  <a:t>cos</a:t>
                </a:r>
                <a:r>
                  <a:rPr lang="en-US" altLang="zh-CN" sz="2600" kern="100" dirty="0">
                    <a:latin typeface="Times New Roman"/>
                    <a:ea typeface="华文细黑"/>
                    <a:cs typeface="Courier New"/>
                  </a:rPr>
                  <a:t> </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mc:Choice>
        <mc:Fallback>
          <p:sp>
            <p:nvSpPr>
              <p:cNvPr id="5" name="矩形 4"/>
              <p:cNvSpPr>
                <a:spLocks noRot="1" noChangeAspect="1" noMove="1" noResize="1" noEditPoints="1" noAdjustHandles="1" noChangeArrowheads="1" noChangeShapeType="1" noTextEdit="1"/>
              </p:cNvSpPr>
              <p:nvPr/>
            </p:nvSpPr>
            <p:spPr>
              <a:xfrm>
                <a:off x="395536" y="144997"/>
                <a:ext cx="8393185" cy="3095976"/>
              </a:xfrm>
              <a:prstGeom prst="rect">
                <a:avLst/>
              </a:prstGeom>
              <a:blipFill rotWithShape="1">
                <a:blip r:embed="rId3"/>
                <a:stretch>
                  <a:fillRect l="-1307" r="-1307" b="-1772"/>
                </a:stretch>
              </a:blipFill>
            </p:spPr>
            <p:txBody>
              <a:bodyPr/>
              <a:lstStyle/>
              <a:p>
                <a:r>
                  <a:rPr lang="zh-CN" altLang="en-US">
                    <a:noFill/>
                  </a:rPr>
                  <a:t> </a:t>
                </a:r>
              </a:p>
            </p:txBody>
          </p:sp>
        </mc:Fallback>
      </mc:AlternateContent>
      <p:graphicFrame>
        <p:nvGraphicFramePr>
          <p:cNvPr id="6" name="对象 5"/>
          <p:cNvGraphicFramePr>
            <a:graphicFrameLocks noChangeAspect="1"/>
          </p:cNvGraphicFramePr>
          <p:nvPr>
            <p:extLst>
              <p:ext uri="{D42A27DB-BD31-4B8C-83A1-F6EECF244321}">
                <p14:modId xmlns:p14="http://schemas.microsoft.com/office/powerpoint/2010/main" xmlns="" val="4019432721"/>
              </p:ext>
            </p:extLst>
          </p:nvPr>
        </p:nvGraphicFramePr>
        <p:xfrm>
          <a:off x="478854" y="3291830"/>
          <a:ext cx="8629650" cy="1000125"/>
        </p:xfrm>
        <a:graphic>
          <a:graphicData uri="http://schemas.openxmlformats.org/presentationml/2006/ole">
            <p:oleObj spid="_x0000_s51226" name="文档" r:id="rId4" imgW="8632762" imgH="1005119" progId="Word.Document.12">
              <p:embed/>
            </p:oleObj>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xmlns="" val="1693444639"/>
              </p:ext>
            </p:extLst>
          </p:nvPr>
        </p:nvGraphicFramePr>
        <p:xfrm>
          <a:off x="496119" y="4019897"/>
          <a:ext cx="8629650" cy="1000125"/>
        </p:xfrm>
        <a:graphic>
          <a:graphicData uri="http://schemas.openxmlformats.org/presentationml/2006/ole">
            <p:oleObj spid="_x0000_s51227" name="文档" r:id="rId5" imgW="8632762" imgH="1006201" progId="Word.Document.12">
              <p:embed/>
            </p:oleObj>
          </a:graphicData>
        </a:graphic>
      </p:graphicFrame>
    </p:spTree>
    <p:extLst>
      <p:ext uri="{BB962C8B-B14F-4D97-AF65-F5344CB8AC3E}">
        <p14:creationId xmlns:p14="http://schemas.microsoft.com/office/powerpoint/2010/main" xmlns="" val="307409212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xmlns="" val="3888896852"/>
              </p:ext>
            </p:extLst>
          </p:nvPr>
        </p:nvGraphicFramePr>
        <p:xfrm>
          <a:off x="622870" y="1514475"/>
          <a:ext cx="8629650" cy="1057275"/>
        </p:xfrm>
        <a:graphic>
          <a:graphicData uri="http://schemas.openxmlformats.org/presentationml/2006/ole">
            <p:oleObj spid="_x0000_s50236" name="文档" r:id="rId3" imgW="8632762" imgH="1058836" progId="Word.Document.12">
              <p:embed/>
            </p:oleObj>
          </a:graphicData>
        </a:graphic>
      </p:graphicFrame>
      <p:sp>
        <p:nvSpPr>
          <p:cNvPr id="5" name="矩形 4"/>
          <p:cNvSpPr/>
          <p:nvPr/>
        </p:nvSpPr>
        <p:spPr>
          <a:xfrm>
            <a:off x="522212" y="195486"/>
            <a:ext cx="8099577" cy="1292662"/>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设</a:t>
            </a:r>
            <a:r>
              <a:rPr lang="en-US" altLang="zh-CN" sz="2600" kern="100" dirty="0">
                <a:latin typeface="Times New Roman"/>
                <a:ea typeface="华文细黑"/>
                <a:cs typeface="Courier New"/>
              </a:rPr>
              <a:t>sin </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err="1">
                <a:latin typeface="Times New Roman"/>
                <a:ea typeface="华文细黑"/>
                <a:cs typeface="Courier New"/>
              </a:rPr>
              <a:t>cos</a:t>
            </a:r>
            <a:r>
              <a:rPr lang="en-US" altLang="zh-CN" sz="2600" kern="100" dirty="0">
                <a:latin typeface="Times New Roman"/>
                <a:ea typeface="华文细黑"/>
                <a:cs typeface="Courier New"/>
              </a:rPr>
              <a:t> </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t</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宋体"/>
                <a:ea typeface="华文细黑"/>
                <a:cs typeface="Times New Roman"/>
              </a:rPr>
              <a:t>②</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①②</a:t>
            </a:r>
            <a:r>
              <a:rPr lang="zh-CN" altLang="zh-CN" sz="2600" kern="100" dirty="0">
                <a:latin typeface="Times New Roman"/>
                <a:ea typeface="华文细黑"/>
                <a:cs typeface="Times New Roman"/>
              </a:rPr>
              <a:t>两式分别平方，相加，</a:t>
            </a:r>
            <a:endParaRPr lang="zh-CN" altLang="zh-CN" sz="2600" kern="100" dirty="0">
              <a:effectLst/>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xmlns="" val="741279466"/>
              </p:ext>
            </p:extLst>
          </p:nvPr>
        </p:nvGraphicFramePr>
        <p:xfrm>
          <a:off x="621085" y="2306563"/>
          <a:ext cx="8629650" cy="1057275"/>
        </p:xfrm>
        <a:graphic>
          <a:graphicData uri="http://schemas.openxmlformats.org/presentationml/2006/ole">
            <p:oleObj spid="_x0000_s50237" name="文档" r:id="rId4" imgW="8632762" imgH="1060278" progId="Word.Document.12">
              <p:embed/>
            </p:oleObj>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xmlns="" val="4243323760"/>
              </p:ext>
            </p:extLst>
          </p:nvPr>
        </p:nvGraphicFramePr>
        <p:xfrm>
          <a:off x="611560" y="3170659"/>
          <a:ext cx="8629650" cy="1057275"/>
        </p:xfrm>
        <a:graphic>
          <a:graphicData uri="http://schemas.openxmlformats.org/presentationml/2006/ole">
            <p:oleObj spid="_x0000_s50238" name="文档" r:id="rId5" imgW="8632762" imgH="1062081" progId="Word.Document.12">
              <p:embed/>
            </p:oleObj>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xmlns="" val="3402712884"/>
              </p:ext>
            </p:extLst>
          </p:nvPr>
        </p:nvGraphicFramePr>
        <p:xfrm>
          <a:off x="622870" y="3962747"/>
          <a:ext cx="8629650" cy="1057275"/>
        </p:xfrm>
        <a:graphic>
          <a:graphicData uri="http://schemas.openxmlformats.org/presentationml/2006/ole">
            <p:oleObj spid="_x0000_s50239" name="文档" r:id="rId6" imgW="8632762" imgH="1063523" progId="Word.Document.12">
              <p:embed/>
            </p:oleObj>
          </a:graphicData>
        </a:graphic>
      </p:graphicFrame>
      <p:pic>
        <p:nvPicPr>
          <p:cNvPr id="11" name="Picture 2">
            <a:hlinkClick r:id="rId7" action="ppaction://hlinksldjump"/>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rot="16200000">
            <a:off x="8606248" y="4517331"/>
            <a:ext cx="539117" cy="536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3927771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657" y="168999"/>
            <a:ext cx="3057247" cy="523220"/>
          </a:xfrm>
          <a:prstGeom prst="rect">
            <a:avLst/>
          </a:prstGeom>
          <a:noFill/>
        </p:spPr>
        <p:txBody>
          <a:bodyPr wrap="none" rtlCol="0">
            <a:spAutoFit/>
          </a:bodyPr>
          <a:lstStyle/>
          <a:p>
            <a:r>
              <a:rPr lang="zh-CN" altLang="en-US" sz="2800" b="1" dirty="0">
                <a:solidFill>
                  <a:srgbClr val="0070C0"/>
                </a:solidFill>
                <a:latin typeface="微软雅黑" pitchFamily="34" charset="-122"/>
                <a:ea typeface="微软雅黑" pitchFamily="34" charset="-122"/>
              </a:rPr>
              <a:t>方法二　特殊值法</a:t>
            </a:r>
          </a:p>
        </p:txBody>
      </p:sp>
      <p:cxnSp>
        <p:nvCxnSpPr>
          <p:cNvPr id="8" name="直接连接符 7"/>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6" name="矩形 5"/>
          <p:cNvSpPr/>
          <p:nvPr/>
        </p:nvSpPr>
        <p:spPr>
          <a:xfrm>
            <a:off x="323528" y="1666846"/>
            <a:ext cx="8477117" cy="2417072"/>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当填空题的结论唯一或题设条件中提供的信息暗示答案是一个定值时，我们只需把题中的参变量用特殊值</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或特殊函数、特殊角、特殊数列、图形特殊位置、特殊点、特殊方程、特殊模型等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代替，即可得到结论</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299538636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528" y="238919"/>
            <a:ext cx="5793999" cy="1892826"/>
          </a:xfrm>
          <a:prstGeom prst="rect">
            <a:avLst/>
          </a:prstGeom>
        </p:spPr>
        <p:txBody>
          <a:bodyPr wrap="square">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例</a:t>
            </a:r>
            <a:r>
              <a:rPr lang="en-US" altLang="zh-CN" sz="2600" b="1" kern="100" dirty="0">
                <a:solidFill>
                  <a:srgbClr val="0066FF"/>
                </a:solidFill>
                <a:latin typeface="Times New Roman"/>
                <a:ea typeface="微软雅黑"/>
              </a:rPr>
              <a:t>2</a:t>
            </a:r>
            <a:r>
              <a:rPr lang="zh-CN" altLang="zh-CN" sz="2600" kern="100" dirty="0">
                <a:latin typeface="Times New Roman"/>
                <a:ea typeface="华文细黑"/>
                <a:cs typeface="Times New Roman"/>
              </a:rPr>
              <a:t>　如图，在</a:t>
            </a:r>
            <a:r>
              <a:rPr lang="en-US" altLang="zh-CN" sz="2600" kern="100" dirty="0">
                <a:latin typeface="宋体"/>
                <a:ea typeface="华文细黑"/>
                <a:cs typeface="Times New Roman"/>
              </a:rPr>
              <a:t>△</a:t>
            </a:r>
            <a:r>
              <a:rPr lang="en-US" altLang="zh-CN" sz="2600" i="1" kern="100" dirty="0">
                <a:latin typeface="Times New Roman"/>
                <a:ea typeface="华文细黑"/>
              </a:rPr>
              <a:t>ABC</a:t>
            </a:r>
            <a:r>
              <a:rPr lang="zh-CN" altLang="zh-CN" sz="2600" kern="100" dirty="0">
                <a:latin typeface="Times New Roman"/>
                <a:ea typeface="华文细黑"/>
                <a:cs typeface="Times New Roman"/>
              </a:rPr>
              <a:t>中，点</a:t>
            </a:r>
            <a:r>
              <a:rPr lang="en-US" altLang="zh-CN" sz="2600" i="1" kern="100" dirty="0">
                <a:latin typeface="Times New Roman"/>
                <a:ea typeface="华文细黑"/>
              </a:rPr>
              <a:t>M</a:t>
            </a:r>
            <a:r>
              <a:rPr lang="zh-CN" altLang="zh-CN" sz="2600" kern="100" dirty="0">
                <a:latin typeface="Times New Roman"/>
                <a:ea typeface="华文细黑"/>
                <a:cs typeface="Times New Roman"/>
              </a:rPr>
              <a:t>是</a:t>
            </a:r>
            <a:r>
              <a:rPr lang="en-US" altLang="zh-CN" sz="2600" i="1" kern="100" dirty="0">
                <a:latin typeface="Times New Roman"/>
                <a:ea typeface="华文细黑"/>
              </a:rPr>
              <a:t>BC</a:t>
            </a:r>
            <a:r>
              <a:rPr lang="zh-CN" altLang="zh-CN" sz="2600" kern="100" dirty="0">
                <a:latin typeface="Times New Roman"/>
                <a:ea typeface="华文细黑"/>
                <a:cs typeface="Times New Roman"/>
              </a:rPr>
              <a:t>的中点，过点</a:t>
            </a:r>
            <a:r>
              <a:rPr lang="en-US" altLang="zh-CN" sz="2600" i="1" kern="100" dirty="0">
                <a:latin typeface="Times New Roman"/>
                <a:ea typeface="华文细黑"/>
              </a:rPr>
              <a:t>M</a:t>
            </a:r>
            <a:r>
              <a:rPr lang="zh-CN" altLang="zh-CN" sz="2600" kern="100" dirty="0">
                <a:latin typeface="Times New Roman"/>
                <a:ea typeface="华文细黑"/>
                <a:cs typeface="Times New Roman"/>
              </a:rPr>
              <a:t>的直线与直线</a:t>
            </a:r>
            <a:r>
              <a:rPr lang="en-US" altLang="zh-CN" sz="2600" i="1" kern="100" dirty="0">
                <a:latin typeface="Times New Roman"/>
                <a:ea typeface="华文细黑"/>
              </a:rPr>
              <a:t>AB</a:t>
            </a:r>
            <a:r>
              <a:rPr lang="zh-CN" altLang="zh-CN" sz="2600" kern="100" dirty="0">
                <a:latin typeface="Times New Roman"/>
                <a:ea typeface="华文细黑"/>
                <a:cs typeface="Times New Roman"/>
              </a:rPr>
              <a:t>、</a:t>
            </a:r>
            <a:r>
              <a:rPr lang="en-US" altLang="zh-CN" sz="2600" i="1" kern="100" dirty="0">
                <a:latin typeface="Times New Roman"/>
                <a:ea typeface="华文细黑"/>
              </a:rPr>
              <a:t>AC</a:t>
            </a:r>
            <a:r>
              <a:rPr lang="zh-CN" altLang="zh-CN" sz="2600" kern="100" dirty="0">
                <a:latin typeface="Times New Roman"/>
                <a:ea typeface="华文细黑"/>
                <a:cs typeface="Times New Roman"/>
              </a:rPr>
              <a:t>分别交于不同的两点</a:t>
            </a:r>
            <a:r>
              <a:rPr lang="en-US" altLang="zh-CN" sz="2600" i="1" kern="100" dirty="0">
                <a:latin typeface="Times New Roman"/>
                <a:ea typeface="华文细黑"/>
              </a:rPr>
              <a:t>P</a:t>
            </a:r>
            <a:r>
              <a:rPr lang="zh-CN" altLang="zh-CN" sz="2600" kern="100" dirty="0">
                <a:latin typeface="Times New Roman"/>
                <a:ea typeface="华文细黑"/>
                <a:cs typeface="Times New Roman"/>
              </a:rPr>
              <a:t>、</a:t>
            </a:r>
            <a:r>
              <a:rPr lang="en-US" altLang="zh-CN" sz="2600" i="1" kern="100" dirty="0">
                <a:latin typeface="Times New Roman"/>
                <a:ea typeface="华文细黑"/>
              </a:rPr>
              <a:t>Q</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3818908836"/>
              </p:ext>
            </p:extLst>
          </p:nvPr>
        </p:nvGraphicFramePr>
        <p:xfrm>
          <a:off x="4160119" y="1390972"/>
          <a:ext cx="2054225" cy="792163"/>
        </p:xfrm>
        <a:graphic>
          <a:graphicData uri="http://schemas.openxmlformats.org/presentationml/2006/ole">
            <p:oleObj spid="_x0000_s86057" name="文档" r:id="rId3" imgW="2053929" imgH="791470" progId="Word.Document.12">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1492794297"/>
              </p:ext>
            </p:extLst>
          </p:nvPr>
        </p:nvGraphicFramePr>
        <p:xfrm>
          <a:off x="447453" y="2173610"/>
          <a:ext cx="4576762" cy="1036638"/>
        </p:xfrm>
        <a:graphic>
          <a:graphicData uri="http://schemas.openxmlformats.org/presentationml/2006/ole">
            <p:oleObj spid="_x0000_s86058" name="文档" r:id="rId4" imgW="4576720" imgH="1036714" progId="Word.Document.12">
              <p:embed/>
            </p:oleObj>
          </a:graphicData>
        </a:graphic>
      </p:graphicFrame>
      <p:pic>
        <p:nvPicPr>
          <p:cNvPr id="86018" name="Picture 2" descr="23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670457" y="477173"/>
            <a:ext cx="2008216" cy="1806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矩形 4"/>
          <p:cNvSpPr/>
          <p:nvPr/>
        </p:nvSpPr>
        <p:spPr>
          <a:xfrm>
            <a:off x="351867" y="2888357"/>
            <a:ext cx="8180573" cy="1292662"/>
          </a:xfrm>
          <a:prstGeom prst="rect">
            <a:avLst/>
          </a:prstGeom>
        </p:spPr>
        <p:txBody>
          <a:bodyPr>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由题意可知</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值与点</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Q</a:t>
            </a:r>
            <a:r>
              <a:rPr lang="zh-CN" altLang="zh-CN" sz="2600" kern="100" dirty="0">
                <a:latin typeface="Times New Roman"/>
                <a:ea typeface="华文细黑"/>
                <a:cs typeface="Times New Roman"/>
              </a:rPr>
              <a:t>的位置无关，而当直线</a:t>
            </a:r>
            <a:r>
              <a:rPr lang="en-US" altLang="zh-CN" sz="2600" i="1" kern="100" dirty="0">
                <a:latin typeface="Times New Roman"/>
                <a:ea typeface="华文细黑"/>
                <a:cs typeface="Courier New"/>
              </a:rPr>
              <a:t>BC</a:t>
            </a:r>
            <a:r>
              <a:rPr lang="zh-CN" altLang="zh-CN" sz="2600" kern="100" dirty="0">
                <a:latin typeface="Times New Roman"/>
                <a:ea typeface="华文细黑"/>
                <a:cs typeface="Times New Roman"/>
              </a:rPr>
              <a:t>与直线</a:t>
            </a:r>
            <a:r>
              <a:rPr lang="en-US" altLang="zh-CN" sz="2600" i="1" kern="100" dirty="0">
                <a:latin typeface="Times New Roman"/>
                <a:ea typeface="华文细黑"/>
                <a:cs typeface="Courier New"/>
              </a:rPr>
              <a:t>PQ</a:t>
            </a:r>
            <a:r>
              <a:rPr lang="zh-CN" altLang="zh-CN" sz="2600" kern="100" dirty="0">
                <a:latin typeface="Times New Roman"/>
                <a:ea typeface="华文细黑"/>
                <a:cs typeface="Times New Roman"/>
              </a:rPr>
              <a:t>重合时，</a:t>
            </a:r>
            <a:endParaRPr lang="zh-CN" altLang="zh-CN" sz="26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xmlns="" val="313122002"/>
              </p:ext>
            </p:extLst>
          </p:nvPr>
        </p:nvGraphicFramePr>
        <p:xfrm>
          <a:off x="3376203" y="2888357"/>
          <a:ext cx="768350" cy="855663"/>
        </p:xfrm>
        <a:graphic>
          <a:graphicData uri="http://schemas.openxmlformats.org/presentationml/2006/ole">
            <p:oleObj spid="_x0000_s86059" name="文档" r:id="rId6" imgW="768604" imgH="856197" progId="Word.Document.12">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622187530"/>
              </p:ext>
            </p:extLst>
          </p:nvPr>
        </p:nvGraphicFramePr>
        <p:xfrm>
          <a:off x="433400" y="4150559"/>
          <a:ext cx="4262437" cy="1003300"/>
        </p:xfrm>
        <a:graphic>
          <a:graphicData uri="http://schemas.openxmlformats.org/presentationml/2006/ole">
            <p:oleObj spid="_x0000_s86060" name="文档" r:id="rId7" imgW="4262586" imgH="1002552" progId="Word.Document.12">
              <p:embed/>
            </p:oleObj>
          </a:graphicData>
        </a:graphic>
      </p:graphicFrame>
      <p:sp>
        <p:nvSpPr>
          <p:cNvPr id="10" name="矩形 9"/>
          <p:cNvSpPr/>
          <p:nvPr/>
        </p:nvSpPr>
        <p:spPr>
          <a:xfrm>
            <a:off x="4004598" y="2283718"/>
            <a:ext cx="351378" cy="492443"/>
          </a:xfrm>
          <a:prstGeom prst="rect">
            <a:avLst/>
          </a:prstGeom>
        </p:spPr>
        <p:txBody>
          <a:bodyPr wrap="none">
            <a:spAutoFit/>
          </a:bodyPr>
          <a:lstStyle/>
          <a:p>
            <a:r>
              <a:rPr lang="en-US" altLang="zh-CN" sz="2600" kern="100" dirty="0">
                <a:solidFill>
                  <a:srgbClr val="E36C0A"/>
                </a:solidFill>
                <a:latin typeface="Times New Roman"/>
                <a:ea typeface="华文细黑"/>
              </a:rPr>
              <a:t>2</a:t>
            </a:r>
            <a:endParaRPr lang="zh-CN" altLang="en-US" sz="2600" dirty="0"/>
          </a:p>
        </p:txBody>
      </p:sp>
    </p:spTree>
    <p:extLst>
      <p:ext uri="{BB962C8B-B14F-4D97-AF65-F5344CB8AC3E}">
        <p14:creationId xmlns:p14="http://schemas.microsoft.com/office/powerpoint/2010/main" xmlns="" val="247415631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8380" y="1162790"/>
            <a:ext cx="8310084" cy="2417072"/>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点评　</a:t>
            </a:r>
            <a:r>
              <a:rPr lang="zh-CN" altLang="zh-CN" sz="2600" kern="100" dirty="0">
                <a:latin typeface="Times New Roman"/>
                <a:ea typeface="华文细黑"/>
                <a:cs typeface="Times New Roman"/>
              </a:rPr>
              <a:t>求值或比较大小等问题的求解均可利用特殊值代入法，但要注意此种方法仅限于求解结论只有一种的填空题，对于开放性的问题或者有多种答案的填空题，则不能使用该种方法求解</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308880580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6" name="矩形 5"/>
              <p:cNvSpPr/>
              <p:nvPr/>
            </p:nvSpPr>
            <p:spPr>
              <a:xfrm>
                <a:off x="354864" y="411510"/>
                <a:ext cx="8477117" cy="2740302"/>
              </a:xfrm>
              <a:prstGeom prst="rect">
                <a:avLst/>
              </a:prstGeom>
            </p:spPr>
            <p:txBody>
              <a:bodyPr>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变式训练</a:t>
                </a:r>
                <a:r>
                  <a:rPr lang="en-US" altLang="zh-CN" sz="2600" b="1" kern="100" dirty="0">
                    <a:solidFill>
                      <a:srgbClr val="0066FF"/>
                    </a:solidFill>
                    <a:latin typeface="Times New Roman"/>
                    <a:ea typeface="微软雅黑"/>
                    <a:cs typeface="Times New Roman"/>
                  </a:rPr>
                  <a:t>2</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江西</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ABC</a:t>
                </a:r>
                <a:r>
                  <a:rPr lang="zh-CN" altLang="zh-CN" sz="2600" kern="100" dirty="0">
                    <a:latin typeface="Times New Roman"/>
                    <a:ea typeface="华文细黑"/>
                    <a:cs typeface="Times New Roman"/>
                  </a:rPr>
                  <a:t>中，内角</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所对的边分别是</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若</a:t>
                </a:r>
                <a:r>
                  <a:rPr lang="en-US" altLang="zh-CN" sz="2600" i="1" kern="100" dirty="0">
                    <a:latin typeface="Times New Roman"/>
                    <a:ea typeface="华文细黑"/>
                    <a:cs typeface="Courier New"/>
                  </a:rPr>
                  <a:t>c</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en-US" altLang="zh-CN" sz="2600" kern="100" dirty="0">
                    <a:latin typeface="Times New Roman"/>
                    <a:ea typeface="华文细黑"/>
                    <a:cs typeface="Courier New"/>
                  </a:rPr>
                  <a:t>)</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smtClean="0">
                    <a:latin typeface="Times New Roman"/>
                    <a:ea typeface="华文细黑"/>
                    <a:cs typeface="Times New Roman"/>
                  </a:rPr>
                  <a:t>＝</a:t>
                </a:r>
                <a14:m>
                  <m:oMath xmlns:m="http://schemas.openxmlformats.org/officeDocument/2006/math">
                    <m:f>
                      <m:fPr>
                        <m:ctrlPr>
                          <a:rPr lang="en-US" altLang="zh-CN" sz="2600" i="1" kern="100" smtClean="0">
                            <a:latin typeface="Cambria Math"/>
                            <a:ea typeface="华文细黑"/>
                            <a:cs typeface="Times New Roman"/>
                          </a:rPr>
                        </m:ctrlPr>
                      </m:fPr>
                      <m:num>
                        <m:r>
                          <m:rPr>
                            <m:nor/>
                          </m:rPr>
                          <a:rPr lang="en-US" altLang="zh-CN" sz="2600" kern="100">
                            <a:latin typeface="Times New Roman"/>
                            <a:ea typeface="华文细黑"/>
                          </a:rPr>
                          <m:t>π</m:t>
                        </m:r>
                      </m:num>
                      <m:den>
                        <m:r>
                          <m:rPr>
                            <m:nor/>
                          </m:rPr>
                          <a:rPr lang="en-US" altLang="zh-CN" sz="2600" kern="100">
                            <a:latin typeface="Times New Roman"/>
                            <a:ea typeface="华文细黑"/>
                          </a:rPr>
                          <m:t>3</m:t>
                        </m:r>
                      </m:den>
                    </m:f>
                  </m:oMath>
                </a14:m>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则</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ABC</a:t>
                </a:r>
                <a:r>
                  <a:rPr lang="zh-CN" altLang="zh-CN" sz="2600" kern="100" dirty="0">
                    <a:latin typeface="Times New Roman"/>
                    <a:ea typeface="华文细黑"/>
                    <a:cs typeface="Times New Roman"/>
                  </a:rPr>
                  <a:t>的面积是</a:t>
                </a:r>
                <a:r>
                  <a:rPr lang="en-US" altLang="zh-CN" sz="2600" kern="100" dirty="0" smtClean="0">
                    <a:latin typeface="Times New Roman"/>
                    <a:ea typeface="华文细黑"/>
                    <a:cs typeface="Courier New"/>
                  </a:rPr>
                  <a:t>________.</a:t>
                </a:r>
                <a:endParaRPr lang="en-US" altLang="zh-CN" sz="1050" kern="100" dirty="0" smtClean="0">
                  <a:latin typeface="宋体"/>
                  <a:cs typeface="Courier New"/>
                </a:endParaRPr>
              </a:p>
              <a:p>
                <a:pPr algn="just">
                  <a:lnSpc>
                    <a:spcPct val="150000"/>
                  </a:lnSpc>
                  <a:spcAft>
                    <a:spcPts val="0"/>
                  </a:spcAf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方法一　</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ABC</a:t>
                </a:r>
                <a:r>
                  <a:rPr lang="zh-CN" altLang="zh-CN" sz="2600" kern="100" dirty="0">
                    <a:latin typeface="Times New Roman"/>
                    <a:ea typeface="华文细黑"/>
                    <a:cs typeface="Times New Roman"/>
                  </a:rPr>
                  <a:t>为等边三角形时满足条件</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mc:Choice>
        <mc:Fallback>
          <p:sp>
            <p:nvSpPr>
              <p:cNvPr id="6" name="矩形 5"/>
              <p:cNvSpPr>
                <a:spLocks noRot="1" noChangeAspect="1" noMove="1" noResize="1" noEditPoints="1" noAdjustHandles="1" noChangeArrowheads="1" noChangeShapeType="1" noTextEdit="1"/>
              </p:cNvSpPr>
              <p:nvPr/>
            </p:nvSpPr>
            <p:spPr>
              <a:xfrm>
                <a:off x="354864" y="411510"/>
                <a:ext cx="8477117" cy="2740302"/>
              </a:xfrm>
              <a:prstGeom prst="rect">
                <a:avLst/>
              </a:prstGeom>
              <a:blipFill rotWithShape="1">
                <a:blip r:embed="rId3"/>
                <a:stretch>
                  <a:fillRect l="-1222" r="-1294" b="-2227"/>
                </a:stretch>
              </a:blipFill>
            </p:spPr>
            <p:txBody>
              <a:bodyPr/>
              <a:lstStyle/>
              <a:p>
                <a:r>
                  <a:rPr lang="zh-CN" altLang="en-US">
                    <a:noFill/>
                  </a:rPr>
                  <a:t> </a:t>
                </a:r>
              </a:p>
            </p:txBody>
          </p:sp>
        </mc:Fallback>
      </mc:AlternateContent>
      <p:graphicFrame>
        <p:nvGraphicFramePr>
          <p:cNvPr id="2" name="对象 1"/>
          <p:cNvGraphicFramePr>
            <a:graphicFrameLocks noChangeAspect="1"/>
          </p:cNvGraphicFramePr>
          <p:nvPr>
            <p:extLst>
              <p:ext uri="{D42A27DB-BD31-4B8C-83A1-F6EECF244321}">
                <p14:modId xmlns:p14="http://schemas.microsoft.com/office/powerpoint/2010/main" xmlns="" val="742386608"/>
              </p:ext>
            </p:extLst>
          </p:nvPr>
        </p:nvGraphicFramePr>
        <p:xfrm>
          <a:off x="405557" y="3219822"/>
          <a:ext cx="5462587" cy="1028700"/>
        </p:xfrm>
        <a:graphic>
          <a:graphicData uri="http://schemas.openxmlformats.org/presentationml/2006/ole">
            <p:oleObj spid="_x0000_s89099" name="文档" r:id="rId4" imgW="5462270" imgH="1029162" progId="Word.Document.12">
              <p:embed/>
            </p:oleObj>
          </a:graphicData>
        </a:graphic>
      </p:graphicFrame>
      <p:sp>
        <p:nvSpPr>
          <p:cNvPr id="4" name="矩形 3"/>
          <p:cNvSpPr/>
          <p:nvPr/>
        </p:nvSpPr>
        <p:spPr>
          <a:xfrm>
            <a:off x="323528" y="3899387"/>
            <a:ext cx="7839005" cy="616579"/>
          </a:xfrm>
          <a:prstGeom prst="rect">
            <a:avLst/>
          </a:prstGeom>
        </p:spPr>
        <p:txBody>
          <a:bodyPr wrap="none">
            <a:spAutoFit/>
          </a:bodyPr>
          <a:lstStyle/>
          <a:p>
            <a:pPr algn="just">
              <a:lnSpc>
                <a:spcPct val="150000"/>
              </a:lnSpc>
              <a:spcAft>
                <a:spcPts val="0"/>
              </a:spcAft>
            </a:pPr>
            <a:r>
              <a:rPr lang="zh-CN" altLang="zh-CN" sz="2600" kern="100" dirty="0">
                <a:latin typeface="Times New Roman"/>
                <a:ea typeface="华文细黑"/>
                <a:cs typeface="Times New Roman"/>
              </a:rPr>
              <a:t>方法二　</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c</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en-US" altLang="zh-CN" sz="2600" kern="100" dirty="0">
                <a:latin typeface="Times New Roman"/>
                <a:ea typeface="华文细黑"/>
                <a:cs typeface="Courier New"/>
              </a:rPr>
              <a:t>)</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c</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ab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6.</a:t>
            </a:r>
            <a:r>
              <a:rPr lang="en-US" altLang="zh-CN" sz="2600" kern="100" dirty="0">
                <a:latin typeface="宋体"/>
                <a:ea typeface="华文细黑"/>
                <a:cs typeface="Times New Roman"/>
              </a:rPr>
              <a:t>①</a:t>
            </a:r>
            <a:endParaRPr lang="zh-CN" altLang="zh-CN" sz="2600" kern="100" dirty="0">
              <a:effectLst/>
              <a:latin typeface="宋体"/>
              <a:cs typeface="Courier New"/>
            </a:endParaRPr>
          </a:p>
        </p:txBody>
      </p:sp>
    </p:spTree>
    <p:extLst>
      <p:ext uri="{BB962C8B-B14F-4D97-AF65-F5344CB8AC3E}">
        <p14:creationId xmlns:p14="http://schemas.microsoft.com/office/powerpoint/2010/main" xmlns="" val="229259690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xmlns="" val="74339627"/>
              </p:ext>
            </p:extLst>
          </p:nvPr>
        </p:nvGraphicFramePr>
        <p:xfrm>
          <a:off x="340254" y="915566"/>
          <a:ext cx="8547100" cy="1144588"/>
        </p:xfrm>
        <a:graphic>
          <a:graphicData uri="http://schemas.openxmlformats.org/presentationml/2006/ole">
            <p:oleObj spid="_x0000_s53293" name="文档" r:id="rId3" imgW="8547121" imgH="1144639" progId="Word.Document.12">
              <p:embed/>
            </p:oleObj>
          </a:graphicData>
        </a:graphic>
      </p:graphicFrame>
      <p:sp>
        <p:nvSpPr>
          <p:cNvPr id="8" name="矩形 7"/>
          <p:cNvSpPr/>
          <p:nvPr/>
        </p:nvSpPr>
        <p:spPr>
          <a:xfrm>
            <a:off x="251520" y="1595131"/>
            <a:ext cx="4769254" cy="616579"/>
          </a:xfrm>
          <a:prstGeom prst="rect">
            <a:avLst/>
          </a:prstGeom>
        </p:spPr>
        <p:txBody>
          <a:bodyPr wrap="none">
            <a:spAutoFit/>
          </a:bodyPr>
          <a:lstStyle/>
          <a:p>
            <a:pPr algn="just">
              <a:lnSpc>
                <a:spcPct val="150000"/>
              </a:lnSpc>
              <a:spcAft>
                <a:spcPts val="0"/>
              </a:spcAft>
            </a:pPr>
            <a:r>
              <a:rPr lang="zh-CN" altLang="zh-CN" sz="2600" kern="100" dirty="0">
                <a:latin typeface="Times New Roman"/>
                <a:ea typeface="华文细黑"/>
                <a:cs typeface="Times New Roman"/>
              </a:rPr>
              <a:t>由</a:t>
            </a:r>
            <a:r>
              <a:rPr lang="en-US" altLang="zh-CN" sz="2600" kern="100" dirty="0">
                <a:latin typeface="宋体"/>
                <a:ea typeface="华文细黑"/>
                <a:cs typeface="Times New Roman"/>
              </a:rPr>
              <a:t>①②</a:t>
            </a:r>
            <a:r>
              <a:rPr lang="zh-CN" altLang="zh-CN" sz="2600" kern="100" dirty="0">
                <a:latin typeface="Times New Roman"/>
                <a:ea typeface="华文细黑"/>
                <a:cs typeface="Times New Roman"/>
              </a:rPr>
              <a:t>得－</a:t>
            </a:r>
            <a:r>
              <a:rPr lang="en-US" altLang="zh-CN" sz="2600" i="1" kern="100" dirty="0" err="1">
                <a:latin typeface="Times New Roman"/>
                <a:ea typeface="华文细黑"/>
                <a:cs typeface="Courier New"/>
              </a:rPr>
              <a:t>ab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，即</a:t>
            </a:r>
            <a:r>
              <a:rPr lang="en-US" altLang="zh-CN" sz="2600" i="1" kern="100" dirty="0" err="1">
                <a:latin typeface="Times New Roman"/>
                <a:ea typeface="华文细黑"/>
                <a:cs typeface="Courier New"/>
              </a:rPr>
              <a:t>ab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6.</a:t>
            </a:r>
            <a:endParaRPr lang="zh-CN" altLang="zh-CN" sz="2600" kern="100" dirty="0">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xmlns="" val="379640368"/>
              </p:ext>
            </p:extLst>
          </p:nvPr>
        </p:nvGraphicFramePr>
        <p:xfrm>
          <a:off x="340254" y="2435275"/>
          <a:ext cx="8547100" cy="1144587"/>
        </p:xfrm>
        <a:graphic>
          <a:graphicData uri="http://schemas.openxmlformats.org/presentationml/2006/ole">
            <p:oleObj spid="_x0000_s53294" name="文档" r:id="rId4" imgW="8547121" imgH="1146081" progId="Word.Document.12">
              <p:embed/>
            </p:oleObj>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xmlns="" val="4154611171"/>
              </p:ext>
            </p:extLst>
          </p:nvPr>
        </p:nvGraphicFramePr>
        <p:xfrm>
          <a:off x="340254" y="3299371"/>
          <a:ext cx="8547100" cy="1144587"/>
        </p:xfrm>
        <a:graphic>
          <a:graphicData uri="http://schemas.openxmlformats.org/presentationml/2006/ole">
            <p:oleObj spid="_x0000_s53295" name="文档" r:id="rId5" imgW="8547121" imgH="1147883" progId="Word.Document.12">
              <p:embed/>
            </p:oleObj>
          </a:graphicData>
        </a:graphic>
      </p:graphicFrame>
      <p:pic>
        <p:nvPicPr>
          <p:cNvPr id="11" name="Picture 2">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rot="16200000">
            <a:off x="8606248" y="4517331"/>
            <a:ext cx="539117" cy="536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3446181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61657" y="149949"/>
            <a:ext cx="3416320" cy="523220"/>
          </a:xfrm>
          <a:prstGeom prst="rect">
            <a:avLst/>
          </a:prstGeom>
          <a:noFill/>
        </p:spPr>
        <p:txBody>
          <a:bodyPr wrap="none" rtlCol="0">
            <a:spAutoFit/>
          </a:bodyPr>
          <a:lstStyle/>
          <a:p>
            <a:r>
              <a:rPr lang="zh-CN" altLang="en-US" sz="2800" b="1" dirty="0">
                <a:solidFill>
                  <a:srgbClr val="0070C0"/>
                </a:solidFill>
                <a:latin typeface="微软雅黑" pitchFamily="34" charset="-122"/>
                <a:ea typeface="微软雅黑" pitchFamily="34" charset="-122"/>
              </a:rPr>
              <a:t>方法三　数形结合法</a:t>
            </a:r>
          </a:p>
        </p:txBody>
      </p:sp>
      <p:cxnSp>
        <p:nvCxnSpPr>
          <p:cNvPr id="9" name="直接连接符 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7" name="矩形 6"/>
          <p:cNvSpPr/>
          <p:nvPr/>
        </p:nvSpPr>
        <p:spPr>
          <a:xfrm>
            <a:off x="349911" y="1042581"/>
            <a:ext cx="8393185" cy="3617401"/>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对于一些含有几何背景的填空题，若能根据题目中的条件，作出符合题意的图形，并通过对图形的直观分析、判断，即可快速得出正确结果</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这类问题的几何意义一般较为明显，如一次函数的斜率或截距、向量的夹角、解析几何中两点间距离等，求解的关键是明确几何含义，准确规范地作出相应的图形</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400310220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对象 10"/>
          <p:cNvGraphicFramePr>
            <a:graphicFrameLocks noChangeAspect="1"/>
          </p:cNvGraphicFramePr>
          <p:nvPr>
            <p:extLst>
              <p:ext uri="{D42A27DB-BD31-4B8C-83A1-F6EECF244321}">
                <p14:modId xmlns:p14="http://schemas.microsoft.com/office/powerpoint/2010/main" xmlns="" val="1525786176"/>
              </p:ext>
            </p:extLst>
          </p:nvPr>
        </p:nvGraphicFramePr>
        <p:xfrm>
          <a:off x="251520" y="411510"/>
          <a:ext cx="8601075" cy="3038475"/>
        </p:xfrm>
        <a:graphic>
          <a:graphicData uri="http://schemas.openxmlformats.org/presentationml/2006/ole">
            <p:oleObj spid="_x0000_s16429" name="文档" r:id="rId3" imgW="8603975" imgH="3047443" progId="Word.Document.12">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2745163582"/>
              </p:ext>
            </p:extLst>
          </p:nvPr>
        </p:nvGraphicFramePr>
        <p:xfrm>
          <a:off x="250825" y="3896642"/>
          <a:ext cx="7483475" cy="1195388"/>
        </p:xfrm>
        <a:graphic>
          <a:graphicData uri="http://schemas.openxmlformats.org/presentationml/2006/ole">
            <p:oleObj spid="_x0000_s16430" name="文档" r:id="rId4" imgW="7480575" imgH="1203403" progId="Word.Document.12">
              <p:embed/>
            </p:oleObj>
          </a:graphicData>
        </a:graphic>
      </p:graphicFrame>
      <p:pic>
        <p:nvPicPr>
          <p:cNvPr id="6" name="图片 5" descr="E:\贾文\贾文2015\二轮\考前三个月\数学 浙江（理）\技巧、规范、回扣篇\D227.TIF"/>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300192" y="2715766"/>
            <a:ext cx="2376264" cy="1808331"/>
          </a:xfrm>
          <a:prstGeom prst="rect">
            <a:avLst/>
          </a:prstGeom>
          <a:noFill/>
          <a:ln>
            <a:noFill/>
          </a:ln>
        </p:spPr>
      </p:pic>
      <p:sp>
        <p:nvSpPr>
          <p:cNvPr id="7" name="矩形 6"/>
          <p:cNvSpPr/>
          <p:nvPr/>
        </p:nvSpPr>
        <p:spPr>
          <a:xfrm>
            <a:off x="179512" y="2643758"/>
            <a:ext cx="6120466" cy="1216743"/>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如图是建立直角坐标系</a:t>
            </a:r>
            <a:r>
              <a:rPr lang="zh-CN" altLang="zh-CN" sz="2600" kern="100" dirty="0" smtClean="0">
                <a:latin typeface="Times New Roman"/>
                <a:ea typeface="华文细黑"/>
                <a:cs typeface="Times New Roman"/>
              </a:rPr>
              <a:t>，设</a:t>
            </a:r>
            <a:r>
              <a:rPr lang="zh-CN" altLang="zh-CN" sz="2600" kern="100" dirty="0">
                <a:latin typeface="Times New Roman"/>
                <a:ea typeface="华文细黑"/>
                <a:cs typeface="Times New Roman"/>
              </a:rPr>
              <a:t>圆</a:t>
            </a:r>
            <a:r>
              <a:rPr lang="en-US" altLang="zh-CN" sz="2600" i="1" kern="100" dirty="0">
                <a:latin typeface="Times New Roman"/>
                <a:ea typeface="华文细黑"/>
                <a:cs typeface="Courier New"/>
              </a:rPr>
              <a:t>O</a:t>
            </a:r>
            <a:r>
              <a:rPr lang="zh-CN" altLang="zh-CN" sz="2600" kern="100" dirty="0">
                <a:latin typeface="Times New Roman"/>
                <a:ea typeface="华文细黑"/>
                <a:cs typeface="Times New Roman"/>
              </a:rPr>
              <a:t>的半径为</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xmlns="" val="345911493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对象 9"/>
          <p:cNvGraphicFramePr>
            <a:graphicFrameLocks noChangeAspect="1"/>
          </p:cNvGraphicFramePr>
          <p:nvPr>
            <p:extLst>
              <p:ext uri="{D42A27DB-BD31-4B8C-83A1-F6EECF244321}">
                <p14:modId xmlns:p14="http://schemas.microsoft.com/office/powerpoint/2010/main" xmlns="" val="625441372"/>
              </p:ext>
            </p:extLst>
          </p:nvPr>
        </p:nvGraphicFramePr>
        <p:xfrm>
          <a:off x="323528" y="555526"/>
          <a:ext cx="8566150" cy="1211263"/>
        </p:xfrm>
        <a:graphic>
          <a:graphicData uri="http://schemas.openxmlformats.org/presentationml/2006/ole">
            <p:oleObj spid="_x0000_s20533" name="文档" r:id="rId3" imgW="8632762" imgH="1230442" progId="Word.Document.12">
              <p:embed/>
            </p:oleObj>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xmlns="" val="3674052779"/>
              </p:ext>
            </p:extLst>
          </p:nvPr>
        </p:nvGraphicFramePr>
        <p:xfrm>
          <a:off x="406846" y="2235696"/>
          <a:ext cx="8629650" cy="1200150"/>
        </p:xfrm>
        <a:graphic>
          <a:graphicData uri="http://schemas.openxmlformats.org/presentationml/2006/ole">
            <p:oleObj spid="_x0000_s20534" name="文档" r:id="rId4" imgW="8632762" imgH="1205205" progId="Word.Document.12">
              <p:embed/>
            </p:oleObj>
          </a:graphicData>
        </a:graphic>
      </p:graphicFrame>
      <p:sp>
        <p:nvSpPr>
          <p:cNvPr id="5" name="矩形 4"/>
          <p:cNvSpPr/>
          <p:nvPr/>
        </p:nvSpPr>
        <p:spPr>
          <a:xfrm>
            <a:off x="323528" y="1417117"/>
            <a:ext cx="2937022" cy="616579"/>
          </a:xfrm>
          <a:prstGeom prst="rect">
            <a:avLst/>
          </a:prstGeom>
        </p:spPr>
        <p:txBody>
          <a:bodyPr wrap="none">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设</a:t>
            </a:r>
            <a:r>
              <a:rPr lang="en-US" altLang="zh-CN" sz="2600" i="1" kern="100" dirty="0">
                <a:latin typeface="Times New Roman"/>
                <a:ea typeface="华文细黑"/>
                <a:cs typeface="Courier New"/>
              </a:rPr>
              <a:t>P</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cos</a:t>
            </a:r>
            <a:r>
              <a:rPr lang="en-US" altLang="zh-CN" sz="2600" kern="100" dirty="0">
                <a:latin typeface="Times New Roman"/>
                <a:ea typeface="华文细黑"/>
                <a:cs typeface="Courier New"/>
              </a:rPr>
              <a:t> </a:t>
            </a:r>
            <a:r>
              <a:rPr lang="en-US" altLang="zh-CN" sz="2600" i="1" kern="100" dirty="0">
                <a:latin typeface="Times New Roman"/>
                <a:ea typeface="华文细黑"/>
                <a:cs typeface="Courier New"/>
              </a:rPr>
              <a:t>θ</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sin </a:t>
            </a:r>
            <a:r>
              <a:rPr lang="en-US" altLang="zh-CN" sz="2600" i="1" kern="100" dirty="0">
                <a:latin typeface="Times New Roman"/>
                <a:ea typeface="华文细黑"/>
                <a:cs typeface="Courier New"/>
              </a:rPr>
              <a:t>θ</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xmlns="" val="1681941151"/>
              </p:ext>
            </p:extLst>
          </p:nvPr>
        </p:nvGraphicFramePr>
        <p:xfrm>
          <a:off x="326330" y="2954759"/>
          <a:ext cx="8566150" cy="1273175"/>
        </p:xfrm>
        <a:graphic>
          <a:graphicData uri="http://schemas.openxmlformats.org/presentationml/2006/ole">
            <p:oleObj spid="_x0000_s20535" name="文档" r:id="rId5" imgW="8632762" imgH="1287403" progId="Word.Document.12">
              <p:embed/>
            </p:oleObj>
          </a:graphicData>
        </a:graphic>
      </p:graphicFrame>
      <p:sp>
        <p:nvSpPr>
          <p:cNvPr id="4" name="矩形 3"/>
          <p:cNvSpPr/>
          <p:nvPr/>
        </p:nvSpPr>
        <p:spPr>
          <a:xfrm>
            <a:off x="372801" y="3749985"/>
            <a:ext cx="1822935" cy="621965"/>
          </a:xfrm>
          <a:prstGeom prst="rect">
            <a:avLst/>
          </a:prstGeom>
        </p:spPr>
        <p:txBody>
          <a:bodyPr wrap="non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答案　</a:t>
            </a:r>
            <a:r>
              <a:rPr lang="en-US" altLang="zh-CN" sz="2600" kern="100" dirty="0">
                <a:solidFill>
                  <a:srgbClr val="E46C0A"/>
                </a:solidFill>
                <a:latin typeface="IPAPANNEW"/>
                <a:ea typeface="华文细黑"/>
                <a:cs typeface="Times New Roman"/>
              </a:rPr>
              <a:t>[1,2]</a:t>
            </a:r>
            <a:endParaRPr lang="zh-CN" altLang="zh-CN" sz="2600" kern="100" dirty="0">
              <a:effectLst/>
              <a:latin typeface="宋体"/>
              <a:cs typeface="Courier New"/>
            </a:endParaRPr>
          </a:p>
        </p:txBody>
      </p:sp>
    </p:spTree>
    <p:extLst>
      <p:ext uri="{BB962C8B-B14F-4D97-AF65-F5344CB8AC3E}">
        <p14:creationId xmlns:p14="http://schemas.microsoft.com/office/powerpoint/2010/main" xmlns="" val="206662242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3016" y="275520"/>
            <a:ext cx="1518704" cy="4319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200" dirty="0">
                <a:solidFill>
                  <a:schemeClr val="bg1"/>
                </a:solidFill>
                <a:latin typeface="微软雅黑" pitchFamily="34" charset="-122"/>
                <a:ea typeface="微软雅黑" pitchFamily="34" charset="-122"/>
              </a:rPr>
              <a:t>题型解读</a:t>
            </a:r>
            <a:endParaRPr lang="zh-CN" altLang="en-US" sz="1600" dirty="0">
              <a:solidFill>
                <a:schemeClr val="bg1"/>
              </a:solidFill>
            </a:endParaRPr>
          </a:p>
        </p:txBody>
      </p:sp>
      <p:sp>
        <p:nvSpPr>
          <p:cNvPr id="4" name="矩形 3"/>
          <p:cNvSpPr/>
          <p:nvPr/>
        </p:nvSpPr>
        <p:spPr>
          <a:xfrm>
            <a:off x="0" y="275518"/>
            <a:ext cx="508302" cy="4320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 name="矩形 4"/>
          <p:cNvSpPr/>
          <p:nvPr/>
        </p:nvSpPr>
        <p:spPr>
          <a:xfrm>
            <a:off x="218711" y="1038734"/>
            <a:ext cx="8683844" cy="3621248"/>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填空题是高考三大题型之一，主要考查基础知识、基本方法以及分析问题、解决问题的能力，试题多数是教材例题、习题的改编或综合，体现了对通性通法的考查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该题型的基本特点：</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具有考查目标集中、跨度大、知识覆盖面广、形式灵活、答案简短、明确、具体，不需要写出求解过程而只需要写出结论等特点</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xmlns="" val="382877181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71347" y="1066682"/>
            <a:ext cx="8477117" cy="3017236"/>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点评　</a:t>
            </a:r>
            <a:r>
              <a:rPr lang="zh-CN" altLang="zh-CN" sz="2600" kern="100" dirty="0">
                <a:latin typeface="Times New Roman"/>
                <a:ea typeface="华文细黑"/>
                <a:cs typeface="Times New Roman"/>
              </a:rPr>
              <a:t>数形结合在解答填空题中的应用，就是利用图形的直观性并结合所学知识便可直接得到相应的结论，这也是高考命题的热点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准确运用此类方法的关键是正确把握各种式子与几何图形中的变量之间的对应关系，利用几何图形中的相关结论求出结果</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386042464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9512" y="640236"/>
            <a:ext cx="8733982" cy="1216743"/>
          </a:xfrm>
          <a:prstGeom prst="rect">
            <a:avLst/>
          </a:prstGeom>
        </p:spPr>
        <p:txBody>
          <a:bodyPr>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变式训练</a:t>
            </a:r>
            <a:r>
              <a:rPr lang="en-US" altLang="zh-CN" sz="2600" b="1" kern="100" dirty="0">
                <a:solidFill>
                  <a:srgbClr val="0066FF"/>
                </a:solidFill>
                <a:latin typeface="Times New Roman"/>
                <a:ea typeface="微软雅黑"/>
                <a:cs typeface="Courier New"/>
              </a:rPr>
              <a:t>3</a:t>
            </a:r>
            <a:r>
              <a:rPr lang="zh-CN" altLang="zh-CN" sz="2600" kern="100" dirty="0">
                <a:latin typeface="Times New Roman"/>
                <a:ea typeface="华文细黑"/>
                <a:cs typeface="Times New Roman"/>
              </a:rPr>
              <a:t>　若</a:t>
            </a:r>
            <a:r>
              <a:rPr lang="zh-CN" altLang="zh-CN" sz="2600" kern="100" dirty="0" smtClean="0">
                <a:latin typeface="Times New Roman"/>
                <a:ea typeface="华文细黑"/>
                <a:cs typeface="Times New Roman"/>
              </a:rPr>
              <a:t>不等式</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&gt;(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的解集为</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，且</a:t>
            </a:r>
            <a:r>
              <a:rPr lang="en-US" altLang="zh-CN" sz="2600" i="1" kern="100" dirty="0">
                <a:latin typeface="Times New Roman"/>
                <a:ea typeface="华文细黑"/>
                <a:cs typeface="Courier New"/>
              </a:rPr>
              <a:t>A</a:t>
            </a:r>
            <a:r>
              <a:rPr lang="en-US" altLang="zh-CN" sz="2600" kern="100" dirty="0">
                <a:latin typeface="Cambria Math"/>
                <a:ea typeface="华文细黑"/>
                <a:cs typeface="Cambria Math"/>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|0&lt;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&lt;2}</a:t>
            </a:r>
            <a:r>
              <a:rPr lang="zh-CN" altLang="zh-CN" sz="2600" kern="100" dirty="0">
                <a:latin typeface="Times New Roman"/>
                <a:ea typeface="华文细黑"/>
                <a:cs typeface="Times New Roman"/>
              </a:rPr>
              <a:t>，则实数</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的取值范围是</a:t>
            </a:r>
            <a:r>
              <a:rPr lang="en-US" altLang="zh-CN" sz="2600" kern="100" dirty="0" smtClean="0">
                <a:latin typeface="Times New Roman"/>
                <a:ea typeface="华文细黑"/>
                <a:cs typeface="Courier New"/>
              </a:rPr>
              <a:t>_____</a:t>
            </a:r>
            <a:r>
              <a:rPr lang="en-US" altLang="zh-CN" sz="2600" kern="100" dirty="0">
                <a:latin typeface="Times New Roman"/>
                <a:ea typeface="华文细黑"/>
                <a:cs typeface="Courier New"/>
              </a:rPr>
              <a:t>_</a:t>
            </a:r>
            <a:r>
              <a:rPr lang="en-US" altLang="zh-CN" sz="2600" kern="100" dirty="0" smtClean="0">
                <a:latin typeface="Times New Roman"/>
                <a:ea typeface="华文细黑"/>
                <a:cs typeface="Courier New"/>
              </a:rPr>
              <a:t>___.</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3156584044"/>
              </p:ext>
            </p:extLst>
          </p:nvPr>
        </p:nvGraphicFramePr>
        <p:xfrm>
          <a:off x="3818880" y="746524"/>
          <a:ext cx="1482725" cy="647700"/>
        </p:xfrm>
        <a:graphic>
          <a:graphicData uri="http://schemas.openxmlformats.org/presentationml/2006/ole">
            <p:oleObj spid="_x0000_s88089" name="文档" r:id="rId3" imgW="1482513" imgH="646912" progId="Word.Document.12">
              <p:embed/>
            </p:oleObj>
          </a:graphicData>
        </a:graphic>
      </p:graphicFrame>
      <p:sp>
        <p:nvSpPr>
          <p:cNvPr id="4" name="矩形 3"/>
          <p:cNvSpPr/>
          <p:nvPr/>
        </p:nvSpPr>
        <p:spPr>
          <a:xfrm>
            <a:off x="329063" y="1864372"/>
            <a:ext cx="8577478" cy="1216743"/>
          </a:xfrm>
          <a:prstGeom prst="rect">
            <a:avLst/>
          </a:prstGeom>
        </p:spPr>
        <p:txBody>
          <a:bodyPr wrap="square">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在同一坐标系中作出函数</a:t>
            </a:r>
            <a:r>
              <a:rPr lang="en-US" altLang="zh-CN" sz="2600" i="1" kern="100" dirty="0">
                <a:latin typeface="Times New Roman"/>
                <a:ea typeface="华文细黑"/>
                <a:cs typeface="Courier New"/>
              </a:rPr>
              <a:t>y</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和</a:t>
            </a:r>
            <a:r>
              <a:rPr lang="zh-CN" altLang="zh-CN" sz="2600" kern="100" dirty="0">
                <a:latin typeface="Times New Roman"/>
                <a:ea typeface="华文细黑"/>
                <a:cs typeface="Times New Roman"/>
              </a:rPr>
              <a:t>函数</a:t>
            </a:r>
            <a:r>
              <a:rPr lang="en-US" altLang="zh-CN" sz="2600" i="1" kern="100" dirty="0">
                <a:latin typeface="Times New Roman"/>
                <a:ea typeface="华文细黑"/>
                <a:cs typeface="Courier New"/>
              </a:rPr>
              <a:t>y</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1)</a:t>
            </a:r>
            <a:r>
              <a:rPr lang="en-US" altLang="zh-CN" sz="2600" i="1" kern="100" dirty="0" smtClean="0">
                <a:latin typeface="Times New Roman"/>
                <a:ea typeface="华文细黑"/>
                <a:cs typeface="Courier New"/>
              </a:rPr>
              <a:t>x</a:t>
            </a:r>
            <a:r>
              <a:rPr lang="zh-CN" altLang="zh-CN" sz="2600" kern="100" dirty="0">
                <a:latin typeface="Times New Roman"/>
                <a:ea typeface="华文细黑"/>
                <a:cs typeface="Times New Roman"/>
              </a:rPr>
              <a:t>的图象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如图</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xmlns="" val="1123403437"/>
              </p:ext>
            </p:extLst>
          </p:nvPr>
        </p:nvGraphicFramePr>
        <p:xfrm>
          <a:off x="5403056" y="1936380"/>
          <a:ext cx="1482725" cy="647700"/>
        </p:xfrm>
        <a:graphic>
          <a:graphicData uri="http://schemas.openxmlformats.org/presentationml/2006/ole">
            <p:oleObj spid="_x0000_s88090" name="文档" r:id="rId4" imgW="1482513" imgH="646912" progId="Word.Document.12">
              <p:embed/>
            </p:oleObj>
          </a:graphicData>
        </a:graphic>
      </p:graphicFrame>
      <p:sp>
        <p:nvSpPr>
          <p:cNvPr id="7" name="矩形 6"/>
          <p:cNvSpPr/>
          <p:nvPr/>
        </p:nvSpPr>
        <p:spPr>
          <a:xfrm>
            <a:off x="162786" y="2975985"/>
            <a:ext cx="4769254" cy="616579"/>
          </a:xfrm>
          <a:prstGeom prst="rect">
            <a:avLst/>
          </a:prstGeom>
        </p:spPr>
        <p:txBody>
          <a:bodyPr wrap="none">
            <a:spAutoFit/>
          </a:bodyPr>
          <a:lstStyle/>
          <a:p>
            <a:pPr algn="just">
              <a:lnSpc>
                <a:spcPct val="150000"/>
              </a:lnSpc>
              <a:spcAft>
                <a:spcPts val="0"/>
              </a:spcAft>
            </a:pPr>
            <a:r>
              <a:rPr lang="zh-CN" altLang="zh-CN" sz="2600" kern="100" dirty="0">
                <a:latin typeface="Times New Roman"/>
                <a:ea typeface="华文细黑"/>
                <a:cs typeface="Times New Roman"/>
              </a:rPr>
              <a:t>由图可知斜率</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，即</a:t>
            </a:r>
            <a:r>
              <a:rPr lang="en-US" altLang="zh-CN" sz="2600" i="1" kern="100" dirty="0">
                <a:latin typeface="Times New Roman"/>
                <a:ea typeface="华文细黑"/>
                <a:cs typeface="Courier New"/>
              </a:rPr>
              <a:t>a</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2.</a:t>
            </a:r>
            <a:endParaRPr lang="zh-CN" altLang="zh-CN" sz="2600" kern="100" dirty="0">
              <a:effectLst/>
              <a:latin typeface="宋体"/>
              <a:cs typeface="Courier New"/>
            </a:endParaRPr>
          </a:p>
        </p:txBody>
      </p:sp>
      <p:pic>
        <p:nvPicPr>
          <p:cNvPr id="88068" name="Picture 4" descr="23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300192" y="2512444"/>
            <a:ext cx="2485513" cy="19315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矩形 9"/>
          <p:cNvSpPr/>
          <p:nvPr/>
        </p:nvSpPr>
        <p:spPr>
          <a:xfrm>
            <a:off x="179512" y="3696065"/>
            <a:ext cx="5157181" cy="616579"/>
          </a:xfrm>
          <a:prstGeom prst="rect">
            <a:avLst/>
          </a:prstGeom>
        </p:spPr>
        <p:txBody>
          <a:bodyPr wrap="none">
            <a:spAutoFit/>
          </a:bodyPr>
          <a:lstStyle/>
          <a:p>
            <a:pPr algn="just">
              <a:lnSpc>
                <a:spcPct val="150000"/>
              </a:lnSpc>
              <a:spcAft>
                <a:spcPts val="0"/>
              </a:spcAft>
            </a:pPr>
            <a:r>
              <a:rPr lang="zh-CN" altLang="zh-CN" sz="2600" kern="100" dirty="0">
                <a:latin typeface="Times New Roman"/>
                <a:ea typeface="华文细黑"/>
                <a:cs typeface="Times New Roman"/>
              </a:rPr>
              <a:t>所以实数</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的取值范围是</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endParaRPr lang="zh-CN" altLang="zh-CN" sz="2600" kern="100" dirty="0">
              <a:effectLst/>
              <a:latin typeface="宋体"/>
              <a:cs typeface="Courier New"/>
            </a:endParaRPr>
          </a:p>
        </p:txBody>
      </p:sp>
      <p:sp>
        <p:nvSpPr>
          <p:cNvPr id="12" name="矩形 11"/>
          <p:cNvSpPr/>
          <p:nvPr/>
        </p:nvSpPr>
        <p:spPr>
          <a:xfrm>
            <a:off x="5508104" y="1326408"/>
            <a:ext cx="1572866" cy="492443"/>
          </a:xfrm>
          <a:prstGeom prst="rect">
            <a:avLst/>
          </a:prstGeom>
        </p:spPr>
        <p:txBody>
          <a:bodyPr wrap="none">
            <a:spAutoFit/>
          </a:bodyPr>
          <a:lstStyle/>
          <a:p>
            <a:r>
              <a:rPr lang="en-US" altLang="zh-CN" sz="2600" kern="100" dirty="0">
                <a:solidFill>
                  <a:srgbClr val="E36C0A"/>
                </a:solidFill>
                <a:latin typeface="Times New Roman"/>
                <a:ea typeface="华文细黑"/>
              </a:rPr>
              <a:t>[2</a:t>
            </a:r>
            <a:r>
              <a:rPr lang="zh-CN" altLang="zh-CN" sz="2600" kern="100" dirty="0">
                <a:solidFill>
                  <a:srgbClr val="E36C0A"/>
                </a:solidFill>
                <a:latin typeface="Times New Roman"/>
                <a:ea typeface="华文细黑"/>
                <a:cs typeface="Times New Roman"/>
              </a:rPr>
              <a:t>，＋</a:t>
            </a:r>
            <a:r>
              <a:rPr lang="en-US" altLang="zh-CN" sz="2600" kern="100" dirty="0">
                <a:solidFill>
                  <a:srgbClr val="E36C0A"/>
                </a:solidFill>
                <a:latin typeface="宋体"/>
                <a:ea typeface="华文细黑"/>
                <a:cs typeface="Times New Roman"/>
              </a:rPr>
              <a:t>∞</a:t>
            </a:r>
            <a:r>
              <a:rPr lang="en-US" altLang="zh-CN" sz="2600" kern="100" dirty="0">
                <a:solidFill>
                  <a:srgbClr val="E36C0A"/>
                </a:solidFill>
                <a:latin typeface="Times New Roman"/>
                <a:ea typeface="华文细黑"/>
              </a:rPr>
              <a:t>)</a:t>
            </a:r>
            <a:endParaRPr lang="zh-CN" altLang="en-US" sz="2600" dirty="0"/>
          </a:p>
        </p:txBody>
      </p:sp>
      <p:pic>
        <p:nvPicPr>
          <p:cNvPr id="15" name="Picture 2">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rot="16200000">
            <a:off x="8606248" y="4517331"/>
            <a:ext cx="539117" cy="536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4245178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88068"/>
                                        </p:tgtEl>
                                        <p:attrNameLst>
                                          <p:attrName>style.visibility</p:attrName>
                                        </p:attrNameLst>
                                      </p:cBhvr>
                                      <p:to>
                                        <p:strVal val="visible"/>
                                      </p:to>
                                    </p:set>
                                    <p:animEffect transition="in" filter="blinds(horizontal)">
                                      <p:cBhvr>
                                        <p:cTn id="13" dur="500"/>
                                        <p:tgtEl>
                                          <p:spTgt spid="8806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91584" y="149949"/>
            <a:ext cx="2698175" cy="523220"/>
          </a:xfrm>
          <a:prstGeom prst="rect">
            <a:avLst/>
          </a:prstGeom>
          <a:noFill/>
        </p:spPr>
        <p:txBody>
          <a:bodyPr wrap="none" rtlCol="0">
            <a:spAutoFit/>
          </a:bodyPr>
          <a:lstStyle/>
          <a:p>
            <a:r>
              <a:rPr lang="zh-CN" altLang="en-US" sz="2800" b="1" dirty="0">
                <a:solidFill>
                  <a:srgbClr val="0070C0"/>
                </a:solidFill>
                <a:latin typeface="微软雅黑" pitchFamily="34" charset="-122"/>
                <a:ea typeface="微软雅黑" pitchFamily="34" charset="-122"/>
              </a:rPr>
              <a:t>方法四　构造法</a:t>
            </a:r>
          </a:p>
        </p:txBody>
      </p:sp>
      <p:cxnSp>
        <p:nvCxnSpPr>
          <p:cNvPr id="9" name="直接连接符 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7" name="矩形 6"/>
          <p:cNvSpPr/>
          <p:nvPr/>
        </p:nvSpPr>
        <p:spPr>
          <a:xfrm>
            <a:off x="179512" y="771550"/>
            <a:ext cx="8733982" cy="4217565"/>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用构造法解填空题的关键是由条件和结论的特殊性构造出数学模型，从而简化推导与运算过程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构造法是建立在观察联想、分析综合的基础之上的，首先应观察题目，观察已知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例如代数式</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形式上的特点，然后积极调动思维，联想、类比已学过的知识及各种数学结构、数学模型，深刻地了解问题及问题的背景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几何背景、代数背景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，从而构造几何、函数、向量等具体的数学模型，达到快速解题的目的</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31550220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9" name="矩形 8"/>
              <p:cNvSpPr/>
              <p:nvPr/>
            </p:nvSpPr>
            <p:spPr>
              <a:xfrm>
                <a:off x="189037" y="306510"/>
                <a:ext cx="6480720" cy="1977208"/>
              </a:xfrm>
              <a:prstGeom prst="rect">
                <a:avLst/>
              </a:prstGeom>
            </p:spPr>
            <p:txBody>
              <a:bodyPr wrap="square">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例</a:t>
                </a:r>
                <a:r>
                  <a:rPr lang="en-US" altLang="zh-CN" sz="2600" b="1" kern="100" dirty="0">
                    <a:solidFill>
                      <a:srgbClr val="0066FF"/>
                    </a:solidFill>
                    <a:latin typeface="Times New Roman"/>
                    <a:ea typeface="微软雅黑"/>
                    <a:cs typeface="Courier New"/>
                  </a:rPr>
                  <a:t>4</a:t>
                </a:r>
                <a:r>
                  <a:rPr lang="zh-CN" altLang="zh-CN" sz="2600" kern="100" dirty="0">
                    <a:latin typeface="Times New Roman"/>
                    <a:ea typeface="华文细黑"/>
                    <a:cs typeface="Times New Roman"/>
                  </a:rPr>
                  <a:t>　如图，已知球</a:t>
                </a:r>
                <a:r>
                  <a:rPr lang="en-US" altLang="zh-CN" sz="2600" i="1" kern="100" dirty="0">
                    <a:latin typeface="Times New Roman"/>
                    <a:ea typeface="华文细黑"/>
                    <a:cs typeface="Courier New"/>
                  </a:rPr>
                  <a:t>O</a:t>
                </a:r>
                <a:r>
                  <a:rPr lang="zh-CN" altLang="zh-CN" sz="2600" kern="100" dirty="0">
                    <a:latin typeface="Times New Roman"/>
                    <a:ea typeface="华文细黑"/>
                    <a:cs typeface="Times New Roman"/>
                  </a:rPr>
                  <a:t>的面上有四点</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D</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DA</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平面</a:t>
                </a:r>
                <a:r>
                  <a:rPr lang="en-US" altLang="zh-CN" sz="2600" i="1" kern="100" dirty="0">
                    <a:latin typeface="Times New Roman"/>
                    <a:ea typeface="华文细黑"/>
                    <a:cs typeface="Courier New"/>
                  </a:rPr>
                  <a:t>ABC</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AB</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BC</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DA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BC</a:t>
                </a:r>
                <a:r>
                  <a:rPr lang="zh-CN" altLang="zh-CN" sz="2600" kern="100" dirty="0" smtClean="0">
                    <a:latin typeface="Times New Roman"/>
                    <a:ea typeface="华文细黑"/>
                    <a:cs typeface="Times New Roman"/>
                  </a:rPr>
                  <a:t>＝</a:t>
                </a:r>
                <a14:m>
                  <m:oMath xmlns:m="http://schemas.openxmlformats.org/officeDocument/2006/math">
                    <m:rad>
                      <m:radPr>
                        <m:degHide m:val="on"/>
                        <m:ctrlPr>
                          <a:rPr lang="zh-CN" altLang="en-US" sz="2600" i="1" kern="100" smtClean="0">
                            <a:latin typeface="Cambria Math"/>
                            <a:ea typeface="华文细黑"/>
                            <a:cs typeface="Times New Roman"/>
                          </a:rPr>
                        </m:ctrlPr>
                      </m:radPr>
                      <m:deg/>
                      <m:e>
                        <m:r>
                          <m:rPr>
                            <m:nor/>
                          </m:rPr>
                          <a:rPr lang="en-US" altLang="zh-CN" sz="2600" kern="100">
                            <a:latin typeface="Times New Roman"/>
                            <a:ea typeface="华文细黑"/>
                          </a:rPr>
                          <m:t>2</m:t>
                        </m:r>
                      </m:e>
                    </m:rad>
                  </m:oMath>
                </a14:m>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则球</a:t>
                </a:r>
                <a:r>
                  <a:rPr lang="en-US" altLang="zh-CN" sz="2600" i="1" kern="100" dirty="0">
                    <a:latin typeface="Times New Roman"/>
                    <a:ea typeface="华文细黑"/>
                    <a:cs typeface="Courier New"/>
                  </a:rPr>
                  <a:t>O</a:t>
                </a:r>
                <a:r>
                  <a:rPr lang="zh-CN" altLang="zh-CN" sz="2600" kern="100" dirty="0">
                    <a:latin typeface="Times New Roman"/>
                    <a:ea typeface="华文细黑"/>
                    <a:cs typeface="Times New Roman"/>
                  </a:rPr>
                  <a:t>的体积等于</a:t>
                </a:r>
                <a:r>
                  <a:rPr lang="en-US" altLang="zh-CN" sz="2600" kern="100" dirty="0">
                    <a:latin typeface="Times New Roman"/>
                    <a:ea typeface="华文细黑"/>
                    <a:cs typeface="Courier New"/>
                  </a:rPr>
                  <a:t>________.</a:t>
                </a:r>
                <a:endParaRPr lang="zh-CN" altLang="zh-CN" sz="1050" kern="100" dirty="0">
                  <a:effectLst/>
                  <a:latin typeface="宋体"/>
                  <a:cs typeface="Courier New"/>
                </a:endParaRPr>
              </a:p>
            </p:txBody>
          </p:sp>
        </mc:Choice>
        <mc:Fallback>
          <p:sp>
            <p:nvSpPr>
              <p:cNvPr id="9" name="矩形 8"/>
              <p:cNvSpPr>
                <a:spLocks noRot="1" noChangeAspect="1" noMove="1" noResize="1" noEditPoints="1" noAdjustHandles="1" noChangeArrowheads="1" noChangeShapeType="1" noTextEdit="1"/>
              </p:cNvSpPr>
              <p:nvPr/>
            </p:nvSpPr>
            <p:spPr>
              <a:xfrm>
                <a:off x="189037" y="306510"/>
                <a:ext cx="6480720" cy="1977208"/>
              </a:xfrm>
              <a:prstGeom prst="rect">
                <a:avLst/>
              </a:prstGeom>
              <a:blipFill rotWithShape="1">
                <a:blip r:embed="rId2"/>
                <a:stretch>
                  <a:fillRect l="-1599" r="-1787" b="-923"/>
                </a:stretch>
              </a:blipFill>
            </p:spPr>
            <p:txBody>
              <a:bodyPr/>
              <a:lstStyle/>
              <a:p>
                <a:r>
                  <a:rPr lang="zh-CN" altLang="en-US">
                    <a:noFill/>
                  </a:rPr>
                  <a:t> </a:t>
                </a:r>
              </a:p>
            </p:txBody>
          </p:sp>
        </mc:Fallback>
      </mc:AlternateContent>
      <p:pic>
        <p:nvPicPr>
          <p:cNvPr id="90114" name="Picture 2" descr="23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13911" y="41945"/>
            <a:ext cx="2188094" cy="2344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矩形 3"/>
          <p:cNvSpPr/>
          <p:nvPr/>
        </p:nvSpPr>
        <p:spPr>
          <a:xfrm>
            <a:off x="229197" y="2211710"/>
            <a:ext cx="6267969" cy="2492990"/>
          </a:xfrm>
          <a:prstGeom prst="rect">
            <a:avLst/>
          </a:prstGeom>
        </p:spPr>
        <p:txBody>
          <a:bodyPr wrap="square">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如图，以</a:t>
            </a:r>
            <a:r>
              <a:rPr lang="en-US" altLang="zh-CN" sz="2600" i="1" kern="100" dirty="0">
                <a:latin typeface="Times New Roman"/>
                <a:ea typeface="华文细黑"/>
                <a:cs typeface="Courier New"/>
              </a:rPr>
              <a:t>DA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BC</a:t>
            </a:r>
            <a:r>
              <a:rPr lang="zh-CN" altLang="zh-CN" sz="2600" kern="100" dirty="0">
                <a:latin typeface="Times New Roman"/>
                <a:ea typeface="华文细黑"/>
                <a:cs typeface="Times New Roman"/>
              </a:rPr>
              <a:t>为棱长构造正方体，设正方体的外接球球</a:t>
            </a:r>
            <a:r>
              <a:rPr lang="en-US" altLang="zh-CN" sz="2600" i="1" kern="100" dirty="0">
                <a:latin typeface="Times New Roman"/>
                <a:ea typeface="华文细黑"/>
                <a:cs typeface="Courier New"/>
              </a:rPr>
              <a:t>O</a:t>
            </a:r>
            <a:r>
              <a:rPr lang="zh-CN" altLang="zh-CN" sz="2600" kern="100" dirty="0">
                <a:latin typeface="Times New Roman"/>
                <a:ea typeface="华文细黑"/>
                <a:cs typeface="Times New Roman"/>
              </a:rPr>
              <a:t>的半径为</a:t>
            </a:r>
            <a:r>
              <a:rPr lang="en-US" altLang="zh-CN" sz="2600" i="1" kern="100" dirty="0">
                <a:latin typeface="Times New Roman"/>
                <a:ea typeface="华文细黑"/>
                <a:cs typeface="Courier New"/>
              </a:rPr>
              <a:t>R</a:t>
            </a:r>
            <a:r>
              <a:rPr lang="zh-CN" altLang="zh-CN" sz="2600" kern="100" dirty="0">
                <a:latin typeface="Times New Roman"/>
                <a:ea typeface="华文细黑"/>
                <a:cs typeface="Times New Roman"/>
              </a:rPr>
              <a:t>，则正方体的体对角线长即为球</a:t>
            </a:r>
            <a:r>
              <a:rPr lang="en-US" altLang="zh-CN" sz="2600" i="1" kern="100" dirty="0">
                <a:latin typeface="Times New Roman"/>
                <a:ea typeface="华文细黑"/>
                <a:cs typeface="Courier New"/>
              </a:rPr>
              <a:t>O</a:t>
            </a:r>
            <a:r>
              <a:rPr lang="zh-CN" altLang="zh-CN" sz="2600" kern="100" dirty="0">
                <a:latin typeface="Times New Roman"/>
                <a:ea typeface="华文细黑"/>
                <a:cs typeface="Times New Roman"/>
              </a:rPr>
              <a:t>的直径，所以</a:t>
            </a:r>
            <a:endParaRPr lang="zh-CN" altLang="zh-CN" sz="2600" kern="100" dirty="0">
              <a:effectLst/>
              <a:latin typeface="宋体"/>
              <a:cs typeface="Courier New"/>
            </a:endParaRPr>
          </a:p>
        </p:txBody>
      </p:sp>
      <p:pic>
        <p:nvPicPr>
          <p:cNvPr id="90115" name="Picture 3" descr="23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683112" y="2742416"/>
            <a:ext cx="2249691" cy="2182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6870775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90115"/>
                                        </p:tgtEl>
                                        <p:attrNameLst>
                                          <p:attrName>style.visibility</p:attrName>
                                        </p:attrNameLst>
                                      </p:cBhvr>
                                      <p:to>
                                        <p:strVal val="visible"/>
                                      </p:to>
                                    </p:set>
                                    <p:animEffect transition="in" filter="blinds(horizontal)">
                                      <p:cBhvr>
                                        <p:cTn id="10" dur="500"/>
                                        <p:tgtEl>
                                          <p:spTgt spid="90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xmlns="" val="164089388"/>
              </p:ext>
            </p:extLst>
          </p:nvPr>
        </p:nvGraphicFramePr>
        <p:xfrm>
          <a:off x="323528" y="1131590"/>
          <a:ext cx="8223250" cy="1154113"/>
        </p:xfrm>
        <a:graphic>
          <a:graphicData uri="http://schemas.openxmlformats.org/presentationml/2006/ole">
            <p:oleObj spid="_x0000_s91169" name="文档" r:id="rId3" imgW="8223271" imgH="1154012" progId="Word.Document.12">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2700192476"/>
              </p:ext>
            </p:extLst>
          </p:nvPr>
        </p:nvGraphicFramePr>
        <p:xfrm>
          <a:off x="323528" y="2065710"/>
          <a:ext cx="8223250" cy="1154112"/>
        </p:xfrm>
        <a:graphic>
          <a:graphicData uri="http://schemas.openxmlformats.org/presentationml/2006/ole">
            <p:oleObj spid="_x0000_s91170" name="文档" r:id="rId4" imgW="8223271" imgH="1155815" progId="Word.Document.12">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878458160"/>
              </p:ext>
            </p:extLst>
          </p:nvPr>
        </p:nvGraphicFramePr>
        <p:xfrm>
          <a:off x="323528" y="3001814"/>
          <a:ext cx="8223250" cy="1154112"/>
        </p:xfrm>
        <a:graphic>
          <a:graphicData uri="http://schemas.openxmlformats.org/presentationml/2006/ole">
            <p:oleObj spid="_x0000_s91171" name="文档" r:id="rId5" imgW="8223271" imgH="1157257" progId="Word.Document.12">
              <p:embed/>
            </p:oleObj>
          </a:graphicData>
        </a:graphic>
      </p:graphicFrame>
    </p:spTree>
    <p:extLst>
      <p:ext uri="{BB962C8B-B14F-4D97-AF65-F5344CB8AC3E}">
        <p14:creationId xmlns:p14="http://schemas.microsoft.com/office/powerpoint/2010/main" xmlns="" val="88010347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52880" y="1138690"/>
            <a:ext cx="8477117" cy="3017236"/>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点评　</a:t>
            </a:r>
            <a:r>
              <a:rPr lang="zh-CN" altLang="zh-CN" sz="2600" kern="100" dirty="0">
                <a:latin typeface="Times New Roman"/>
                <a:ea typeface="华文细黑"/>
                <a:cs typeface="Times New Roman"/>
              </a:rPr>
              <a:t>构造法实质上是转化与化归思想在解题中的应用，需要根据已知条件和所要解决的问题确定构造的方向，通过构造新的函数、不等式或数列等新的模型，从而转化为自己熟悉的问题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本题巧妙地构造出正方体，而球的直径恰好为正方体的体对角线，问题很容易得到解决</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242755477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对象 9"/>
          <p:cNvGraphicFramePr>
            <a:graphicFrameLocks noChangeAspect="1"/>
          </p:cNvGraphicFramePr>
          <p:nvPr>
            <p:extLst>
              <p:ext uri="{D42A27DB-BD31-4B8C-83A1-F6EECF244321}">
                <p14:modId xmlns:p14="http://schemas.microsoft.com/office/powerpoint/2010/main" xmlns="" val="1248390673"/>
              </p:ext>
            </p:extLst>
          </p:nvPr>
        </p:nvGraphicFramePr>
        <p:xfrm>
          <a:off x="219075" y="337567"/>
          <a:ext cx="8686800" cy="2162175"/>
        </p:xfrm>
        <a:graphic>
          <a:graphicData uri="http://schemas.openxmlformats.org/presentationml/2006/ole">
            <p:oleObj spid="_x0000_s65584" name="文档" r:id="rId3" imgW="8969566" imgH="2231955" progId="Word.Document.12">
              <p:embed/>
            </p:oleObj>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xmlns="" val="2871181159"/>
              </p:ext>
            </p:extLst>
          </p:nvPr>
        </p:nvGraphicFramePr>
        <p:xfrm>
          <a:off x="323850" y="2139702"/>
          <a:ext cx="8629650" cy="1047750"/>
        </p:xfrm>
        <a:graphic>
          <a:graphicData uri="http://schemas.openxmlformats.org/presentationml/2006/ole">
            <p:oleObj spid="_x0000_s65585" name="文档" r:id="rId4" imgW="8632762" imgH="1056673" progId="Word.Document.12">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2097051220"/>
              </p:ext>
            </p:extLst>
          </p:nvPr>
        </p:nvGraphicFramePr>
        <p:xfrm>
          <a:off x="323528" y="3003798"/>
          <a:ext cx="8629650" cy="1047750"/>
        </p:xfrm>
        <a:graphic>
          <a:graphicData uri="http://schemas.openxmlformats.org/presentationml/2006/ole">
            <p:oleObj spid="_x0000_s65586" name="文档" r:id="rId5" imgW="8632762" imgH="1058836" progId="Word.Document.12">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3483556873"/>
              </p:ext>
            </p:extLst>
          </p:nvPr>
        </p:nvGraphicFramePr>
        <p:xfrm>
          <a:off x="323850" y="3752850"/>
          <a:ext cx="8629650" cy="1057275"/>
        </p:xfrm>
        <a:graphic>
          <a:graphicData uri="http://schemas.openxmlformats.org/presentationml/2006/ole">
            <p:oleObj spid="_x0000_s65587" name="文档" r:id="rId6" imgW="8632762" imgH="1060278" progId="Word.Document.12">
              <p:embed/>
            </p:oleObj>
          </a:graphicData>
        </a:graphic>
      </p:graphicFrame>
      <p:sp>
        <p:nvSpPr>
          <p:cNvPr id="6" name="矩形 5"/>
          <p:cNvSpPr/>
          <p:nvPr/>
        </p:nvSpPr>
        <p:spPr>
          <a:xfrm>
            <a:off x="6915706" y="1431235"/>
            <a:ext cx="1040670" cy="492443"/>
          </a:xfrm>
          <a:prstGeom prst="rect">
            <a:avLst/>
          </a:prstGeom>
        </p:spPr>
        <p:txBody>
          <a:bodyPr wrap="none">
            <a:spAutoFit/>
          </a:bodyPr>
          <a:lstStyle/>
          <a:p>
            <a:r>
              <a:rPr lang="en-US" altLang="zh-CN" sz="2600" i="1" kern="100" dirty="0">
                <a:solidFill>
                  <a:srgbClr val="E36C0A"/>
                </a:solidFill>
                <a:latin typeface="Times New Roman"/>
                <a:ea typeface="华文细黑"/>
              </a:rPr>
              <a:t>a</a:t>
            </a:r>
            <a:r>
              <a:rPr lang="en-US" altLang="zh-CN" sz="2600" kern="100" dirty="0">
                <a:solidFill>
                  <a:srgbClr val="E36C0A"/>
                </a:solidFill>
                <a:latin typeface="Times New Roman"/>
                <a:ea typeface="华文细黑"/>
              </a:rPr>
              <a:t>&gt;</a:t>
            </a:r>
            <a:r>
              <a:rPr lang="en-US" altLang="zh-CN" sz="2600" i="1" kern="100" dirty="0">
                <a:solidFill>
                  <a:srgbClr val="E36C0A"/>
                </a:solidFill>
                <a:latin typeface="Times New Roman"/>
                <a:ea typeface="华文细黑"/>
              </a:rPr>
              <a:t>b</a:t>
            </a:r>
            <a:r>
              <a:rPr lang="en-US" altLang="zh-CN" sz="2600" kern="100" dirty="0">
                <a:solidFill>
                  <a:srgbClr val="E36C0A"/>
                </a:solidFill>
                <a:latin typeface="Times New Roman"/>
                <a:ea typeface="华文细黑"/>
              </a:rPr>
              <a:t>&gt;</a:t>
            </a:r>
            <a:r>
              <a:rPr lang="en-US" altLang="zh-CN" sz="2600" i="1" kern="100" dirty="0">
                <a:solidFill>
                  <a:srgbClr val="E36C0A"/>
                </a:solidFill>
                <a:latin typeface="Times New Roman"/>
                <a:ea typeface="华文细黑"/>
              </a:rPr>
              <a:t>c</a:t>
            </a:r>
            <a:endParaRPr lang="zh-CN" altLang="en-US" sz="2600" dirty="0"/>
          </a:p>
        </p:txBody>
      </p:sp>
      <p:pic>
        <p:nvPicPr>
          <p:cNvPr id="8" name="Picture 2">
            <a:hlinkClick r:id="rId7" action="ppaction://hlinksldjump"/>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rot="16200000">
            <a:off x="8606248" y="4517331"/>
            <a:ext cx="539117" cy="536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7413244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7641" y="149949"/>
            <a:ext cx="2698175" cy="523220"/>
          </a:xfrm>
          <a:prstGeom prst="rect">
            <a:avLst/>
          </a:prstGeom>
          <a:noFill/>
        </p:spPr>
        <p:txBody>
          <a:bodyPr wrap="none" rtlCol="0">
            <a:spAutoFit/>
          </a:bodyPr>
          <a:lstStyle/>
          <a:p>
            <a:r>
              <a:rPr lang="zh-CN" altLang="en-US" sz="2800" b="1" dirty="0">
                <a:solidFill>
                  <a:srgbClr val="0070C0"/>
                </a:solidFill>
                <a:latin typeface="微软雅黑" pitchFamily="34" charset="-122"/>
                <a:ea typeface="微软雅黑" pitchFamily="34" charset="-122"/>
              </a:rPr>
              <a:t>方法五　估算法</a:t>
            </a:r>
          </a:p>
        </p:txBody>
      </p:sp>
      <p:cxnSp>
        <p:nvCxnSpPr>
          <p:cNvPr id="9" name="直接连接符 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7" name="矩形 6"/>
          <p:cNvSpPr/>
          <p:nvPr/>
        </p:nvSpPr>
        <p:spPr>
          <a:xfrm>
            <a:off x="230506" y="1779662"/>
            <a:ext cx="8733982" cy="1816908"/>
          </a:xfrm>
          <a:prstGeom prst="rect">
            <a:avLst/>
          </a:prstGeom>
        </p:spPr>
        <p:txBody>
          <a:bodyPr>
            <a:spAutoFit/>
          </a:bodyPr>
          <a:lstStyle/>
          <a:p>
            <a:pPr algn="just">
              <a:lnSpc>
                <a:spcPct val="150000"/>
              </a:lnSpc>
              <a:spcAft>
                <a:spcPts val="0"/>
              </a:spcAft>
            </a:pPr>
            <a:r>
              <a:rPr lang="zh-CN" altLang="en-US" sz="2600" kern="100" dirty="0">
                <a:latin typeface="Times New Roman"/>
                <a:ea typeface="华文细黑"/>
                <a:cs typeface="Times New Roman"/>
              </a:rPr>
              <a:t>当题目中的条件有时不能很好地进行转化，或者条件中涉及的量在变化时，我们不方便很好地定量计算，这时往往采用估算法来解决</a:t>
            </a:r>
            <a:r>
              <a:rPr lang="en-US" altLang="zh-CN" sz="26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31550220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对象 10"/>
          <p:cNvGraphicFramePr>
            <a:graphicFrameLocks noChangeAspect="1"/>
          </p:cNvGraphicFramePr>
          <p:nvPr>
            <p:extLst>
              <p:ext uri="{D42A27DB-BD31-4B8C-83A1-F6EECF244321}">
                <p14:modId xmlns:p14="http://schemas.microsoft.com/office/powerpoint/2010/main" xmlns="" val="1569308145"/>
              </p:ext>
            </p:extLst>
          </p:nvPr>
        </p:nvGraphicFramePr>
        <p:xfrm>
          <a:off x="323850" y="195486"/>
          <a:ext cx="8629650" cy="1819275"/>
        </p:xfrm>
        <a:graphic>
          <a:graphicData uri="http://schemas.openxmlformats.org/presentationml/2006/ole">
            <p:oleObj spid="_x0000_s48187" name="文档" r:id="rId3" imgW="8632762" imgH="1821688" progId="Word.Document.12">
              <p:embed/>
            </p:oleObj>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xmlns="" val="3072330347"/>
              </p:ext>
            </p:extLst>
          </p:nvPr>
        </p:nvGraphicFramePr>
        <p:xfrm>
          <a:off x="323850" y="1635646"/>
          <a:ext cx="8629650" cy="1057275"/>
        </p:xfrm>
        <a:graphic>
          <a:graphicData uri="http://schemas.openxmlformats.org/presentationml/2006/ole">
            <p:oleObj spid="_x0000_s48188" name="文档" r:id="rId4" imgW="8632762" imgH="1060278" progId="Word.Document.12">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1247501851"/>
              </p:ext>
            </p:extLst>
          </p:nvPr>
        </p:nvGraphicFramePr>
        <p:xfrm>
          <a:off x="323528" y="2293243"/>
          <a:ext cx="8629650" cy="1057275"/>
        </p:xfrm>
        <a:graphic>
          <a:graphicData uri="http://schemas.openxmlformats.org/presentationml/2006/ole">
            <p:oleObj spid="_x0000_s48189" name="文档" r:id="rId5" imgW="8632762" imgH="1062081" progId="Word.Document.12">
              <p:embed/>
            </p:oleObj>
          </a:graphicData>
        </a:graphic>
      </p:graphicFrame>
      <p:sp>
        <p:nvSpPr>
          <p:cNvPr id="5" name="矩形 4"/>
          <p:cNvSpPr/>
          <p:nvPr/>
        </p:nvSpPr>
        <p:spPr>
          <a:xfrm>
            <a:off x="251520" y="2931790"/>
            <a:ext cx="8099577" cy="1364375"/>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点位于</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点位置时</a:t>
            </a:r>
            <a:r>
              <a:rPr lang="en-US" altLang="zh-CN" sz="2600" i="1" kern="100" dirty="0">
                <a:latin typeface="Times New Roman"/>
                <a:ea typeface="华文细黑"/>
                <a:cs typeface="Courier New"/>
              </a:rPr>
              <a:t>λ</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μ</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λ</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μ</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点位于</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点位置时，</a:t>
            </a:r>
            <a:r>
              <a:rPr lang="en-US" altLang="zh-CN" sz="2600" i="1" kern="100" dirty="0">
                <a:latin typeface="Times New Roman"/>
                <a:ea typeface="华文细黑"/>
                <a:cs typeface="Courier New"/>
              </a:rPr>
              <a:t>λ</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μ</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λ</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μ</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xmlns="" val="2903894227"/>
              </p:ext>
            </p:extLst>
          </p:nvPr>
        </p:nvGraphicFramePr>
        <p:xfrm>
          <a:off x="323528" y="4178771"/>
          <a:ext cx="8629650" cy="1057275"/>
        </p:xfrm>
        <a:graphic>
          <a:graphicData uri="http://schemas.openxmlformats.org/presentationml/2006/ole">
            <p:oleObj spid="_x0000_s48190" name="文档" r:id="rId6" imgW="8632762" imgH="1063523" progId="Word.Document.12">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2196219307"/>
              </p:ext>
            </p:extLst>
          </p:nvPr>
        </p:nvGraphicFramePr>
        <p:xfrm>
          <a:off x="6084168" y="843558"/>
          <a:ext cx="1063625" cy="808038"/>
        </p:xfrm>
        <a:graphic>
          <a:graphicData uri="http://schemas.openxmlformats.org/presentationml/2006/ole">
            <p:oleObj spid="_x0000_s48191" name="文档" r:id="rId7" imgW="1063667" imgH="808371" progId="Word.Document.12">
              <p:embed/>
            </p:oleObj>
          </a:graphicData>
        </a:graphic>
      </p:graphicFrame>
    </p:spTree>
    <p:extLst>
      <p:ext uri="{BB962C8B-B14F-4D97-AF65-F5344CB8AC3E}">
        <p14:creationId xmlns:p14="http://schemas.microsoft.com/office/powerpoint/2010/main" xmlns="" val="166870775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linds(horizont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blinds(horizontal)">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07945" y="1330906"/>
            <a:ext cx="8477117" cy="1816908"/>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点评　</a:t>
            </a:r>
            <a:r>
              <a:rPr lang="zh-CN" altLang="zh-CN" sz="2600" kern="100" dirty="0">
                <a:latin typeface="Times New Roman"/>
                <a:ea typeface="华文细黑"/>
                <a:cs typeface="Times New Roman"/>
              </a:rPr>
              <a:t>在填空题中，运用估算法，不像选择题有选项为依据，必须在特定条件下才可适用，必须注意估算的可行性及代表性</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128807198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1203598"/>
            <a:ext cx="8019383" cy="2420919"/>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填空题与选择题有质的区别：</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填空题没有备选项，因此，解答时不受诱误干扰，但同时也缺乏提示；</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填空题的结构往往是在正确的命题或断言中，抽出其中的一些内容留下空位，让考生独立填上，考查方法比较灵活</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xmlns="" val="68858233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对象 9"/>
          <p:cNvGraphicFramePr>
            <a:graphicFrameLocks noChangeAspect="1"/>
          </p:cNvGraphicFramePr>
          <p:nvPr>
            <p:extLst>
              <p:ext uri="{D42A27DB-BD31-4B8C-83A1-F6EECF244321}">
                <p14:modId xmlns:p14="http://schemas.microsoft.com/office/powerpoint/2010/main" xmlns="" val="1553345648"/>
              </p:ext>
            </p:extLst>
          </p:nvPr>
        </p:nvGraphicFramePr>
        <p:xfrm>
          <a:off x="333375" y="411510"/>
          <a:ext cx="8629650" cy="1085850"/>
        </p:xfrm>
        <a:graphic>
          <a:graphicData uri="http://schemas.openxmlformats.org/presentationml/2006/ole">
            <p:oleObj spid="_x0000_s70723" name="文档" r:id="rId3" imgW="8632762" imgH="1092003" progId="Word.Document.12">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1388987276"/>
              </p:ext>
            </p:extLst>
          </p:nvPr>
        </p:nvGraphicFramePr>
        <p:xfrm>
          <a:off x="352425" y="1104900"/>
          <a:ext cx="6019800" cy="1047750"/>
        </p:xfrm>
        <a:graphic>
          <a:graphicData uri="http://schemas.openxmlformats.org/presentationml/2006/ole">
            <p:oleObj spid="_x0000_s70724" name="文档" r:id="rId4" imgW="6023970" imgH="1056673" progId="Word.Document.12">
              <p:embed/>
            </p:oleObj>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xmlns="" val="3459820320"/>
              </p:ext>
            </p:extLst>
          </p:nvPr>
        </p:nvGraphicFramePr>
        <p:xfrm>
          <a:off x="323850" y="2031107"/>
          <a:ext cx="7439025" cy="828675"/>
        </p:xfrm>
        <a:graphic>
          <a:graphicData uri="http://schemas.openxmlformats.org/presentationml/2006/ole">
            <p:oleObj spid="_x0000_s70725" name="文档" r:id="rId5" imgW="7442433" imgH="829548" progId="Word.Document.12">
              <p:embed/>
            </p:oleObj>
          </a:graphicData>
        </a:graphic>
      </p:graphicFrame>
      <p:pic>
        <p:nvPicPr>
          <p:cNvPr id="11" name="Picture 2">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rot="16200000">
            <a:off x="8606248" y="4517331"/>
            <a:ext cx="539117" cy="536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xmlns="" val="115454166"/>
              </p:ext>
            </p:extLst>
          </p:nvPr>
        </p:nvGraphicFramePr>
        <p:xfrm>
          <a:off x="323850" y="2752725"/>
          <a:ext cx="7477125" cy="981075"/>
        </p:xfrm>
        <a:graphic>
          <a:graphicData uri="http://schemas.openxmlformats.org/presentationml/2006/ole">
            <p:oleObj spid="_x0000_s70726" name="文档" r:id="rId8" imgW="7480575" imgH="1005119" progId="Word.Document.12">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1923690224"/>
              </p:ext>
            </p:extLst>
          </p:nvPr>
        </p:nvGraphicFramePr>
        <p:xfrm>
          <a:off x="323528" y="3462883"/>
          <a:ext cx="7477125" cy="981075"/>
        </p:xfrm>
        <a:graphic>
          <a:graphicData uri="http://schemas.openxmlformats.org/presentationml/2006/ole">
            <p:oleObj spid="_x0000_s70727" name="文档" r:id="rId9" imgW="7480575" imgH="1006201" progId="Word.Document.12">
              <p:embed/>
            </p:oleObj>
          </a:graphicData>
        </a:graphic>
      </p:graphicFrame>
      <p:sp>
        <p:nvSpPr>
          <p:cNvPr id="12" name="矩形 11"/>
          <p:cNvSpPr/>
          <p:nvPr/>
        </p:nvSpPr>
        <p:spPr>
          <a:xfrm>
            <a:off x="251520" y="4043403"/>
            <a:ext cx="2770310" cy="616579"/>
          </a:xfrm>
          <a:prstGeom prst="rect">
            <a:avLst/>
          </a:prstGeom>
        </p:spPr>
        <p:txBody>
          <a:bodyPr wrap="none">
            <a:spAutoFit/>
          </a:bodyPr>
          <a:lstStyle/>
          <a:p>
            <a:pPr>
              <a:lnSpc>
                <a:spcPct val="150000"/>
              </a:lnSpc>
            </a:pPr>
            <a:r>
              <a:rPr lang="zh-CN" altLang="zh-CN" sz="2600" kern="100" dirty="0">
                <a:latin typeface="Times New Roman"/>
                <a:ea typeface="华文细黑"/>
                <a:cs typeface="Times New Roman"/>
              </a:rPr>
              <a:t>故正确答案为</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&gt;1.</a:t>
            </a:r>
            <a:endParaRPr lang="zh-CN" altLang="zh-CN" sz="2600" kern="100" dirty="0">
              <a:effectLst/>
              <a:latin typeface="宋体"/>
              <a:cs typeface="Courier New"/>
            </a:endParaRPr>
          </a:p>
        </p:txBody>
      </p:sp>
      <p:sp>
        <p:nvSpPr>
          <p:cNvPr id="14" name="矩形 13"/>
          <p:cNvSpPr/>
          <p:nvPr/>
        </p:nvSpPr>
        <p:spPr>
          <a:xfrm>
            <a:off x="6959574" y="413598"/>
            <a:ext cx="1572866" cy="492443"/>
          </a:xfrm>
          <a:prstGeom prst="rect">
            <a:avLst/>
          </a:prstGeom>
        </p:spPr>
        <p:txBody>
          <a:bodyPr wrap="none">
            <a:spAutoFit/>
          </a:bodyPr>
          <a:lstStyle/>
          <a:p>
            <a:r>
              <a:rPr lang="en-US" altLang="zh-CN" sz="2600" kern="100" dirty="0">
                <a:solidFill>
                  <a:srgbClr val="E36C0A"/>
                </a:solidFill>
                <a:latin typeface="Times New Roman"/>
                <a:ea typeface="华文细黑"/>
              </a:rPr>
              <a:t>(1</a:t>
            </a:r>
            <a:r>
              <a:rPr lang="zh-CN" altLang="zh-CN" sz="2600" kern="100" dirty="0">
                <a:solidFill>
                  <a:srgbClr val="E36C0A"/>
                </a:solidFill>
                <a:latin typeface="Times New Roman"/>
                <a:ea typeface="华文细黑"/>
                <a:cs typeface="Times New Roman"/>
              </a:rPr>
              <a:t>，＋</a:t>
            </a:r>
            <a:r>
              <a:rPr lang="en-US" altLang="zh-CN" sz="2600" kern="100" dirty="0">
                <a:solidFill>
                  <a:srgbClr val="E36C0A"/>
                </a:solidFill>
                <a:latin typeface="宋体"/>
                <a:ea typeface="华文细黑"/>
                <a:cs typeface="Times New Roman"/>
              </a:rPr>
              <a:t>∞</a:t>
            </a:r>
            <a:r>
              <a:rPr lang="en-US" altLang="zh-CN" sz="2600" kern="100" dirty="0">
                <a:solidFill>
                  <a:srgbClr val="E36C0A"/>
                </a:solidFill>
                <a:latin typeface="Times New Roman"/>
                <a:ea typeface="华文细黑"/>
              </a:rPr>
              <a:t>)</a:t>
            </a:r>
            <a:endParaRPr lang="zh-CN" altLang="en-US" sz="2600" dirty="0"/>
          </a:p>
        </p:txBody>
      </p:sp>
    </p:spTree>
    <p:extLst>
      <p:ext uri="{BB962C8B-B14F-4D97-AF65-F5344CB8AC3E}">
        <p14:creationId xmlns:p14="http://schemas.microsoft.com/office/powerpoint/2010/main" xmlns="" val="28062586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79512" y="771550"/>
            <a:ext cx="8733982" cy="129266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如图所示，在平行四边形</a:t>
            </a:r>
            <a:r>
              <a:rPr lang="en-US" altLang="zh-CN" sz="2600" i="1" kern="100" dirty="0">
                <a:latin typeface="Times New Roman"/>
                <a:ea typeface="华文细黑"/>
                <a:cs typeface="Courier New"/>
              </a:rPr>
              <a:t>ABCD</a:t>
            </a:r>
            <a:r>
              <a:rPr lang="zh-CN" altLang="zh-CN" sz="2600" kern="100" dirty="0">
                <a:latin typeface="Times New Roman"/>
                <a:ea typeface="华文细黑"/>
                <a:cs typeface="Times New Roman"/>
              </a:rPr>
              <a:t>中，</a:t>
            </a:r>
            <a:r>
              <a:rPr lang="en-US" altLang="zh-CN" sz="2600" i="1" kern="100" dirty="0">
                <a:latin typeface="Times New Roman"/>
                <a:ea typeface="华文细黑"/>
                <a:cs typeface="Courier New"/>
              </a:rPr>
              <a:t>AP</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BD</a:t>
            </a:r>
            <a:r>
              <a:rPr lang="zh-CN" altLang="zh-CN" sz="2600" kern="100" dirty="0">
                <a:latin typeface="Times New Roman"/>
                <a:ea typeface="华文细黑"/>
                <a:cs typeface="Times New Roman"/>
              </a:rPr>
              <a:t>，垂足为</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，且</a:t>
            </a:r>
            <a:r>
              <a:rPr lang="en-US" altLang="zh-CN" sz="2600" i="1" kern="100" dirty="0">
                <a:latin typeface="Times New Roman"/>
                <a:ea typeface="华文细黑"/>
                <a:cs typeface="Courier New"/>
              </a:rPr>
              <a:t>AP</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a:t>
            </a:r>
            <a:r>
              <a:rPr lang="zh-CN" altLang="zh-CN" sz="2600" kern="100" dirty="0" smtClean="0">
                <a:latin typeface="Times New Roman"/>
                <a:ea typeface="华文细黑"/>
                <a:cs typeface="Times New Roman"/>
              </a:rPr>
              <a:t>则</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________.</a:t>
            </a:r>
            <a:endParaRPr lang="zh-CN" altLang="zh-CN" sz="1050" kern="100" dirty="0">
              <a:effectLst/>
              <a:latin typeface="宋体"/>
              <a:cs typeface="Courier New"/>
            </a:endParaRPr>
          </a:p>
        </p:txBody>
      </p:sp>
      <p:graphicFrame>
        <p:nvGraphicFramePr>
          <p:cNvPr id="20" name="对象 19"/>
          <p:cNvGraphicFramePr>
            <a:graphicFrameLocks noChangeAspect="1"/>
          </p:cNvGraphicFramePr>
          <p:nvPr>
            <p:extLst>
              <p:ext uri="{D42A27DB-BD31-4B8C-83A1-F6EECF244321}">
                <p14:modId xmlns:p14="http://schemas.microsoft.com/office/powerpoint/2010/main" xmlns="" val="1528825937"/>
              </p:ext>
            </p:extLst>
          </p:nvPr>
        </p:nvGraphicFramePr>
        <p:xfrm>
          <a:off x="2207223" y="1417881"/>
          <a:ext cx="1466850" cy="714375"/>
        </p:xfrm>
        <a:graphic>
          <a:graphicData uri="http://schemas.openxmlformats.org/presentationml/2006/ole">
            <p:oleObj spid="_x0000_s35876" name="文档" r:id="rId3" imgW="1473158" imgH="713437" progId="Word.Document.12">
              <p:embed/>
            </p:oleObj>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xmlns="" val="3661547063"/>
              </p:ext>
            </p:extLst>
          </p:nvPr>
        </p:nvGraphicFramePr>
        <p:xfrm>
          <a:off x="231678" y="4155926"/>
          <a:ext cx="8629650" cy="1133475"/>
        </p:xfrm>
        <a:graphic>
          <a:graphicData uri="http://schemas.openxmlformats.org/presentationml/2006/ole">
            <p:oleObj spid="_x0000_s35877" name="文档" r:id="rId4" imgW="8632762" imgH="1143197" progId="Word.Document.12">
              <p:embed/>
            </p:oleObj>
          </a:graphicData>
        </a:graphic>
      </p:graphicFrame>
      <p:sp>
        <p:nvSpPr>
          <p:cNvPr id="21" name="矩形 20"/>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2" name="直接连接符 21"/>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4" name="任意多边形 23">
            <a:hlinkClick r:id="rId5"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1</a:t>
            </a:r>
            <a:endParaRPr lang="zh-CN" altLang="en-US" sz="1800" dirty="0">
              <a:solidFill>
                <a:srgbClr val="0000FF"/>
              </a:solidFill>
              <a:latin typeface="Broadway" pitchFamily="82" charset="0"/>
              <a:cs typeface="Times New Roman" pitchFamily="18" charset="0"/>
            </a:endParaRPr>
          </a:p>
        </p:txBody>
      </p:sp>
      <p:sp>
        <p:nvSpPr>
          <p:cNvPr id="26" name="任意多边形 25">
            <a:hlinkClick r:id="rId6"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37" name="任意多边形 36">
            <a:hlinkClick r:id="rId7"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38" name="任意多边形 37">
            <a:hlinkClick r:id="rId8"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39" name="任意多边形 38">
            <a:hlinkClick r:id="rId9"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40" name="任意多边形 39">
            <a:hlinkClick r:id="rId10"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41" name="任意多边形 40">
            <a:hlinkClick r:id="rId11"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42" name="任意多边形 41">
            <a:hlinkClick r:id="rId12"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43" name="任意多边形 42">
            <a:hlinkClick r:id="rId13"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44" name="任意多边形 43">
            <a:hlinkClick r:id="rId14"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45" name="任意多边形 44">
            <a:hlinkClick r:id="rId15"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16"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47" name="任意多边形 46">
            <a:hlinkClick r:id="rId17"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48" name="任意多边形 47">
            <a:hlinkClick r:id="rId18"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49" name="任意多边形 48">
            <a:hlinkClick r:id="rId19"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0" name="任意多边形 49">
            <a:hlinkClick r:id="rId20"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1" name="任意多边形 50">
            <a:hlinkClick r:id="rId21"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2" name="任意多边形 51">
            <a:hlinkClick r:id="rId22"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53" name="任意多边形 52">
            <a:hlinkClick r:id="rId23"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24"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pic>
        <p:nvPicPr>
          <p:cNvPr id="35857" name="Picture 17" descr="236"/>
          <p:cNvPicPr>
            <a:picLocks noChangeAspect="1" noChangeArrowheads="1"/>
          </p:cNvPicPr>
          <p:nvPr/>
        </p:nvPicPr>
        <p:blipFill>
          <a:blip r:embed="rId25" cstate="print">
            <a:extLst>
              <a:ext uri="{28A0092B-C50C-407E-A947-70E740481C1C}">
                <a14:useLocalDpi xmlns:a14="http://schemas.microsoft.com/office/drawing/2010/main" xmlns="" val="0"/>
              </a:ext>
            </a:extLst>
          </a:blip>
          <a:srcRect/>
          <a:stretch>
            <a:fillRect/>
          </a:stretch>
        </p:blipFill>
        <p:spPr bwMode="auto">
          <a:xfrm>
            <a:off x="3093498" y="2067694"/>
            <a:ext cx="2429705" cy="9868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矩形 3"/>
          <p:cNvSpPr/>
          <p:nvPr/>
        </p:nvSpPr>
        <p:spPr>
          <a:xfrm>
            <a:off x="91735" y="2931790"/>
            <a:ext cx="8909535" cy="1364375"/>
          </a:xfrm>
          <a:prstGeom prst="rect">
            <a:avLst/>
          </a:prstGeom>
        </p:spPr>
        <p:txBody>
          <a:bodyPr>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把平行四边形</a:t>
            </a:r>
            <a:r>
              <a:rPr lang="en-US" altLang="zh-CN" sz="2600" i="1" kern="100" dirty="0">
                <a:latin typeface="Times New Roman"/>
                <a:ea typeface="华文细黑"/>
                <a:cs typeface="Courier New"/>
              </a:rPr>
              <a:t>ABCD</a:t>
            </a:r>
            <a:r>
              <a:rPr lang="zh-CN" altLang="zh-CN" sz="2600" kern="100" dirty="0">
                <a:latin typeface="Times New Roman"/>
                <a:ea typeface="华文细黑"/>
                <a:cs typeface="Times New Roman"/>
              </a:rPr>
              <a:t>看成正方形，</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则</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点为对角线的交点，</a:t>
            </a:r>
            <a:r>
              <a:rPr lang="en-US" altLang="zh-CN" sz="2600" i="1" kern="100" dirty="0">
                <a:latin typeface="Times New Roman"/>
                <a:ea typeface="华文细黑"/>
                <a:cs typeface="Courier New"/>
              </a:rPr>
              <a:t>AC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sp>
        <p:nvSpPr>
          <p:cNvPr id="6" name="矩形 5"/>
          <p:cNvSpPr/>
          <p:nvPr/>
        </p:nvSpPr>
        <p:spPr>
          <a:xfrm>
            <a:off x="4067944" y="1503243"/>
            <a:ext cx="518091" cy="492443"/>
          </a:xfrm>
          <a:prstGeom prst="rect">
            <a:avLst/>
          </a:prstGeom>
        </p:spPr>
        <p:txBody>
          <a:bodyPr wrap="none">
            <a:spAutoFit/>
          </a:bodyPr>
          <a:lstStyle/>
          <a:p>
            <a:r>
              <a:rPr lang="en-US" altLang="zh-CN" sz="2600" kern="100" dirty="0">
                <a:solidFill>
                  <a:srgbClr val="E36C0A"/>
                </a:solidFill>
                <a:latin typeface="Times New Roman"/>
                <a:ea typeface="华文细黑"/>
              </a:rPr>
              <a:t>18</a:t>
            </a:r>
            <a:endParaRPr lang="zh-CN" altLang="en-US" sz="2600" dirty="0"/>
          </a:p>
        </p:txBody>
      </p:sp>
    </p:spTree>
    <p:extLst>
      <p:ext uri="{BB962C8B-B14F-4D97-AF65-F5344CB8AC3E}">
        <p14:creationId xmlns:p14="http://schemas.microsoft.com/office/powerpoint/2010/main" xmlns="" val="45548710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79512" y="771550"/>
            <a:ext cx="8921250" cy="1892826"/>
          </a:xfrm>
          <a:prstGeom prst="rect">
            <a:avLst/>
          </a:prstGeom>
        </p:spPr>
        <p:txBody>
          <a:bodyPr wrap="square">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对于函数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，在使</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恒成立的所有常数</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中，我们把</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中的最大值称为函数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下确界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，则函数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下确界为</a:t>
            </a:r>
            <a:r>
              <a:rPr lang="en-US" altLang="zh-CN" sz="2600" kern="100" dirty="0">
                <a:latin typeface="Times New Roman"/>
                <a:ea typeface="华文细黑"/>
                <a:cs typeface="Courier New"/>
              </a:rPr>
              <a:t>______.</a:t>
            </a:r>
            <a:endParaRPr lang="zh-CN" altLang="zh-CN" sz="1050" kern="100" dirty="0">
              <a:effectLst/>
              <a:latin typeface="宋体"/>
              <a:cs typeface="Courier New"/>
            </a:endParaRPr>
          </a:p>
        </p:txBody>
      </p:sp>
      <p:graphicFrame>
        <p:nvGraphicFramePr>
          <p:cNvPr id="22" name="对象 21"/>
          <p:cNvGraphicFramePr>
            <a:graphicFrameLocks noChangeAspect="1"/>
          </p:cNvGraphicFramePr>
          <p:nvPr>
            <p:extLst>
              <p:ext uri="{D42A27DB-BD31-4B8C-83A1-F6EECF244321}">
                <p14:modId xmlns:p14="http://schemas.microsoft.com/office/powerpoint/2010/main" xmlns="" val="2435627427"/>
              </p:ext>
            </p:extLst>
          </p:nvPr>
        </p:nvGraphicFramePr>
        <p:xfrm>
          <a:off x="8017002" y="1282789"/>
          <a:ext cx="1304925" cy="1019175"/>
        </p:xfrm>
        <a:graphic>
          <a:graphicData uri="http://schemas.openxmlformats.org/presentationml/2006/ole">
            <p:oleObj spid="_x0000_s36919" name="文档" r:id="rId3" imgW="1311233" imgH="1018015" progId="Word.Document.12">
              <p:embed/>
            </p:oleObj>
          </a:graphicData>
        </a:graphic>
      </p:graphicFrame>
      <p:sp>
        <p:nvSpPr>
          <p:cNvPr id="25" name="矩形 24"/>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6" name="直接连接符 25"/>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7" name="任意多边形 26">
            <a:hlinkClick r:id="rId4"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28" name="任意多边形 27">
            <a:hlinkClick r:id="rId5"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2</a:t>
            </a:r>
            <a:endParaRPr lang="zh-CN" altLang="en-US" sz="1800" dirty="0">
              <a:solidFill>
                <a:srgbClr val="0000FF"/>
              </a:solidFill>
              <a:latin typeface="Broadway" pitchFamily="82" charset="0"/>
              <a:cs typeface="Times New Roman" pitchFamily="18" charset="0"/>
            </a:endParaRPr>
          </a:p>
        </p:txBody>
      </p:sp>
      <p:sp>
        <p:nvSpPr>
          <p:cNvPr id="41" name="任意多边形 40">
            <a:hlinkClick r:id="rId6"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42" name="任意多边形 41">
            <a:hlinkClick r:id="rId7"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43" name="任意多边形 42">
            <a:hlinkClick r:id="rId8"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44" name="任意多边形 43">
            <a:hlinkClick r:id="rId9"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45" name="任意多边形 44">
            <a:hlinkClick r:id="rId10"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11"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12"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48" name="任意多边形 47">
            <a:hlinkClick r:id="rId13"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49" name="任意多边形 48">
            <a:hlinkClick r:id="rId14"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50" name="任意多边形 49">
            <a:hlinkClick r:id="rId15"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51" name="任意多边形 50">
            <a:hlinkClick r:id="rId16"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52" name="任意多边形 51">
            <a:hlinkClick r:id="rId17"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3" name="任意多边形 52">
            <a:hlinkClick r:id="rId18"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19"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20"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6" name="任意多边形 55">
            <a:hlinkClick r:id="rId21"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57" name="任意多边形 56">
            <a:hlinkClick r:id="rId22"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58" name="任意多边形 57">
            <a:hlinkClick r:id="rId23"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2130695909"/>
              </p:ext>
            </p:extLst>
          </p:nvPr>
        </p:nvGraphicFramePr>
        <p:xfrm>
          <a:off x="352133" y="2643758"/>
          <a:ext cx="7966075" cy="1325563"/>
        </p:xfrm>
        <a:graphic>
          <a:graphicData uri="http://schemas.openxmlformats.org/presentationml/2006/ole">
            <p:oleObj spid="_x0000_s36920" name="文档" r:id="rId24" imgW="7966350" imgH="1325618" progId="Word.Document.12">
              <p:embed/>
            </p:oleObj>
          </a:graphicData>
        </a:graphic>
      </p:graphicFrame>
      <p:sp>
        <p:nvSpPr>
          <p:cNvPr id="6" name="矩形 5"/>
          <p:cNvSpPr/>
          <p:nvPr/>
        </p:nvSpPr>
        <p:spPr>
          <a:xfrm>
            <a:off x="284155" y="3539347"/>
            <a:ext cx="3999813" cy="616579"/>
          </a:xfrm>
          <a:prstGeom prst="rect">
            <a:avLst/>
          </a:prstGeom>
        </p:spPr>
        <p:txBody>
          <a:bodyPr wrap="none">
            <a:spAutoFit/>
          </a:bodyPr>
          <a:lstStyle/>
          <a:p>
            <a:pPr algn="just">
              <a:lnSpc>
                <a:spcPct val="150000"/>
              </a:lnSpc>
              <a:spcAft>
                <a:spcPts val="0"/>
              </a:spcAft>
            </a:pPr>
            <a:r>
              <a:rPr lang="zh-CN" altLang="zh-CN" sz="2600" kern="100" dirty="0">
                <a:latin typeface="Times New Roman"/>
                <a:ea typeface="华文细黑"/>
                <a:cs typeface="Times New Roman"/>
              </a:rPr>
              <a:t>当且仅当</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时取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endParaRPr lang="zh-CN" altLang="zh-CN" sz="2600" kern="100" dirty="0">
              <a:effectLst/>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xmlns="" val="293422703"/>
              </p:ext>
            </p:extLst>
          </p:nvPr>
        </p:nvGraphicFramePr>
        <p:xfrm>
          <a:off x="395536" y="4083918"/>
          <a:ext cx="7966075" cy="1325563"/>
        </p:xfrm>
        <a:graphic>
          <a:graphicData uri="http://schemas.openxmlformats.org/presentationml/2006/ole">
            <p:oleObj spid="_x0000_s36921" name="文档" r:id="rId25" imgW="7966350" imgH="1327420" progId="Word.Document.12">
              <p:embed/>
            </p:oleObj>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xmlns="" val="4199340128"/>
              </p:ext>
            </p:extLst>
          </p:nvPr>
        </p:nvGraphicFramePr>
        <p:xfrm>
          <a:off x="2411760" y="1780420"/>
          <a:ext cx="330200" cy="808038"/>
        </p:xfrm>
        <a:graphic>
          <a:graphicData uri="http://schemas.openxmlformats.org/presentationml/2006/ole">
            <p:oleObj spid="_x0000_s36922" name="文档" r:id="rId26" imgW="330687" imgH="808371" progId="Word.Document.12">
              <p:embed/>
            </p:oleObj>
          </a:graphicData>
        </a:graphic>
      </p:graphicFrame>
    </p:spTree>
    <p:extLst>
      <p:ext uri="{BB962C8B-B14F-4D97-AF65-F5344CB8AC3E}">
        <p14:creationId xmlns:p14="http://schemas.microsoft.com/office/powerpoint/2010/main" xmlns="" val="95727668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79512" y="774447"/>
            <a:ext cx="8733982" cy="1356782"/>
          </a:xfrm>
          <a:prstGeom prst="rect">
            <a:avLst/>
          </a:prstGeom>
        </p:spPr>
        <p:txBody>
          <a:bodyPr>
            <a:spAutoFit/>
          </a:bodyPr>
          <a:lstStyle/>
          <a:p>
            <a:pPr algn="just">
              <a:lnSpc>
                <a:spcPct val="17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在</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ABC</a:t>
            </a:r>
            <a:r>
              <a:rPr lang="zh-CN" altLang="zh-CN" sz="2600" kern="100" dirty="0">
                <a:latin typeface="Times New Roman"/>
                <a:ea typeface="华文细黑"/>
                <a:cs typeface="Times New Roman"/>
              </a:rPr>
              <a:t>中，角</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所对的边分别为</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，若</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成等差数列，</a:t>
            </a:r>
            <a:r>
              <a:rPr lang="zh-CN" altLang="zh-CN" sz="2600" kern="100" dirty="0" smtClean="0">
                <a:latin typeface="Times New Roman"/>
                <a:ea typeface="华文细黑"/>
                <a:cs typeface="Times New Roman"/>
              </a:rPr>
              <a:t>则</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________.</a:t>
            </a:r>
            <a:endParaRPr lang="zh-CN" altLang="zh-CN" sz="1050" kern="100" dirty="0">
              <a:effectLst/>
              <a:latin typeface="宋体"/>
              <a:cs typeface="Courier New"/>
            </a:endParaRPr>
          </a:p>
        </p:txBody>
      </p:sp>
      <p:sp>
        <p:nvSpPr>
          <p:cNvPr id="24" name="矩形 23"/>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6" name="直接连接符 25"/>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7" name="任意多边形 26">
            <a:hlinkClick r:id="rId3"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28" name="任意多边形 27">
            <a:hlinkClick r:id="rId4"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29" name="任意多边形 28">
            <a:hlinkClick r:id="rId5"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3</a:t>
            </a:r>
            <a:endParaRPr lang="zh-CN" altLang="en-US" sz="1800" dirty="0">
              <a:solidFill>
                <a:srgbClr val="0000FF"/>
              </a:solidFill>
              <a:latin typeface="Broadway" pitchFamily="82" charset="0"/>
              <a:cs typeface="Times New Roman" pitchFamily="18" charset="0"/>
            </a:endParaRPr>
          </a:p>
        </p:txBody>
      </p:sp>
      <p:sp>
        <p:nvSpPr>
          <p:cNvPr id="30" name="任意多边形 29">
            <a:hlinkClick r:id="rId6"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7"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8"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33" name="任意多边形 32">
            <a:hlinkClick r:id="rId9"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34" name="任意多边形 33">
            <a:hlinkClick r:id="rId10"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35" name="任意多边形 34">
            <a:hlinkClick r:id="rId11"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12"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13"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48" name="任意多边形 47">
            <a:hlinkClick r:id="rId14"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49" name="任意多边形 48">
            <a:hlinkClick r:id="rId15"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50" name="任意多边形 49">
            <a:hlinkClick r:id="rId16"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1" name="任意多边形 50">
            <a:hlinkClick r:id="rId17"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2" name="任意多边形 51">
            <a:hlinkClick r:id="rId18"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3" name="任意多边形 52">
            <a:hlinkClick r:id="rId19"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20"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21"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56" name="任意多边形 55">
            <a:hlinkClick r:id="rId22"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2374101017"/>
              </p:ext>
            </p:extLst>
          </p:nvPr>
        </p:nvGraphicFramePr>
        <p:xfrm>
          <a:off x="3349104" y="1419622"/>
          <a:ext cx="2178050" cy="1074738"/>
        </p:xfrm>
        <a:graphic>
          <a:graphicData uri="http://schemas.openxmlformats.org/presentationml/2006/ole">
            <p:oleObj spid="_x0000_s92204" name="文档" r:id="rId23" imgW="2177711" imgH="1074831" progId="Word.Document.12">
              <p:embed/>
            </p:oleObj>
          </a:graphicData>
        </a:graphic>
      </p:graphicFrame>
      <p:sp>
        <p:nvSpPr>
          <p:cNvPr id="5" name="矩形 4"/>
          <p:cNvSpPr/>
          <p:nvPr/>
        </p:nvSpPr>
        <p:spPr>
          <a:xfrm>
            <a:off x="179512" y="2211710"/>
            <a:ext cx="8130752" cy="617477"/>
          </a:xfrm>
          <a:prstGeom prst="rect">
            <a:avLst/>
          </a:prstGeom>
        </p:spPr>
        <p:txBody>
          <a:bodyPr wrap="none">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令</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，则</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ABC</a:t>
            </a:r>
            <a:r>
              <a:rPr lang="zh-CN" altLang="zh-CN" sz="2600" kern="100" dirty="0">
                <a:latin typeface="Times New Roman"/>
                <a:ea typeface="华文细黑"/>
                <a:cs typeface="Times New Roman"/>
              </a:rPr>
              <a:t>为直角三角形，</a:t>
            </a:r>
            <a:endParaRPr lang="zh-CN" altLang="zh-CN" sz="260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xmlns="" val="1813071836"/>
              </p:ext>
            </p:extLst>
          </p:nvPr>
        </p:nvGraphicFramePr>
        <p:xfrm>
          <a:off x="297990" y="2859782"/>
          <a:ext cx="7356475" cy="1125538"/>
        </p:xfrm>
        <a:graphic>
          <a:graphicData uri="http://schemas.openxmlformats.org/presentationml/2006/ole">
            <p:oleObj spid="_x0000_s92205" name="文档" r:id="rId24" imgW="7356792" imgH="1125531" progId="Word.Document.12">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892360755"/>
              </p:ext>
            </p:extLst>
          </p:nvPr>
        </p:nvGraphicFramePr>
        <p:xfrm>
          <a:off x="295275" y="3617962"/>
          <a:ext cx="7353300" cy="1781175"/>
        </p:xfrm>
        <a:graphic>
          <a:graphicData uri="http://schemas.openxmlformats.org/presentationml/2006/ole">
            <p:oleObj spid="_x0000_s92206" name="文档" r:id="rId25" imgW="7356792" imgH="1791044" progId="Word.Document.12">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22914747"/>
              </p:ext>
            </p:extLst>
          </p:nvPr>
        </p:nvGraphicFramePr>
        <p:xfrm>
          <a:off x="6363940" y="1357064"/>
          <a:ext cx="368300" cy="792163"/>
        </p:xfrm>
        <a:graphic>
          <a:graphicData uri="http://schemas.openxmlformats.org/presentationml/2006/ole">
            <p:oleObj spid="_x0000_s92207" name="文档" r:id="rId26" imgW="368829" imgH="791470" progId="Word.Document.12">
              <p:embed/>
            </p:oleObj>
          </a:graphicData>
        </a:graphic>
      </p:graphicFrame>
    </p:spTree>
    <p:extLst>
      <p:ext uri="{BB962C8B-B14F-4D97-AF65-F5344CB8AC3E}">
        <p14:creationId xmlns:p14="http://schemas.microsoft.com/office/powerpoint/2010/main" xmlns="" val="201463065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71347" y="1522830"/>
            <a:ext cx="8477117" cy="241707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4.(2014·</a:t>
            </a:r>
            <a:r>
              <a:rPr lang="zh-CN" altLang="zh-CN" sz="2600" kern="100" dirty="0">
                <a:latin typeface="Times New Roman"/>
                <a:ea typeface="华文细黑"/>
                <a:cs typeface="Times New Roman"/>
              </a:rPr>
              <a:t>福建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若集合</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d</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{1,2,3,4}</a:t>
            </a:r>
            <a:r>
              <a:rPr lang="zh-CN" altLang="zh-CN" sz="2600" kern="100" dirty="0">
                <a:latin typeface="Times New Roman"/>
                <a:ea typeface="华文细黑"/>
                <a:cs typeface="Times New Roman"/>
              </a:rPr>
              <a:t>，且下列四个关系：</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②</a:t>
            </a:r>
            <a:r>
              <a:rPr lang="en-US" altLang="zh-CN" sz="2600" i="1" kern="100" dirty="0">
                <a:latin typeface="Times New Roman"/>
                <a:ea typeface="华文细黑"/>
                <a:cs typeface="Courier New"/>
              </a:rPr>
              <a:t>b</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③</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④</a:t>
            </a:r>
            <a:r>
              <a:rPr lang="en-US" altLang="zh-CN" sz="2600" i="1" kern="100" dirty="0">
                <a:latin typeface="Times New Roman"/>
                <a:ea typeface="华文细黑"/>
                <a:cs typeface="Courier New"/>
              </a:rPr>
              <a:t>d</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有且只有一个是正确的，则符合条件的有序数组</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d</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的个数是</a:t>
            </a:r>
            <a:r>
              <a:rPr lang="en-US" altLang="zh-CN" sz="2600" kern="100" dirty="0">
                <a:latin typeface="Times New Roman"/>
                <a:ea typeface="华文细黑"/>
                <a:cs typeface="Courier New"/>
              </a:rPr>
              <a:t>________.</a:t>
            </a:r>
            <a:endParaRPr lang="zh-CN" altLang="zh-CN" sz="2600" kern="100" dirty="0">
              <a:effectLst/>
              <a:latin typeface="宋体"/>
              <a:cs typeface="Courier New"/>
            </a:endParaRPr>
          </a:p>
        </p:txBody>
      </p:sp>
      <p:sp>
        <p:nvSpPr>
          <p:cNvPr id="18" name="矩形 17"/>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4" name="直接连接符 23"/>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6" name="任意多边形 25">
            <a:hlinkClick r:id="rId2"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28" name="任意多边形 27">
            <a:hlinkClick r:id="rId3"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29" name="任意多边形 28">
            <a:hlinkClick r:id="rId4"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30" name="任意多边形 29">
            <a:hlinkClick r:id="rId5"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4</a:t>
            </a:r>
            <a:endParaRPr lang="zh-CN" altLang="en-US" sz="1800" dirty="0">
              <a:solidFill>
                <a:srgbClr val="0000FF"/>
              </a:solidFill>
              <a:latin typeface="Broadway" pitchFamily="82" charset="0"/>
              <a:cs typeface="Times New Roman" pitchFamily="18" charset="0"/>
            </a:endParaRPr>
          </a:p>
        </p:txBody>
      </p:sp>
      <p:sp>
        <p:nvSpPr>
          <p:cNvPr id="31" name="任意多边形 30">
            <a:hlinkClick r:id="rId6"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7"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33" name="任意多边形 32">
            <a:hlinkClick r:id="rId8"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34" name="任意多边形 33">
            <a:hlinkClick r:id="rId9"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35" name="任意多边形 34">
            <a:hlinkClick r:id="rId10"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36" name="任意多边形 35">
            <a:hlinkClick r:id="rId11"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12"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13"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48" name="任意多边形 47">
            <a:hlinkClick r:id="rId14"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49" name="任意多边形 48">
            <a:hlinkClick r:id="rId15"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0" name="任意多边形 49">
            <a:hlinkClick r:id="rId16"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1" name="任意多边形 50">
            <a:hlinkClick r:id="rId17"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2" name="任意多边形 51">
            <a:hlinkClick r:id="rId18"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3" name="任意多边形 52">
            <a:hlinkClick r:id="rId19"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20"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21"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spTree>
    <p:extLst>
      <p:ext uri="{BB962C8B-B14F-4D97-AF65-F5344CB8AC3E}">
        <p14:creationId xmlns:p14="http://schemas.microsoft.com/office/powerpoint/2010/main" xmlns="" val="51724773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87783" y="771550"/>
            <a:ext cx="8647507" cy="4217565"/>
          </a:xfrm>
          <a:prstGeom prst="rect">
            <a:avLst/>
          </a:prstGeom>
        </p:spPr>
        <p:txBody>
          <a:bodyPr>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由题意知</a:t>
            </a:r>
            <a:r>
              <a:rPr lang="en-US" altLang="zh-CN" sz="2600" kern="100" dirty="0">
                <a:latin typeface="宋体"/>
                <a:ea typeface="华文细黑"/>
                <a:cs typeface="Times New Roman"/>
              </a:rPr>
              <a:t>①②③④</a:t>
            </a:r>
            <a:r>
              <a:rPr lang="zh-CN" altLang="zh-CN" sz="2600" kern="100" dirty="0">
                <a:latin typeface="Times New Roman"/>
                <a:ea typeface="华文细黑"/>
                <a:cs typeface="Times New Roman"/>
              </a:rPr>
              <a:t>中有且只有一个正确，其余三个均不正确，下面分类讨论满足条件的有序数组</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d</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的个数：</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若</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正确，即</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则</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都错误，</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即</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d</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其中</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与</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矛盾，显然此种情况不存在；</a:t>
            </a:r>
            <a:endParaRPr lang="zh-CN" altLang="zh-CN" sz="1050" kern="100" dirty="0">
              <a:effectLst/>
              <a:latin typeface="宋体"/>
              <a:cs typeface="Courier New"/>
            </a:endParaRPr>
          </a:p>
        </p:txBody>
      </p:sp>
      <p:sp>
        <p:nvSpPr>
          <p:cNvPr id="18" name="矩形 17"/>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4" name="直接连接符 23"/>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6" name="任意多边形 25">
            <a:hlinkClick r:id="rId2"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28" name="任意多边形 27">
            <a:hlinkClick r:id="rId3"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29" name="任意多边形 28">
            <a:hlinkClick r:id="rId4"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30" name="任意多边形 29">
            <a:hlinkClick r:id="rId5"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4</a:t>
            </a:r>
            <a:endParaRPr lang="zh-CN" altLang="en-US" sz="1800" dirty="0">
              <a:solidFill>
                <a:srgbClr val="0000FF"/>
              </a:solidFill>
              <a:latin typeface="Broadway" pitchFamily="82" charset="0"/>
              <a:cs typeface="Times New Roman" pitchFamily="18" charset="0"/>
            </a:endParaRPr>
          </a:p>
        </p:txBody>
      </p:sp>
      <p:sp>
        <p:nvSpPr>
          <p:cNvPr id="31" name="任意多边形 30">
            <a:hlinkClick r:id="rId6"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7"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33" name="任意多边形 32">
            <a:hlinkClick r:id="rId8"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34" name="任意多边形 33">
            <a:hlinkClick r:id="rId9"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35" name="任意多边形 34">
            <a:hlinkClick r:id="rId10"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36" name="任意多边形 35">
            <a:hlinkClick r:id="rId11"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12"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13"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48" name="任意多边形 47">
            <a:hlinkClick r:id="rId14"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49" name="任意多边形 48">
            <a:hlinkClick r:id="rId15"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0" name="任意多边形 49">
            <a:hlinkClick r:id="rId16"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1" name="任意多边形 50">
            <a:hlinkClick r:id="rId17"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2" name="任意多边形 51">
            <a:hlinkClick r:id="rId18"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3" name="任意多边形 52">
            <a:hlinkClick r:id="rId19"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20"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21"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spTree>
    <p:extLst>
      <p:ext uri="{BB962C8B-B14F-4D97-AF65-F5344CB8AC3E}">
        <p14:creationId xmlns:p14="http://schemas.microsoft.com/office/powerpoint/2010/main" xmlns="" val="113694904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Effect transition="in" filter="blinds(horizontal)">
                                      <p:cBhvr>
                                        <p:cTn id="7" dur="500"/>
                                        <p:tgtEl>
                                          <p:spTgt spid="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xEl>
                                              <p:pRg st="2" end="2"/>
                                            </p:txEl>
                                          </p:spTgt>
                                        </p:tgtEl>
                                        <p:attrNameLst>
                                          <p:attrName>style.visibility</p:attrName>
                                        </p:attrNameLst>
                                      </p:cBhvr>
                                      <p:to>
                                        <p:strVal val="visible"/>
                                      </p:to>
                                    </p:set>
                                    <p:animEffect transition="in" filter="blinds(horizontal)">
                                      <p:cBhvr>
                                        <p:cTn id="12" dur="500"/>
                                        <p:tgtEl>
                                          <p:spTgt spid="2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xEl>
                                              <p:pRg st="3" end="3"/>
                                            </p:txEl>
                                          </p:spTgt>
                                        </p:tgtEl>
                                        <p:attrNameLst>
                                          <p:attrName>style.visibility</p:attrName>
                                        </p:attrNameLst>
                                      </p:cBhvr>
                                      <p:to>
                                        <p:strVal val="visible"/>
                                      </p:to>
                                    </p:set>
                                    <p:animEffect transition="in" filter="blinds(horizontal)">
                                      <p:cBhvr>
                                        <p:cTn id="17" dur="500"/>
                                        <p:tgtEl>
                                          <p:spTgt spid="2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
                                            <p:txEl>
                                              <p:pRg st="4" end="4"/>
                                            </p:txEl>
                                          </p:spTgt>
                                        </p:tgtEl>
                                        <p:attrNameLst>
                                          <p:attrName>style.visibility</p:attrName>
                                        </p:attrNameLst>
                                      </p:cBhvr>
                                      <p:to>
                                        <p:strVal val="visible"/>
                                      </p:to>
                                    </p:set>
                                    <p:animEffect transition="in" filter="blinds(horizontal)">
                                      <p:cBhvr>
                                        <p:cTn id="22"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87783" y="970573"/>
            <a:ext cx="8647507" cy="3617401"/>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若</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正确，</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即</a:t>
            </a:r>
            <a:r>
              <a:rPr lang="en-US" altLang="zh-CN" sz="2600" i="1" kern="100" dirty="0">
                <a:latin typeface="Times New Roman"/>
                <a:ea typeface="华文细黑"/>
                <a:cs typeface="Courier New"/>
              </a:rPr>
              <a:t>b</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则</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都错误，</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即</a:t>
            </a:r>
            <a:r>
              <a:rPr lang="en-US" altLang="zh-CN" sz="2600" i="1" kern="100" dirty="0">
                <a:latin typeface="Times New Roman"/>
                <a:ea typeface="华文细黑"/>
                <a:cs typeface="Courier New"/>
              </a:rPr>
              <a:t>a</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d</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则当</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时，有</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时，有</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，此时有</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种有序数组</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18" name="矩形 17"/>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4" name="直接连接符 23"/>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6" name="任意多边形 25">
            <a:hlinkClick r:id="rId2"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28" name="任意多边形 27">
            <a:hlinkClick r:id="rId3"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29" name="任意多边形 28">
            <a:hlinkClick r:id="rId4"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30" name="任意多边形 29">
            <a:hlinkClick r:id="rId5"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4</a:t>
            </a:r>
            <a:endParaRPr lang="zh-CN" altLang="en-US" sz="1800" dirty="0">
              <a:solidFill>
                <a:srgbClr val="0000FF"/>
              </a:solidFill>
              <a:latin typeface="Broadway" pitchFamily="82" charset="0"/>
              <a:cs typeface="Times New Roman" pitchFamily="18" charset="0"/>
            </a:endParaRPr>
          </a:p>
        </p:txBody>
      </p:sp>
      <p:sp>
        <p:nvSpPr>
          <p:cNvPr id="31" name="任意多边形 30">
            <a:hlinkClick r:id="rId6"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7"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33" name="任意多边形 32">
            <a:hlinkClick r:id="rId8"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34" name="任意多边形 33">
            <a:hlinkClick r:id="rId9"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35" name="任意多边形 34">
            <a:hlinkClick r:id="rId10"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36" name="任意多边形 35">
            <a:hlinkClick r:id="rId11"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12"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13"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48" name="任意多边形 47">
            <a:hlinkClick r:id="rId14"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49" name="任意多边形 48">
            <a:hlinkClick r:id="rId15"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0" name="任意多边形 49">
            <a:hlinkClick r:id="rId16"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1" name="任意多边形 50">
            <a:hlinkClick r:id="rId17"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2" name="任意多边形 51">
            <a:hlinkClick r:id="rId18"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3" name="任意多边形 52">
            <a:hlinkClick r:id="rId19"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20"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21"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spTree>
    <p:extLst>
      <p:ext uri="{BB962C8B-B14F-4D97-AF65-F5344CB8AC3E}">
        <p14:creationId xmlns:p14="http://schemas.microsoft.com/office/powerpoint/2010/main" xmlns="" val="127962369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Effect transition="in" filter="blinds(horizontal)">
                                      <p:cBhvr>
                                        <p:cTn id="7" dur="500"/>
                                        <p:tgtEl>
                                          <p:spTgt spid="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xEl>
                                              <p:pRg st="2" end="2"/>
                                            </p:txEl>
                                          </p:spTgt>
                                        </p:tgtEl>
                                        <p:attrNameLst>
                                          <p:attrName>style.visibility</p:attrName>
                                        </p:attrNameLst>
                                      </p:cBhvr>
                                      <p:to>
                                        <p:strVal val="visible"/>
                                      </p:to>
                                    </p:set>
                                    <p:animEffect transition="in" filter="blinds(horizontal)">
                                      <p:cBhvr>
                                        <p:cTn id="12" dur="500"/>
                                        <p:tgtEl>
                                          <p:spTgt spid="2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xEl>
                                              <p:pRg st="3" end="3"/>
                                            </p:txEl>
                                          </p:spTgt>
                                        </p:tgtEl>
                                        <p:attrNameLst>
                                          <p:attrName>style.visibility</p:attrName>
                                        </p:attrNameLst>
                                      </p:cBhvr>
                                      <p:to>
                                        <p:strVal val="visible"/>
                                      </p:to>
                                    </p:set>
                                    <p:animEffect transition="in" filter="blinds(horizontal)">
                                      <p:cBhvr>
                                        <p:cTn id="17" dur="500"/>
                                        <p:tgtEl>
                                          <p:spTgt spid="2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
                                            <p:txEl>
                                              <p:pRg st="4" end="4"/>
                                            </p:txEl>
                                          </p:spTgt>
                                        </p:tgtEl>
                                        <p:attrNameLst>
                                          <p:attrName>style.visibility</p:attrName>
                                        </p:attrNameLst>
                                      </p:cBhvr>
                                      <p:to>
                                        <p:strVal val="visible"/>
                                      </p:to>
                                    </p:set>
                                    <p:animEffect transition="in" filter="blinds(horizontal)">
                                      <p:cBhvr>
                                        <p:cTn id="22" dur="500"/>
                                        <p:tgtEl>
                                          <p:spTgt spid="2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
                                            <p:txEl>
                                              <p:pRg st="5" end="5"/>
                                            </p:txEl>
                                          </p:spTgt>
                                        </p:tgtEl>
                                        <p:attrNameLst>
                                          <p:attrName>style.visibility</p:attrName>
                                        </p:attrNameLst>
                                      </p:cBhvr>
                                      <p:to>
                                        <p:strVal val="visible"/>
                                      </p:to>
                                    </p:set>
                                    <p:animEffect transition="in" filter="blinds(horizontal)">
                                      <p:cBhvr>
                                        <p:cTn id="27"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87783" y="1038671"/>
            <a:ext cx="8647507"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若</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即</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则</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都错误，</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即</a:t>
            </a:r>
            <a:r>
              <a:rPr lang="en-US" altLang="zh-CN" sz="2600" i="1" kern="100" dirty="0">
                <a:latin typeface="Times New Roman"/>
                <a:ea typeface="华文细黑"/>
                <a:cs typeface="Courier New"/>
              </a:rPr>
              <a:t>a</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d</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则</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即此种情况有</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种有序数组</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18" name="矩形 17"/>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4" name="直接连接符 23"/>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6" name="任意多边形 25">
            <a:hlinkClick r:id="rId2"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28" name="任意多边形 27">
            <a:hlinkClick r:id="rId3"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29" name="任意多边形 28">
            <a:hlinkClick r:id="rId4"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30" name="任意多边形 29">
            <a:hlinkClick r:id="rId5"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4</a:t>
            </a:r>
            <a:endParaRPr lang="zh-CN" altLang="en-US" sz="1800" dirty="0">
              <a:solidFill>
                <a:srgbClr val="0000FF"/>
              </a:solidFill>
              <a:latin typeface="Broadway" pitchFamily="82" charset="0"/>
              <a:cs typeface="Times New Roman" pitchFamily="18" charset="0"/>
            </a:endParaRPr>
          </a:p>
        </p:txBody>
      </p:sp>
      <p:sp>
        <p:nvSpPr>
          <p:cNvPr id="31" name="任意多边形 30">
            <a:hlinkClick r:id="rId6"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7"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33" name="任意多边形 32">
            <a:hlinkClick r:id="rId8"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34" name="任意多边形 33">
            <a:hlinkClick r:id="rId9"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35" name="任意多边形 34">
            <a:hlinkClick r:id="rId10"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36" name="任意多边形 35">
            <a:hlinkClick r:id="rId11"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12"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13"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48" name="任意多边形 47">
            <a:hlinkClick r:id="rId14"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49" name="任意多边形 48">
            <a:hlinkClick r:id="rId15"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0" name="任意多边形 49">
            <a:hlinkClick r:id="rId16"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1" name="任意多边形 50">
            <a:hlinkClick r:id="rId17"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2" name="任意多边形 51">
            <a:hlinkClick r:id="rId18"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3" name="任意多边形 52">
            <a:hlinkClick r:id="rId19"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20"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21"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spTree>
    <p:extLst>
      <p:ext uri="{BB962C8B-B14F-4D97-AF65-F5344CB8AC3E}">
        <p14:creationId xmlns:p14="http://schemas.microsoft.com/office/powerpoint/2010/main" xmlns="" val="65702355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Effect transition="in" filter="blinds(horizontal)">
                                      <p:cBhvr>
                                        <p:cTn id="7" dur="500"/>
                                        <p:tgtEl>
                                          <p:spTgt spid="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xEl>
                                              <p:pRg st="2" end="2"/>
                                            </p:txEl>
                                          </p:spTgt>
                                        </p:tgtEl>
                                        <p:attrNameLst>
                                          <p:attrName>style.visibility</p:attrName>
                                        </p:attrNameLst>
                                      </p:cBhvr>
                                      <p:to>
                                        <p:strVal val="visible"/>
                                      </p:to>
                                    </p:set>
                                    <p:animEffect transition="in" filter="blinds(horizontal)">
                                      <p:cBhvr>
                                        <p:cTn id="12" dur="500"/>
                                        <p:tgtEl>
                                          <p:spTgt spid="2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xEl>
                                              <p:pRg st="3" end="3"/>
                                            </p:txEl>
                                          </p:spTgt>
                                        </p:tgtEl>
                                        <p:attrNameLst>
                                          <p:attrName>style.visibility</p:attrName>
                                        </p:attrNameLst>
                                      </p:cBhvr>
                                      <p:to>
                                        <p:strVal val="visible"/>
                                      </p:to>
                                    </p:set>
                                    <p:animEffect transition="in" filter="blinds(horizontal)">
                                      <p:cBhvr>
                                        <p:cTn id="17" dur="500"/>
                                        <p:tgtEl>
                                          <p:spTgt spid="2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
                                            <p:txEl>
                                              <p:pRg st="4" end="4"/>
                                            </p:txEl>
                                          </p:spTgt>
                                        </p:tgtEl>
                                        <p:attrNameLst>
                                          <p:attrName>style.visibility</p:attrName>
                                        </p:attrNameLst>
                                      </p:cBhvr>
                                      <p:to>
                                        <p:strVal val="visible"/>
                                      </p:to>
                                    </p:set>
                                    <p:animEffect transition="in" filter="blinds(horizontal)">
                                      <p:cBhvr>
                                        <p:cTn id="22" dur="500"/>
                                        <p:tgtEl>
                                          <p:spTgt spid="2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
                                            <p:txEl>
                                              <p:pRg st="5" end="5"/>
                                            </p:txEl>
                                          </p:spTgt>
                                        </p:tgtEl>
                                        <p:attrNameLst>
                                          <p:attrName>style.visibility</p:attrName>
                                        </p:attrNameLst>
                                      </p:cBhvr>
                                      <p:to>
                                        <p:strVal val="visible"/>
                                      </p:to>
                                    </p:set>
                                    <p:animEffect transition="in" filter="blinds(horizontal)">
                                      <p:cBhvr>
                                        <p:cTn id="27"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87783" y="801559"/>
            <a:ext cx="8647507" cy="421846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若</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正确，即</a:t>
            </a:r>
            <a:r>
              <a:rPr lang="en-US" altLang="zh-CN" sz="2600" i="1" kern="100" dirty="0">
                <a:latin typeface="Times New Roman"/>
                <a:ea typeface="华文细黑"/>
                <a:cs typeface="Courier New"/>
              </a:rPr>
              <a:t>d</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则</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都错误，</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即</a:t>
            </a:r>
            <a:r>
              <a:rPr lang="en-US" altLang="zh-CN" sz="2600" i="1" kern="100" dirty="0">
                <a:latin typeface="Times New Roman"/>
                <a:ea typeface="华文细黑"/>
                <a:cs typeface="Courier New"/>
              </a:rPr>
              <a:t>a</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则当</a:t>
            </a:r>
            <a:r>
              <a:rPr lang="en-US" altLang="zh-CN" sz="2600" i="1" kern="100" dirty="0">
                <a:latin typeface="Times New Roman"/>
                <a:ea typeface="华文细黑"/>
                <a:cs typeface="Courier New"/>
              </a:rPr>
              <a:t>d</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时，有</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或</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，有</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种有序数组；</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d</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时，有</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，仅</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种有序数组</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综上可得共有</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有序数组</a:t>
            </a:r>
            <a:r>
              <a:rPr lang="en-US" altLang="zh-CN" sz="2600" kern="100" dirty="0" smtClean="0">
                <a:latin typeface="Times New Roman"/>
                <a:ea typeface="华文细黑"/>
                <a:cs typeface="Courier New"/>
              </a:rPr>
              <a:t>.</a:t>
            </a:r>
            <a:endParaRPr lang="en-US" altLang="zh-CN" sz="2600" kern="100" dirty="0" smtClean="0">
              <a:latin typeface="宋体"/>
              <a:ea typeface="华文细黑"/>
              <a:cs typeface="Courier New"/>
            </a:endParaRPr>
          </a:p>
          <a:p>
            <a:pPr algn="just">
              <a:lnSpc>
                <a:spcPct val="150000"/>
              </a:lnSpc>
              <a:spcAft>
                <a:spcPts val="0"/>
              </a:spcAft>
            </a:pPr>
            <a:r>
              <a:rPr lang="zh-CN" altLang="zh-CN" sz="2600" b="1" kern="100" dirty="0">
                <a:solidFill>
                  <a:srgbClr val="0066FF"/>
                </a:solidFill>
                <a:latin typeface="Times New Roman"/>
                <a:ea typeface="微软雅黑"/>
                <a:cs typeface="Times New Roman"/>
              </a:rPr>
              <a:t>答案　</a:t>
            </a:r>
            <a:r>
              <a:rPr lang="en-US" altLang="zh-CN" sz="2600" kern="100" dirty="0" smtClean="0">
                <a:solidFill>
                  <a:srgbClr val="E36C0A"/>
                </a:solidFill>
                <a:latin typeface="Times New Roman"/>
                <a:ea typeface="华文细黑"/>
                <a:cs typeface="Courier New"/>
              </a:rPr>
              <a:t>6</a:t>
            </a:r>
            <a:endParaRPr lang="zh-CN" altLang="zh-CN" sz="2600" kern="100" dirty="0">
              <a:latin typeface="宋体"/>
              <a:cs typeface="Courier New"/>
            </a:endParaRPr>
          </a:p>
        </p:txBody>
      </p:sp>
      <p:sp>
        <p:nvSpPr>
          <p:cNvPr id="18" name="矩形 17"/>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4" name="直接连接符 23"/>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6" name="任意多边形 25">
            <a:hlinkClick r:id="rId2"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28" name="任意多边形 27">
            <a:hlinkClick r:id="rId3"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29" name="任意多边形 28">
            <a:hlinkClick r:id="rId4"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30" name="任意多边形 29">
            <a:hlinkClick r:id="rId5"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4</a:t>
            </a:r>
            <a:endParaRPr lang="zh-CN" altLang="en-US" sz="1800" dirty="0">
              <a:solidFill>
                <a:srgbClr val="0000FF"/>
              </a:solidFill>
              <a:latin typeface="Broadway" pitchFamily="82" charset="0"/>
              <a:cs typeface="Times New Roman" pitchFamily="18" charset="0"/>
            </a:endParaRPr>
          </a:p>
        </p:txBody>
      </p:sp>
      <p:sp>
        <p:nvSpPr>
          <p:cNvPr id="31" name="任意多边形 30">
            <a:hlinkClick r:id="rId6"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7"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33" name="任意多边形 32">
            <a:hlinkClick r:id="rId8"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34" name="任意多边形 33">
            <a:hlinkClick r:id="rId9"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35" name="任意多边形 34">
            <a:hlinkClick r:id="rId10"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36" name="任意多边形 35">
            <a:hlinkClick r:id="rId11"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12"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13"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48" name="任意多边形 47">
            <a:hlinkClick r:id="rId14"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49" name="任意多边形 48">
            <a:hlinkClick r:id="rId15"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0" name="任意多边形 49">
            <a:hlinkClick r:id="rId16"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1" name="任意多边形 50">
            <a:hlinkClick r:id="rId17"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2" name="任意多边形 51">
            <a:hlinkClick r:id="rId18"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3" name="任意多边形 52">
            <a:hlinkClick r:id="rId19"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20"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21"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spTree>
    <p:extLst>
      <p:ext uri="{BB962C8B-B14F-4D97-AF65-F5344CB8AC3E}">
        <p14:creationId xmlns:p14="http://schemas.microsoft.com/office/powerpoint/2010/main" xmlns="" val="373118277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Effect transition="in" filter="blinds(horizontal)">
                                      <p:cBhvr>
                                        <p:cTn id="7" dur="500"/>
                                        <p:tgtEl>
                                          <p:spTgt spid="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xEl>
                                              <p:pRg st="2" end="2"/>
                                            </p:txEl>
                                          </p:spTgt>
                                        </p:tgtEl>
                                        <p:attrNameLst>
                                          <p:attrName>style.visibility</p:attrName>
                                        </p:attrNameLst>
                                      </p:cBhvr>
                                      <p:to>
                                        <p:strVal val="visible"/>
                                      </p:to>
                                    </p:set>
                                    <p:animEffect transition="in" filter="blinds(horizontal)">
                                      <p:cBhvr>
                                        <p:cTn id="12" dur="500"/>
                                        <p:tgtEl>
                                          <p:spTgt spid="2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xEl>
                                              <p:pRg st="3" end="3"/>
                                            </p:txEl>
                                          </p:spTgt>
                                        </p:tgtEl>
                                        <p:attrNameLst>
                                          <p:attrName>style.visibility</p:attrName>
                                        </p:attrNameLst>
                                      </p:cBhvr>
                                      <p:to>
                                        <p:strVal val="visible"/>
                                      </p:to>
                                    </p:set>
                                    <p:animEffect transition="in" filter="blinds(horizontal)">
                                      <p:cBhvr>
                                        <p:cTn id="17" dur="500"/>
                                        <p:tgtEl>
                                          <p:spTgt spid="2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
                                            <p:txEl>
                                              <p:pRg st="4" end="4"/>
                                            </p:txEl>
                                          </p:spTgt>
                                        </p:tgtEl>
                                        <p:attrNameLst>
                                          <p:attrName>style.visibility</p:attrName>
                                        </p:attrNameLst>
                                      </p:cBhvr>
                                      <p:to>
                                        <p:strVal val="visible"/>
                                      </p:to>
                                    </p:set>
                                    <p:animEffect transition="in" filter="blinds(horizontal)">
                                      <p:cBhvr>
                                        <p:cTn id="22" dur="500"/>
                                        <p:tgtEl>
                                          <p:spTgt spid="2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
                                            <p:txEl>
                                              <p:pRg st="5" end="5"/>
                                            </p:txEl>
                                          </p:spTgt>
                                        </p:tgtEl>
                                        <p:attrNameLst>
                                          <p:attrName>style.visibility</p:attrName>
                                        </p:attrNameLst>
                                      </p:cBhvr>
                                      <p:to>
                                        <p:strVal val="visible"/>
                                      </p:to>
                                    </p:set>
                                    <p:animEffect transition="in" filter="blinds(horizontal)">
                                      <p:cBhvr>
                                        <p:cTn id="27" dur="500"/>
                                        <p:tgtEl>
                                          <p:spTgt spid="2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2">
                                            <p:txEl>
                                              <p:pRg st="6" end="6"/>
                                            </p:txEl>
                                          </p:spTgt>
                                        </p:tgtEl>
                                        <p:attrNameLst>
                                          <p:attrName>style.visibility</p:attrName>
                                        </p:attrNameLst>
                                      </p:cBhvr>
                                      <p:to>
                                        <p:strVal val="visible"/>
                                      </p:to>
                                    </p:set>
                                    <p:animEffect transition="in" filter="blinds(horizontal)">
                                      <p:cBhvr>
                                        <p:cTn id="32" dur="500"/>
                                        <p:tgtEl>
                                          <p:spTgt spid="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4" name="直接连接符 23"/>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6" name="任意多边形 25">
            <a:hlinkClick r:id="rId3"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27" name="任意多边形 26">
            <a:hlinkClick r:id="rId4"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28" name="任意多边形 27">
            <a:hlinkClick r:id="rId5"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29" name="任意多边形 28">
            <a:hlinkClick r:id="rId6"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30" name="任意多边形 29">
            <a:hlinkClick r:id="rId7"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5</a:t>
            </a:r>
            <a:endParaRPr lang="zh-CN" altLang="en-US" sz="1800" dirty="0">
              <a:solidFill>
                <a:srgbClr val="0000FF"/>
              </a:solidFill>
              <a:latin typeface="Broadway" pitchFamily="82" charset="0"/>
              <a:cs typeface="Times New Roman" pitchFamily="18" charset="0"/>
            </a:endParaRPr>
          </a:p>
        </p:txBody>
      </p:sp>
      <p:sp>
        <p:nvSpPr>
          <p:cNvPr id="31" name="任意多边形 30">
            <a:hlinkClick r:id="rId8"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9"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33" name="任意多边形 32">
            <a:hlinkClick r:id="rId10"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34" name="任意多边形 33">
            <a:hlinkClick r:id="rId11"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45" name="任意多边形 44">
            <a:hlinkClick r:id="rId12"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13"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14"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48" name="任意多边形 47">
            <a:hlinkClick r:id="rId15"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49" name="任意多边形 48">
            <a:hlinkClick r:id="rId16"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0" name="任意多边形 49">
            <a:hlinkClick r:id="rId17"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1" name="任意多边形 50">
            <a:hlinkClick r:id="rId18"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2" name="任意多边形 51">
            <a:hlinkClick r:id="rId19"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3" name="任意多边形 52">
            <a:hlinkClick r:id="rId20"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21"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22"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mc:AlternateContent xmlns:mc="http://schemas.openxmlformats.org/markup-compatibility/2006">
        <mc:Choice xmlns:a14="http://schemas.microsoft.com/office/drawing/2010/main" xmlns="" Requires="a14">
          <p:sp>
            <p:nvSpPr>
              <p:cNvPr id="3" name="矩形 2"/>
              <p:cNvSpPr/>
              <p:nvPr/>
            </p:nvSpPr>
            <p:spPr>
              <a:xfrm>
                <a:off x="205009" y="1059582"/>
                <a:ext cx="8733982" cy="1951688"/>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已知函数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err="1">
                    <a:latin typeface="Times New Roman"/>
                    <a:ea typeface="华文细黑"/>
                    <a:cs typeface="Courier New"/>
                  </a:rPr>
                  <a:t>x</a:t>
                </a:r>
                <a:r>
                  <a:rPr lang="en-US" altLang="zh-CN" sz="2600" kern="100" dirty="0" err="1">
                    <a:latin typeface="Times New Roman"/>
                    <a:ea typeface="华文细黑"/>
                    <a:cs typeface="Courier New"/>
                  </a:rPr>
                  <a:t>|</a:t>
                </a:r>
                <a:r>
                  <a:rPr lang="en-US" altLang="zh-CN" sz="2600" i="1" kern="100" dirty="0" err="1">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，则不等式</a:t>
                </a:r>
                <a:r>
                  <a:rPr lang="en-US" altLang="zh-CN" sz="2600" i="1" kern="100" dirty="0">
                    <a:latin typeface="Times New Roman"/>
                    <a:ea typeface="华文细黑"/>
                    <a:cs typeface="Courier New"/>
                  </a:rPr>
                  <a:t>f</a:t>
                </a:r>
                <a:r>
                  <a:rPr lang="en-US" altLang="zh-CN" sz="2600" kern="100" dirty="0" smtClean="0">
                    <a:latin typeface="Times New Roman"/>
                    <a:ea typeface="华文细黑"/>
                    <a:cs typeface="Courier New"/>
                  </a:rPr>
                  <a:t>(</a:t>
                </a:r>
                <a14:m>
                  <m:oMath xmlns:m="http://schemas.openxmlformats.org/officeDocument/2006/math">
                    <m:rad>
                      <m:radPr>
                        <m:degHide m:val="on"/>
                        <m:ctrlPr>
                          <a:rPr lang="en-US" altLang="zh-CN" sz="2600" i="1" kern="100" smtClean="0">
                            <a:latin typeface="Cambria Math"/>
                            <a:ea typeface="华文细黑"/>
                            <a:cs typeface="Courier New"/>
                          </a:rPr>
                        </m:ctrlPr>
                      </m:radPr>
                      <m:deg/>
                      <m:e>
                        <m:r>
                          <m:rPr>
                            <m:nor/>
                          </m:rPr>
                          <a:rPr lang="en-US" altLang="zh-CN" sz="2600" kern="100">
                            <a:latin typeface="Times New Roman"/>
                            <a:ea typeface="华文细黑"/>
                          </a:rPr>
                          <m:t>2</m:t>
                        </m:r>
                      </m:e>
                    </m:rad>
                  </m:oMath>
                </a14:m>
                <a:r>
                  <a:rPr lang="zh-CN" altLang="zh-CN" sz="2600" kern="100" dirty="0" smtClean="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的解集为</a:t>
                </a:r>
                <a:r>
                  <a:rPr lang="en-US" altLang="zh-CN" sz="2600" kern="100" dirty="0" smtClean="0">
                    <a:latin typeface="Times New Roman"/>
                    <a:ea typeface="华文细黑"/>
                    <a:cs typeface="Courier New"/>
                  </a:rPr>
                  <a:t>______________.</a:t>
                </a:r>
                <a:endParaRPr lang="en-US" altLang="zh-CN" sz="2600" kern="100" dirty="0" smtClean="0">
                  <a:latin typeface="宋体"/>
                  <a:cs typeface="Courier New"/>
                </a:endParaRPr>
              </a:p>
              <a:p>
                <a:pPr algn="just">
                  <a:lnSpc>
                    <a:spcPct val="150000"/>
                  </a:lnSpc>
                  <a:spcAft>
                    <a:spcPts val="0"/>
                  </a:spcAf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函数</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的图象如图</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mc:Choice>
        <mc:Fallback>
          <p:sp>
            <p:nvSpPr>
              <p:cNvPr id="3" name="矩形 2"/>
              <p:cNvSpPr>
                <a:spLocks noRot="1" noChangeAspect="1" noMove="1" noResize="1" noEditPoints="1" noAdjustHandles="1" noChangeArrowheads="1" noChangeShapeType="1" noTextEdit="1"/>
              </p:cNvSpPr>
              <p:nvPr/>
            </p:nvSpPr>
            <p:spPr>
              <a:xfrm>
                <a:off x="205009" y="1059582"/>
                <a:ext cx="8733982" cy="1951688"/>
              </a:xfrm>
              <a:prstGeom prst="rect">
                <a:avLst/>
              </a:prstGeom>
              <a:blipFill rotWithShape="1">
                <a:blip r:embed="rId23"/>
                <a:stretch>
                  <a:fillRect l="-1257" r="-1327" b="-3438"/>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xmlns="" val="3690171633"/>
              </p:ext>
            </p:extLst>
          </p:nvPr>
        </p:nvGraphicFramePr>
        <p:xfrm>
          <a:off x="323850" y="3219822"/>
          <a:ext cx="8629650" cy="1047750"/>
        </p:xfrm>
        <a:graphic>
          <a:graphicData uri="http://schemas.openxmlformats.org/presentationml/2006/ole">
            <p:oleObj spid="_x0000_s38945" name="文档" r:id="rId24" imgW="8632762" imgH="1058836" progId="Word.Document.12">
              <p:embed/>
            </p:oleObj>
          </a:graphicData>
        </a:graphic>
      </p:graphicFrame>
      <p:pic>
        <p:nvPicPr>
          <p:cNvPr id="38924" name="Picture 12" descr="237"/>
          <p:cNvPicPr>
            <a:picLocks noChangeAspect="1" noChangeArrowheads="1"/>
          </p:cNvPicPr>
          <p:nvPr/>
        </p:nvPicPr>
        <p:blipFill>
          <a:blip r:embed="rId25" cstate="print">
            <a:extLst>
              <a:ext uri="{28A0092B-C50C-407E-A947-70E740481C1C}">
                <a14:useLocalDpi xmlns:a14="http://schemas.microsoft.com/office/drawing/2010/main" xmlns="" val="0"/>
              </a:ext>
            </a:extLst>
          </a:blip>
          <a:srcRect/>
          <a:stretch>
            <a:fillRect/>
          </a:stretch>
        </p:blipFill>
        <p:spPr bwMode="auto">
          <a:xfrm>
            <a:off x="6804248" y="2125348"/>
            <a:ext cx="2247070" cy="1670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5" name="对象 4"/>
          <p:cNvGraphicFramePr>
            <a:graphicFrameLocks noChangeAspect="1"/>
          </p:cNvGraphicFramePr>
          <p:nvPr>
            <p:extLst>
              <p:ext uri="{D42A27DB-BD31-4B8C-83A1-F6EECF244321}">
                <p14:modId xmlns:p14="http://schemas.microsoft.com/office/powerpoint/2010/main" xmlns="" val="2458566938"/>
              </p:ext>
            </p:extLst>
          </p:nvPr>
        </p:nvGraphicFramePr>
        <p:xfrm>
          <a:off x="323528" y="4044280"/>
          <a:ext cx="8629650" cy="1047750"/>
        </p:xfrm>
        <a:graphic>
          <a:graphicData uri="http://schemas.openxmlformats.org/presentationml/2006/ole">
            <p:oleObj spid="_x0000_s38946" name="文档" r:id="rId26" imgW="8632762" imgH="1060278" progId="Word.Document.12">
              <p:embed/>
            </p:oleObj>
          </a:graphicData>
        </a:graphic>
      </p:graphicFrame>
      <p:sp>
        <p:nvSpPr>
          <p:cNvPr id="7" name="矩形 6"/>
          <p:cNvSpPr/>
          <p:nvPr/>
        </p:nvSpPr>
        <p:spPr>
          <a:xfrm>
            <a:off x="361453" y="1770137"/>
            <a:ext cx="1906291" cy="492443"/>
          </a:xfrm>
          <a:prstGeom prst="rect">
            <a:avLst/>
          </a:prstGeom>
        </p:spPr>
        <p:txBody>
          <a:bodyPr wrap="none">
            <a:spAutoFit/>
          </a:bodyPr>
          <a:lstStyle/>
          <a:p>
            <a:r>
              <a:rPr lang="en-US" altLang="zh-CN" sz="2600" kern="100" dirty="0">
                <a:solidFill>
                  <a:srgbClr val="E36C0A"/>
                </a:solidFill>
                <a:latin typeface="Times New Roman"/>
                <a:ea typeface="华文细黑"/>
              </a:rPr>
              <a:t>[</a:t>
            </a:r>
            <a:r>
              <a:rPr lang="zh-CN" altLang="zh-CN" sz="2600" kern="100" dirty="0">
                <a:solidFill>
                  <a:srgbClr val="E36C0A"/>
                </a:solidFill>
                <a:latin typeface="Times New Roman"/>
                <a:ea typeface="华文细黑"/>
                <a:cs typeface="Times New Roman"/>
              </a:rPr>
              <a:t>－</a:t>
            </a:r>
            <a:r>
              <a:rPr lang="en-US" altLang="zh-CN" sz="2600" kern="100" dirty="0">
                <a:solidFill>
                  <a:srgbClr val="E36C0A"/>
                </a:solidFill>
                <a:latin typeface="Times New Roman"/>
                <a:ea typeface="华文细黑"/>
              </a:rPr>
              <a:t>1</a:t>
            </a:r>
            <a:r>
              <a:rPr lang="zh-CN" altLang="zh-CN" sz="2600" kern="100" dirty="0">
                <a:solidFill>
                  <a:srgbClr val="E36C0A"/>
                </a:solidFill>
                <a:latin typeface="Times New Roman"/>
                <a:ea typeface="华文细黑"/>
                <a:cs typeface="Times New Roman"/>
              </a:rPr>
              <a:t>，＋</a:t>
            </a:r>
            <a:r>
              <a:rPr lang="en-US" altLang="zh-CN" sz="2600" kern="100" dirty="0">
                <a:solidFill>
                  <a:srgbClr val="E36C0A"/>
                </a:solidFill>
                <a:latin typeface="宋体"/>
                <a:ea typeface="华文细黑"/>
                <a:cs typeface="Times New Roman"/>
              </a:rPr>
              <a:t>∞</a:t>
            </a:r>
            <a:r>
              <a:rPr lang="en-US" altLang="zh-CN" sz="2600" kern="100" dirty="0">
                <a:solidFill>
                  <a:srgbClr val="E36C0A"/>
                </a:solidFill>
                <a:latin typeface="Times New Roman"/>
                <a:ea typeface="华文细黑"/>
              </a:rPr>
              <a:t>)</a:t>
            </a:r>
            <a:endParaRPr lang="zh-CN" altLang="en-US" sz="2600" dirty="0"/>
          </a:p>
        </p:txBody>
      </p:sp>
    </p:spTree>
    <p:extLst>
      <p:ext uri="{BB962C8B-B14F-4D97-AF65-F5344CB8AC3E}">
        <p14:creationId xmlns:p14="http://schemas.microsoft.com/office/powerpoint/2010/main" xmlns="" val="100731649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924"/>
                                        </p:tgtEl>
                                        <p:attrNameLst>
                                          <p:attrName>style.visibility</p:attrName>
                                        </p:attrNameLst>
                                      </p:cBhvr>
                                      <p:to>
                                        <p:strVal val="visible"/>
                                      </p:to>
                                    </p:set>
                                    <p:animEffect transition="in" filter="blinds(horizontal)">
                                      <p:cBhvr>
                                        <p:cTn id="10" dur="500"/>
                                        <p:tgtEl>
                                          <p:spTgt spid="3892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3867" y="898565"/>
            <a:ext cx="8770682" cy="3617401"/>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从填写内容看，主要有两类：一类是定量填写型，要求考生填写数值、数集或数量关系</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由于填空题缺少选项的信息，所以高考题中多数是以定量型问题出现；另一类是定性填写型，要求填写的是具有某种性质的对象或填写给定的数学对象的某种性质，如命题真假的判断等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近几年出现了定性型的具有多重选择的填空题</a:t>
            </a:r>
            <a:r>
              <a:rPr lang="en-US" altLang="zh-CN" sz="2600" kern="100" dirty="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xmlns="" val="225453219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30506" y="994967"/>
            <a:ext cx="8733982" cy="129266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6.(2015·</a:t>
            </a:r>
            <a:r>
              <a:rPr lang="zh-CN" altLang="zh-CN" sz="2600" kern="100" dirty="0">
                <a:latin typeface="Times New Roman"/>
                <a:ea typeface="华文细黑"/>
                <a:cs typeface="Times New Roman"/>
              </a:rPr>
              <a:t>山东</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若</a:t>
            </a:r>
            <a:r>
              <a:rPr lang="en-US" altLang="zh-CN" sz="2600" kern="100" dirty="0">
                <a:latin typeface="宋体"/>
                <a:ea typeface="华文细黑"/>
                <a:cs typeface="Times New Roman"/>
              </a:rPr>
              <a:t>“</a:t>
            </a:r>
            <a:r>
              <a:rPr lang="en-US" altLang="zh-CN" sz="2600" kern="100" dirty="0">
                <a:latin typeface="Cambria Math"/>
                <a:ea typeface="华文细黑"/>
                <a:cs typeface="Cambria Math"/>
              </a:rPr>
              <a:t>∀</a:t>
            </a:r>
            <a:r>
              <a:rPr lang="en-US" altLang="zh-CN" sz="2600" i="1" kern="100" dirty="0">
                <a:latin typeface="Times New Roman"/>
                <a:ea typeface="华文细黑"/>
                <a:cs typeface="Courier New"/>
              </a:rPr>
              <a:t>x</a:t>
            </a:r>
            <a:r>
              <a:rPr lang="en-US" altLang="zh-CN" sz="2600" kern="100" dirty="0" smtClean="0">
                <a:latin typeface="宋体"/>
                <a:ea typeface="华文细黑"/>
                <a:cs typeface="Times New Roman"/>
              </a:rPr>
              <a:t>∈     </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tan </a:t>
            </a:r>
            <a:r>
              <a:rPr lang="en-US" altLang="zh-CN" sz="2600" i="1" kern="100" dirty="0" err="1">
                <a:latin typeface="Times New Roman"/>
                <a:ea typeface="华文细黑"/>
                <a:cs typeface="Courier New"/>
              </a:rPr>
              <a:t>x</a:t>
            </a:r>
            <a:r>
              <a:rPr lang="en-US" altLang="zh-CN" sz="2600" kern="100" dirty="0" err="1">
                <a:latin typeface="宋体"/>
                <a:ea typeface="华文细黑"/>
                <a:cs typeface="Times New Roman"/>
              </a:rPr>
              <a:t>≤</a:t>
            </a:r>
            <a:r>
              <a:rPr lang="en-US" altLang="zh-CN" sz="2600" i="1" kern="100" dirty="0" err="1">
                <a:latin typeface="Times New Roman"/>
                <a:ea typeface="华文细黑"/>
                <a:cs typeface="Courier New"/>
              </a:rPr>
              <a:t>m</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是真命题，则实数</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的最小值为</a:t>
            </a:r>
            <a:r>
              <a:rPr lang="en-US" altLang="zh-CN" sz="2600" kern="100" dirty="0">
                <a:latin typeface="Times New Roman"/>
                <a:ea typeface="华文细黑"/>
                <a:cs typeface="Courier New"/>
              </a:rPr>
              <a:t>________.</a:t>
            </a:r>
            <a:endParaRPr lang="zh-CN" altLang="zh-CN" sz="1050" kern="100" dirty="0">
              <a:effectLst/>
              <a:latin typeface="宋体"/>
              <a:cs typeface="Courier New"/>
            </a:endParaRPr>
          </a:p>
        </p:txBody>
      </p:sp>
      <p:sp>
        <p:nvSpPr>
          <p:cNvPr id="22" name="矩形 21"/>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4" name="直接连接符 23"/>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6" name="任意多边形 25">
            <a:hlinkClick r:id="rId3"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27" name="任意多边形 26">
            <a:hlinkClick r:id="rId4"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28" name="任意多边形 27">
            <a:hlinkClick r:id="rId5"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29" name="任意多边形 28">
            <a:hlinkClick r:id="rId6"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30" name="任意多边形 29">
            <a:hlinkClick r:id="rId7"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8"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6</a:t>
            </a:r>
            <a:endParaRPr lang="zh-CN" altLang="en-US" sz="1800" dirty="0">
              <a:solidFill>
                <a:srgbClr val="0000FF"/>
              </a:solidFill>
              <a:latin typeface="Broadway" pitchFamily="82" charset="0"/>
              <a:cs typeface="Times New Roman" pitchFamily="18" charset="0"/>
            </a:endParaRPr>
          </a:p>
        </p:txBody>
      </p:sp>
      <p:sp>
        <p:nvSpPr>
          <p:cNvPr id="32" name="任意多边形 31">
            <a:hlinkClick r:id="rId9"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33" name="任意多边形 32">
            <a:hlinkClick r:id="rId10"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34" name="任意多边形 33">
            <a:hlinkClick r:id="rId11"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12"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13"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48" name="任意多边形 47">
            <a:hlinkClick r:id="rId14"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49" name="任意多边形 48">
            <a:hlinkClick r:id="rId15"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50" name="任意多边形 49">
            <a:hlinkClick r:id="rId16"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1" name="任意多边形 50">
            <a:hlinkClick r:id="rId17"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2" name="任意多边形 51">
            <a:hlinkClick r:id="rId18"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3" name="任意多边形 52">
            <a:hlinkClick r:id="rId19"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20"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21"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56" name="任意多边形 55">
            <a:hlinkClick r:id="rId22"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2280157247"/>
              </p:ext>
            </p:extLst>
          </p:nvPr>
        </p:nvGraphicFramePr>
        <p:xfrm>
          <a:off x="3634804" y="994967"/>
          <a:ext cx="939800" cy="792163"/>
        </p:xfrm>
        <a:graphic>
          <a:graphicData uri="http://schemas.openxmlformats.org/presentationml/2006/ole">
            <p:oleObj spid="_x0000_s93215" name="文档" r:id="rId23" imgW="939885" imgH="791470" progId="Word.Document.12">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1982175822"/>
              </p:ext>
            </p:extLst>
          </p:nvPr>
        </p:nvGraphicFramePr>
        <p:xfrm>
          <a:off x="375682" y="2320974"/>
          <a:ext cx="7413625" cy="1258888"/>
        </p:xfrm>
        <a:graphic>
          <a:graphicData uri="http://schemas.openxmlformats.org/presentationml/2006/ole">
            <p:oleObj spid="_x0000_s93216" name="文档" r:id="rId24" imgW="7414006" imgH="1258922" progId="Word.Document.12">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77075712"/>
              </p:ext>
            </p:extLst>
          </p:nvPr>
        </p:nvGraphicFramePr>
        <p:xfrm>
          <a:off x="395536" y="2897038"/>
          <a:ext cx="7413625" cy="1258888"/>
        </p:xfrm>
        <a:graphic>
          <a:graphicData uri="http://schemas.openxmlformats.org/presentationml/2006/ole">
            <p:oleObj spid="_x0000_s93217" name="文档" r:id="rId25" imgW="7414006" imgH="1260725" progId="Word.Document.12">
              <p:embed/>
            </p:oleObj>
          </a:graphicData>
        </a:graphic>
      </p:graphicFrame>
      <p:sp>
        <p:nvSpPr>
          <p:cNvPr id="7" name="矩形 6"/>
          <p:cNvSpPr/>
          <p:nvPr/>
        </p:nvSpPr>
        <p:spPr>
          <a:xfrm>
            <a:off x="261045" y="3515247"/>
            <a:ext cx="4572000" cy="121674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依题意，</a:t>
            </a:r>
            <a:r>
              <a:rPr lang="en-US" altLang="zh-CN" sz="2600" i="1" kern="100" dirty="0" err="1">
                <a:latin typeface="Times New Roman"/>
                <a:ea typeface="华文细黑"/>
                <a:cs typeface="Courier New"/>
              </a:rPr>
              <a:t>m</a:t>
            </a:r>
            <a:r>
              <a:rPr lang="en-US" altLang="zh-CN" sz="2600" kern="100" dirty="0" err="1">
                <a:latin typeface="宋体"/>
                <a:ea typeface="华文细黑"/>
                <a:cs typeface="Times New Roman"/>
              </a:rPr>
              <a:t>≥</a:t>
            </a:r>
            <a:r>
              <a:rPr lang="en-US" altLang="zh-CN" sz="2600" i="1" kern="100" dirty="0" err="1">
                <a:latin typeface="Times New Roman"/>
                <a:ea typeface="华文细黑"/>
                <a:cs typeface="Courier New"/>
              </a:rPr>
              <a:t>y</a:t>
            </a:r>
            <a:r>
              <a:rPr lang="en-US" altLang="zh-CN" sz="2600" kern="100" baseline="-25000" dirty="0" err="1">
                <a:latin typeface="Times New Roman"/>
                <a:ea typeface="华文细黑"/>
                <a:cs typeface="Courier New"/>
              </a:rPr>
              <a:t>max</a:t>
            </a:r>
            <a:r>
              <a:rPr lang="zh-CN" altLang="zh-CN" sz="2600" kern="100" dirty="0">
                <a:latin typeface="Times New Roman"/>
                <a:ea typeface="华文细黑"/>
                <a:cs typeface="Times New Roman"/>
              </a:rPr>
              <a:t>，即</a:t>
            </a:r>
            <a:r>
              <a:rPr lang="en-US" altLang="zh-CN" sz="2600" i="1" kern="100" dirty="0">
                <a:latin typeface="Times New Roman"/>
                <a:ea typeface="华文细黑"/>
                <a:cs typeface="Courier New"/>
              </a:rPr>
              <a:t>m</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的最小值为</a:t>
            </a:r>
            <a:r>
              <a:rPr lang="en-US" altLang="zh-CN" sz="2600" kern="100" dirty="0">
                <a:latin typeface="Times New Roman"/>
                <a:ea typeface="华文细黑"/>
                <a:cs typeface="Courier New"/>
              </a:rPr>
              <a:t>1.</a:t>
            </a:r>
            <a:endParaRPr lang="zh-CN" altLang="zh-CN" sz="2600" kern="100" dirty="0">
              <a:effectLst/>
              <a:latin typeface="宋体"/>
              <a:cs typeface="Courier New"/>
            </a:endParaRPr>
          </a:p>
        </p:txBody>
      </p:sp>
      <p:sp>
        <p:nvSpPr>
          <p:cNvPr id="9" name="矩形 8"/>
          <p:cNvSpPr/>
          <p:nvPr/>
        </p:nvSpPr>
        <p:spPr>
          <a:xfrm>
            <a:off x="3131840" y="1707654"/>
            <a:ext cx="351378" cy="492443"/>
          </a:xfrm>
          <a:prstGeom prst="rect">
            <a:avLst/>
          </a:prstGeom>
        </p:spPr>
        <p:txBody>
          <a:bodyPr wrap="none">
            <a:spAutoFit/>
          </a:bodyPr>
          <a:lstStyle/>
          <a:p>
            <a:r>
              <a:rPr lang="en-US" altLang="zh-CN" sz="2600" kern="100" dirty="0">
                <a:solidFill>
                  <a:srgbClr val="E36C0A"/>
                </a:solidFill>
                <a:latin typeface="Times New Roman"/>
                <a:ea typeface="华文细黑"/>
              </a:rPr>
              <a:t>1</a:t>
            </a:r>
            <a:endParaRPr lang="zh-CN" altLang="en-US" sz="2600" dirty="0"/>
          </a:p>
        </p:txBody>
      </p:sp>
    </p:spTree>
    <p:extLst>
      <p:ext uri="{BB962C8B-B14F-4D97-AF65-F5344CB8AC3E}">
        <p14:creationId xmlns:p14="http://schemas.microsoft.com/office/powerpoint/2010/main" xmlns="" val="382107432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91461" y="1050057"/>
            <a:ext cx="8310084" cy="1564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设</a:t>
            </a:r>
            <a:r>
              <a:rPr lang="en-US" altLang="zh-CN" sz="2600" i="1" kern="100" dirty="0">
                <a:latin typeface="Times New Roman"/>
                <a:ea typeface="华文细黑"/>
                <a:cs typeface="Courier New"/>
              </a:rPr>
              <a:t>θ</a:t>
            </a:r>
            <a:r>
              <a:rPr lang="zh-CN" altLang="zh-CN" sz="2600" kern="100" dirty="0">
                <a:latin typeface="Times New Roman"/>
                <a:ea typeface="华文细黑"/>
                <a:cs typeface="Times New Roman"/>
              </a:rPr>
              <a:t>为第二象限角，</a:t>
            </a:r>
            <a:r>
              <a:rPr lang="zh-CN" altLang="zh-CN" sz="2600" kern="100" dirty="0" smtClean="0">
                <a:latin typeface="Times New Roman"/>
                <a:ea typeface="华文细黑"/>
                <a:cs typeface="Times New Roman"/>
              </a:rPr>
              <a:t>若</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则</a:t>
            </a:r>
            <a:r>
              <a:rPr lang="en-US" altLang="zh-CN" sz="2600" kern="100" dirty="0">
                <a:latin typeface="Times New Roman"/>
                <a:ea typeface="华文细黑"/>
                <a:cs typeface="Courier New"/>
              </a:rPr>
              <a:t>sin </a:t>
            </a:r>
            <a:r>
              <a:rPr lang="en-US" altLang="zh-CN" sz="2600" i="1" kern="100" dirty="0">
                <a:latin typeface="Times New Roman"/>
                <a:ea typeface="华文细黑"/>
                <a:cs typeface="Courier New"/>
              </a:rPr>
              <a:t>θ</a:t>
            </a:r>
            <a:r>
              <a:rPr lang="zh-CN" altLang="zh-CN" sz="2600" kern="100" dirty="0">
                <a:latin typeface="Times New Roman"/>
                <a:ea typeface="华文细黑"/>
                <a:cs typeface="Times New Roman"/>
              </a:rPr>
              <a:t>＋</a:t>
            </a:r>
            <a:r>
              <a:rPr lang="en-US" altLang="zh-CN" sz="2600" kern="100" dirty="0" err="1">
                <a:latin typeface="Times New Roman"/>
                <a:ea typeface="华文细黑"/>
                <a:cs typeface="Courier New"/>
              </a:rPr>
              <a:t>cos</a:t>
            </a:r>
            <a:r>
              <a:rPr lang="en-US" altLang="zh-CN" sz="2600" kern="100" dirty="0">
                <a:latin typeface="Times New Roman"/>
                <a:ea typeface="华文细黑"/>
                <a:cs typeface="Courier New"/>
              </a:rPr>
              <a:t> </a:t>
            </a:r>
            <a:r>
              <a:rPr lang="en-US" altLang="zh-CN" sz="2600" i="1" kern="100" dirty="0">
                <a:latin typeface="Times New Roman"/>
                <a:ea typeface="华文细黑"/>
                <a:cs typeface="Courier New"/>
              </a:rPr>
              <a:t>θ</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___</a:t>
            </a:r>
          </a:p>
          <a:p>
            <a:pPr algn="just">
              <a:lnSpc>
                <a:spcPct val="150000"/>
              </a:lnSpc>
              <a:spcAft>
                <a:spcPts val="0"/>
              </a:spcAft>
            </a:pPr>
            <a:r>
              <a:rPr lang="en-US" altLang="zh-CN" sz="2600" kern="100" dirty="0" smtClean="0">
                <a:latin typeface="Times New Roman"/>
                <a:ea typeface="华文细黑"/>
                <a:cs typeface="Courier New"/>
              </a:rPr>
              <a:t>_____.</a:t>
            </a:r>
            <a:endParaRPr lang="zh-CN" altLang="zh-CN" sz="1050" kern="100" dirty="0">
              <a:effectLst/>
              <a:latin typeface="宋体"/>
              <a:cs typeface="Courier New"/>
            </a:endParaRPr>
          </a:p>
        </p:txBody>
      </p:sp>
      <p:sp>
        <p:nvSpPr>
          <p:cNvPr id="23" name="矩形 22"/>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4" name="直接连接符 23"/>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5" name="任意多边形 24">
            <a:hlinkClick r:id="rId3"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27" name="任意多边形 26">
            <a:hlinkClick r:id="rId4"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28" name="任意多边形 27">
            <a:hlinkClick r:id="rId5"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29" name="任意多边形 28">
            <a:hlinkClick r:id="rId6"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30" name="任意多边形 29">
            <a:hlinkClick r:id="rId7"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8"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9"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7</a:t>
            </a:r>
            <a:endParaRPr lang="zh-CN" altLang="en-US" sz="1800" dirty="0">
              <a:solidFill>
                <a:srgbClr val="0000FF"/>
              </a:solidFill>
              <a:latin typeface="Broadway" pitchFamily="82" charset="0"/>
              <a:cs typeface="Times New Roman" pitchFamily="18" charset="0"/>
            </a:endParaRPr>
          </a:p>
        </p:txBody>
      </p:sp>
      <p:sp>
        <p:nvSpPr>
          <p:cNvPr id="33" name="任意多边形 32">
            <a:hlinkClick r:id="rId10"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34" name="任意多边形 33">
            <a:hlinkClick r:id="rId11"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35" name="任意多边形 34">
            <a:hlinkClick r:id="rId12"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48" name="任意多边形 47">
            <a:hlinkClick r:id="rId13"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49" name="任意多边形 48">
            <a:hlinkClick r:id="rId14"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50" name="任意多边形 49">
            <a:hlinkClick r:id="rId15"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51" name="任意多边形 50">
            <a:hlinkClick r:id="rId16"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2" name="任意多边形 51">
            <a:hlinkClick r:id="rId17"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3" name="任意多边形 52">
            <a:hlinkClick r:id="rId18"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19"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20"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56" name="任意多边形 55">
            <a:hlinkClick r:id="rId21"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57" name="任意多边形 56">
            <a:hlinkClick r:id="rId22"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1694279328"/>
              </p:ext>
            </p:extLst>
          </p:nvPr>
        </p:nvGraphicFramePr>
        <p:xfrm>
          <a:off x="3923928" y="1013470"/>
          <a:ext cx="2428875" cy="838200"/>
        </p:xfrm>
        <a:graphic>
          <a:graphicData uri="http://schemas.openxmlformats.org/presentationml/2006/ole">
            <p:oleObj spid="_x0000_s94252" name="文档" r:id="rId23" imgW="2434632" imgH="837138" progId="Word.Document.12">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542864888"/>
              </p:ext>
            </p:extLst>
          </p:nvPr>
        </p:nvGraphicFramePr>
        <p:xfrm>
          <a:off x="406846" y="2388096"/>
          <a:ext cx="8629650" cy="1047750"/>
        </p:xfrm>
        <a:graphic>
          <a:graphicData uri="http://schemas.openxmlformats.org/presentationml/2006/ole">
            <p:oleObj spid="_x0000_s94253" name="文档" r:id="rId24" imgW="8632762" imgH="1064604" progId="Word.Document.12">
              <p:embed/>
            </p:oleObj>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xmlns="" val="3737846651"/>
              </p:ext>
            </p:extLst>
          </p:nvPr>
        </p:nvGraphicFramePr>
        <p:xfrm>
          <a:off x="400050" y="3242667"/>
          <a:ext cx="8629650" cy="1057275"/>
        </p:xfrm>
        <a:graphic>
          <a:graphicData uri="http://schemas.openxmlformats.org/presentationml/2006/ole">
            <p:oleObj spid="_x0000_s94254" name="文档" r:id="rId25" imgW="8632762" imgH="1066767" progId="Word.Document.12">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159866562"/>
              </p:ext>
            </p:extLst>
          </p:nvPr>
        </p:nvGraphicFramePr>
        <p:xfrm>
          <a:off x="400050" y="3962400"/>
          <a:ext cx="8629650" cy="1314450"/>
        </p:xfrm>
        <a:graphic>
          <a:graphicData uri="http://schemas.openxmlformats.org/presentationml/2006/ole">
            <p:oleObj spid="_x0000_s94255" name="文档" r:id="rId26" imgW="8632762" imgH="1316605" progId="Word.Document.12">
              <p:embed/>
            </p:oleObj>
          </a:graphicData>
        </a:graphic>
      </p:graphicFrame>
    </p:spTree>
    <p:extLst>
      <p:ext uri="{BB962C8B-B14F-4D97-AF65-F5344CB8AC3E}">
        <p14:creationId xmlns:p14="http://schemas.microsoft.com/office/powerpoint/2010/main" xmlns="" val="287247499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51520" y="1257300"/>
            <a:ext cx="8310084" cy="61657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又</a:t>
            </a:r>
            <a:r>
              <a:rPr lang="en-US" altLang="zh-CN" sz="2600" i="1" kern="100" dirty="0">
                <a:latin typeface="Times New Roman"/>
                <a:ea typeface="华文细黑"/>
                <a:cs typeface="Courier New"/>
              </a:rPr>
              <a:t>θ</a:t>
            </a:r>
            <a:r>
              <a:rPr lang="zh-CN" altLang="zh-CN" sz="2600" kern="100" dirty="0">
                <a:latin typeface="Times New Roman"/>
                <a:ea typeface="华文细黑"/>
                <a:cs typeface="Times New Roman"/>
              </a:rPr>
              <a:t>为第二象限角，</a:t>
            </a:r>
            <a:endParaRPr lang="zh-CN" altLang="zh-CN" sz="1050" kern="100" dirty="0">
              <a:effectLst/>
              <a:latin typeface="宋体"/>
              <a:cs typeface="Courier New"/>
            </a:endParaRPr>
          </a:p>
        </p:txBody>
      </p:sp>
      <p:sp>
        <p:nvSpPr>
          <p:cNvPr id="23" name="矩形 22"/>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4" name="直接连接符 23"/>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5" name="任意多边形 24">
            <a:hlinkClick r:id="rId3"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27" name="任意多边形 26">
            <a:hlinkClick r:id="rId4"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28" name="任意多边形 27">
            <a:hlinkClick r:id="rId5"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29" name="任意多边形 28">
            <a:hlinkClick r:id="rId6"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30" name="任意多边形 29">
            <a:hlinkClick r:id="rId7"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8"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9"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7</a:t>
            </a:r>
            <a:endParaRPr lang="zh-CN" altLang="en-US" sz="1800" dirty="0">
              <a:solidFill>
                <a:srgbClr val="0000FF"/>
              </a:solidFill>
              <a:latin typeface="Broadway" pitchFamily="82" charset="0"/>
              <a:cs typeface="Times New Roman" pitchFamily="18" charset="0"/>
            </a:endParaRPr>
          </a:p>
        </p:txBody>
      </p:sp>
      <p:sp>
        <p:nvSpPr>
          <p:cNvPr id="33" name="任意多边形 32">
            <a:hlinkClick r:id="rId10"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34" name="任意多边形 33">
            <a:hlinkClick r:id="rId11"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35" name="任意多边形 34">
            <a:hlinkClick r:id="rId12"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48" name="任意多边形 47">
            <a:hlinkClick r:id="rId13"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49" name="任意多边形 48">
            <a:hlinkClick r:id="rId14"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50" name="任意多边形 49">
            <a:hlinkClick r:id="rId15"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51" name="任意多边形 50">
            <a:hlinkClick r:id="rId16"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2" name="任意多边形 51">
            <a:hlinkClick r:id="rId17"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3" name="任意多边形 52">
            <a:hlinkClick r:id="rId18"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19"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20"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56" name="任意多边形 55">
            <a:hlinkClick r:id="rId21"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57" name="任意多边形 56">
            <a:hlinkClick r:id="rId22"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xmlns="" val="2121836025"/>
              </p:ext>
            </p:extLst>
          </p:nvPr>
        </p:nvGraphicFramePr>
        <p:xfrm>
          <a:off x="337567" y="1905372"/>
          <a:ext cx="8629650" cy="1057275"/>
        </p:xfrm>
        <a:graphic>
          <a:graphicData uri="http://schemas.openxmlformats.org/presentationml/2006/ole">
            <p:oleObj spid="_x0000_s96285" name="文档" r:id="rId23" imgW="8632762" imgH="1066767" progId="Word.Document.12">
              <p:embed/>
            </p:oleObj>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xmlns="" val="1515217096"/>
              </p:ext>
            </p:extLst>
          </p:nvPr>
        </p:nvGraphicFramePr>
        <p:xfrm>
          <a:off x="328042" y="2792313"/>
          <a:ext cx="8629650" cy="1057275"/>
        </p:xfrm>
        <a:graphic>
          <a:graphicData uri="http://schemas.openxmlformats.org/presentationml/2006/ole">
            <p:oleObj spid="_x0000_s96286" name="文档" r:id="rId24" imgW="8632762" imgH="1068209" progId="Word.Document.12">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4269517887"/>
              </p:ext>
            </p:extLst>
          </p:nvPr>
        </p:nvGraphicFramePr>
        <p:xfrm>
          <a:off x="328042" y="3633564"/>
          <a:ext cx="8629650" cy="1314450"/>
        </p:xfrm>
        <a:graphic>
          <a:graphicData uri="http://schemas.openxmlformats.org/presentationml/2006/ole">
            <p:oleObj spid="_x0000_s96287" name="文档" r:id="rId25" imgW="8632762" imgH="1318047" progId="Word.Document.12">
              <p:embed/>
            </p:oleObj>
          </a:graphicData>
        </a:graphic>
      </p:graphicFrame>
    </p:spTree>
    <p:extLst>
      <p:ext uri="{BB962C8B-B14F-4D97-AF65-F5344CB8AC3E}">
        <p14:creationId xmlns:p14="http://schemas.microsoft.com/office/powerpoint/2010/main" xmlns="" val="380766089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79512" y="843558"/>
            <a:ext cx="8733982" cy="1892826"/>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定义区间</a:t>
            </a:r>
            <a:r>
              <a:rPr lang="en-US" altLang="zh-CN" sz="2600" kern="100" dirty="0">
                <a:latin typeface="IPAPANNEW"/>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IPAPANNEW"/>
                <a:ea typeface="华文细黑"/>
                <a:cs typeface="Times New Roman"/>
              </a:rPr>
              <a:t>1</a:t>
            </a:r>
            <a:r>
              <a:rPr lang="zh-CN" altLang="zh-CN" sz="2600" kern="100" dirty="0">
                <a:latin typeface="IPAPANNEW"/>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IPAPANNEW"/>
                <a:ea typeface="华文细黑"/>
                <a:cs typeface="Times New Roman"/>
              </a:rPr>
              <a:t>2</a:t>
            </a:r>
            <a:r>
              <a:rPr lang="en-US" altLang="zh-CN" sz="2600" kern="100" dirty="0">
                <a:latin typeface="IPAPANNEW"/>
                <a:ea typeface="华文细黑"/>
                <a:cs typeface="Times New Roman"/>
              </a:rPr>
              <a:t>]</a:t>
            </a:r>
            <a:r>
              <a:rPr lang="en-US" altLang="zh-CN" sz="2600" kern="100" dirty="0">
                <a:latin typeface="Times New Roman"/>
                <a:ea typeface="华文细黑"/>
                <a:cs typeface="Courier New"/>
              </a:rPr>
              <a:t> (</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en-US" altLang="zh-CN" sz="2600" kern="100" dirty="0">
                <a:latin typeface="Times New Roman"/>
                <a:ea typeface="华文细黑"/>
                <a:cs typeface="Courier New"/>
              </a:rPr>
              <a:t>&lt;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的长度为</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，已知函数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kern="100" dirty="0" smtClean="0">
                <a:latin typeface="Times New Roman"/>
                <a:ea typeface="华文细黑"/>
                <a:cs typeface="Courier New"/>
              </a:rPr>
              <a:t>log </a:t>
            </a:r>
            <a:r>
              <a:rPr lang="en-US" altLang="zh-CN" sz="2600" i="1" kern="100" dirty="0" smtClean="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的定义域为</a:t>
            </a:r>
            <a:r>
              <a:rPr lang="en-US" altLang="zh-CN" sz="2600" kern="100" dirty="0">
                <a:latin typeface="IPAPANNEW"/>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IPAPANNEW"/>
                <a:ea typeface="华文细黑"/>
                <a:cs typeface="Times New Roman"/>
              </a:rPr>
              <a:t>，</a:t>
            </a:r>
            <a:r>
              <a:rPr lang="en-US" altLang="zh-CN" sz="2600" i="1" kern="100" dirty="0">
                <a:latin typeface="Times New Roman"/>
                <a:ea typeface="华文细黑"/>
                <a:cs typeface="Courier New"/>
              </a:rPr>
              <a:t>b</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，值域为</a:t>
            </a:r>
            <a:r>
              <a:rPr lang="en-US" altLang="zh-CN" sz="2600" kern="100" dirty="0">
                <a:latin typeface="IPAPANNEW"/>
                <a:ea typeface="华文细黑"/>
                <a:cs typeface="Times New Roman"/>
              </a:rPr>
              <a:t>[0,2]</a:t>
            </a:r>
            <a:r>
              <a:rPr lang="zh-CN" altLang="zh-CN" sz="2600" kern="100" dirty="0">
                <a:latin typeface="Times New Roman"/>
                <a:ea typeface="华文细黑"/>
                <a:cs typeface="Times New Roman"/>
              </a:rPr>
              <a:t>，则区间</a:t>
            </a:r>
            <a:r>
              <a:rPr lang="en-US" altLang="zh-CN" sz="2600" kern="100" dirty="0">
                <a:latin typeface="IPAPANNEW"/>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IPAPANNEW"/>
                <a:ea typeface="华文细黑"/>
                <a:cs typeface="Times New Roman"/>
              </a:rPr>
              <a:t>，</a:t>
            </a:r>
            <a:r>
              <a:rPr lang="en-US" altLang="zh-CN" sz="2600" i="1" kern="100" dirty="0">
                <a:latin typeface="Times New Roman"/>
                <a:ea typeface="华文细黑"/>
                <a:cs typeface="Courier New"/>
              </a:rPr>
              <a:t>b</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的长度的最大值与最小值的差为</a:t>
            </a:r>
            <a:r>
              <a:rPr lang="en-US" altLang="zh-CN" sz="2600" kern="100" dirty="0">
                <a:latin typeface="Times New Roman"/>
                <a:ea typeface="华文细黑"/>
                <a:cs typeface="Courier New"/>
              </a:rPr>
              <a:t>________.</a:t>
            </a:r>
            <a:endParaRPr lang="zh-CN" altLang="zh-CN" sz="1050" kern="100" dirty="0">
              <a:effectLst/>
              <a:latin typeface="宋体"/>
              <a:cs typeface="Courier New"/>
            </a:endParaRPr>
          </a:p>
        </p:txBody>
      </p:sp>
      <p:graphicFrame>
        <p:nvGraphicFramePr>
          <p:cNvPr id="23" name="对象 22"/>
          <p:cNvGraphicFramePr>
            <a:graphicFrameLocks noChangeAspect="1"/>
          </p:cNvGraphicFramePr>
          <p:nvPr>
            <p:extLst>
              <p:ext uri="{D42A27DB-BD31-4B8C-83A1-F6EECF244321}">
                <p14:modId xmlns:p14="http://schemas.microsoft.com/office/powerpoint/2010/main" xmlns="" val="2402547712"/>
              </p:ext>
            </p:extLst>
          </p:nvPr>
        </p:nvGraphicFramePr>
        <p:xfrm>
          <a:off x="247650" y="2711549"/>
          <a:ext cx="6381750" cy="1876425"/>
        </p:xfrm>
        <a:graphic>
          <a:graphicData uri="http://schemas.openxmlformats.org/presentationml/2006/ole">
            <p:oleObj spid="_x0000_s42028" name="文档" r:id="rId3" imgW="6385602" imgH="1879010" progId="Word.Document.12">
              <p:embed/>
            </p:oleObj>
          </a:graphicData>
        </a:graphic>
      </p:graphicFrame>
      <p:sp>
        <p:nvSpPr>
          <p:cNvPr id="24" name="矩形 23"/>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5" name="直接连接符 24"/>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6" name="任意多边形 25">
            <a:hlinkClick r:id="rId4"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27" name="任意多边形 26">
            <a:hlinkClick r:id="rId5"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28" name="任意多边形 27">
            <a:hlinkClick r:id="rId6"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29" name="任意多边形 28">
            <a:hlinkClick r:id="rId7"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30" name="任意多边形 29">
            <a:hlinkClick r:id="rId8"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9"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10"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33" name="任意多边形 32">
            <a:hlinkClick r:id="rId11"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8</a:t>
            </a:r>
            <a:endParaRPr lang="zh-CN" altLang="en-US" sz="1800" dirty="0">
              <a:solidFill>
                <a:srgbClr val="0000FF"/>
              </a:solidFill>
              <a:latin typeface="Broadway" pitchFamily="82" charset="0"/>
              <a:cs typeface="Times New Roman" pitchFamily="18" charset="0"/>
            </a:endParaRPr>
          </a:p>
        </p:txBody>
      </p:sp>
      <p:sp>
        <p:nvSpPr>
          <p:cNvPr id="34" name="任意多边形 33">
            <a:hlinkClick r:id="rId12"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45" name="任意多边形 44">
            <a:hlinkClick r:id="rId13"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14"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15"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48" name="任意多边形 47">
            <a:hlinkClick r:id="rId16"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49" name="任意多边形 48">
            <a:hlinkClick r:id="rId17"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0" name="任意多边形 49">
            <a:hlinkClick r:id="rId18"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1" name="任意多边形 50">
            <a:hlinkClick r:id="rId19"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2" name="任意多边形 51">
            <a:hlinkClick r:id="rId20"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3" name="任意多边形 52">
            <a:hlinkClick r:id="rId21"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22"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23"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pic>
        <p:nvPicPr>
          <p:cNvPr id="42004" name="Picture 20" descr="238"/>
          <p:cNvPicPr>
            <a:picLocks noChangeAspect="1" noChangeArrowheads="1"/>
          </p:cNvPicPr>
          <p:nvPr/>
        </p:nvPicPr>
        <p:blipFill>
          <a:blip r:embed="rId24" cstate="print">
            <a:extLst>
              <a:ext uri="{28A0092B-C50C-407E-A947-70E740481C1C}">
                <a14:useLocalDpi xmlns:a14="http://schemas.microsoft.com/office/drawing/2010/main" xmlns="" val="0"/>
              </a:ext>
            </a:extLst>
          </a:blip>
          <a:srcRect/>
          <a:stretch>
            <a:fillRect/>
          </a:stretch>
        </p:blipFill>
        <p:spPr bwMode="auto">
          <a:xfrm>
            <a:off x="6444398" y="2355726"/>
            <a:ext cx="2448082" cy="22459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3" name="对象 2"/>
          <p:cNvGraphicFramePr>
            <a:graphicFrameLocks noChangeAspect="1"/>
          </p:cNvGraphicFramePr>
          <p:nvPr>
            <p:extLst>
              <p:ext uri="{D42A27DB-BD31-4B8C-83A1-F6EECF244321}">
                <p14:modId xmlns:p14="http://schemas.microsoft.com/office/powerpoint/2010/main" xmlns="" val="941969373"/>
              </p:ext>
            </p:extLst>
          </p:nvPr>
        </p:nvGraphicFramePr>
        <p:xfrm>
          <a:off x="323528" y="4260304"/>
          <a:ext cx="8629650" cy="1047750"/>
        </p:xfrm>
        <a:graphic>
          <a:graphicData uri="http://schemas.openxmlformats.org/presentationml/2006/ole">
            <p:oleObj spid="_x0000_s42029" name="文档" r:id="rId25" imgW="8632762" imgH="1066767" progId="Word.Document.12">
              <p:embed/>
            </p:oleObj>
          </a:graphicData>
        </a:graphic>
      </p:graphicFrame>
      <p:sp>
        <p:nvSpPr>
          <p:cNvPr id="5" name="矩形 4"/>
          <p:cNvSpPr/>
          <p:nvPr/>
        </p:nvSpPr>
        <p:spPr>
          <a:xfrm>
            <a:off x="4434783" y="2151315"/>
            <a:ext cx="351378" cy="492443"/>
          </a:xfrm>
          <a:prstGeom prst="rect">
            <a:avLst/>
          </a:prstGeom>
        </p:spPr>
        <p:txBody>
          <a:bodyPr wrap="none">
            <a:spAutoFit/>
          </a:bodyPr>
          <a:lstStyle/>
          <a:p>
            <a:r>
              <a:rPr lang="en-US" altLang="zh-CN" sz="2600" kern="100" dirty="0">
                <a:solidFill>
                  <a:srgbClr val="E36C0A"/>
                </a:solidFill>
                <a:latin typeface="Times New Roman"/>
                <a:ea typeface="华文细黑"/>
              </a:rPr>
              <a:t>3</a:t>
            </a:r>
            <a:endParaRPr lang="zh-CN" altLang="en-US" sz="2600" dirty="0"/>
          </a:p>
        </p:txBody>
      </p:sp>
      <p:graphicFrame>
        <p:nvGraphicFramePr>
          <p:cNvPr id="2" name="对象 1"/>
          <p:cNvGraphicFramePr>
            <a:graphicFrameLocks noChangeAspect="1"/>
          </p:cNvGraphicFramePr>
          <p:nvPr>
            <p:extLst>
              <p:ext uri="{D42A27DB-BD31-4B8C-83A1-F6EECF244321}">
                <p14:modId xmlns:p14="http://schemas.microsoft.com/office/powerpoint/2010/main" xmlns="" val="3902033901"/>
              </p:ext>
            </p:extLst>
          </p:nvPr>
        </p:nvGraphicFramePr>
        <p:xfrm>
          <a:off x="755576" y="1612560"/>
          <a:ext cx="184081" cy="552244"/>
        </p:xfrm>
        <a:graphic>
          <a:graphicData uri="http://schemas.openxmlformats.org/presentationml/2006/ole">
            <p:oleObj spid="_x0000_s42030" name="Equation" r:id="rId26" imgW="114120" imgH="342720" progId="">
              <p:embed/>
            </p:oleObj>
          </a:graphicData>
        </a:graphic>
      </p:graphicFrame>
    </p:spTree>
    <p:extLst>
      <p:ext uri="{BB962C8B-B14F-4D97-AF65-F5344CB8AC3E}">
        <p14:creationId xmlns:p14="http://schemas.microsoft.com/office/powerpoint/2010/main" xmlns="" val="426550058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par>
                                <p:cTn id="8" presetID="3" presetClass="entr" presetSubtype="10" fill="hold" nodeType="withEffect">
                                  <p:stCondLst>
                                    <p:cond delay="0"/>
                                  </p:stCondLst>
                                  <p:childTnLst>
                                    <p:set>
                                      <p:cBhvr>
                                        <p:cTn id="9" dur="1" fill="hold">
                                          <p:stCondLst>
                                            <p:cond delay="0"/>
                                          </p:stCondLst>
                                        </p:cTn>
                                        <p:tgtEl>
                                          <p:spTgt spid="42004"/>
                                        </p:tgtEl>
                                        <p:attrNameLst>
                                          <p:attrName>style.visibility</p:attrName>
                                        </p:attrNameLst>
                                      </p:cBhvr>
                                      <p:to>
                                        <p:strVal val="visible"/>
                                      </p:to>
                                    </p:set>
                                    <p:animEffect transition="in" filter="blinds(horizontal)">
                                      <p:cBhvr>
                                        <p:cTn id="10" dur="500"/>
                                        <p:tgtEl>
                                          <p:spTgt spid="4200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7" name="直接连接符 26"/>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8" name="任意多边形 27">
            <a:hlinkClick r:id="rId3"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29" name="任意多边形 28">
            <a:hlinkClick r:id="rId4"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30" name="任意多边形 29">
            <a:hlinkClick r:id="rId5"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6"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7"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33" name="任意多边形 32">
            <a:hlinkClick r:id="rId8"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34" name="任意多边形 33">
            <a:hlinkClick r:id="rId9"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45" name="任意多边形 44">
            <a:hlinkClick r:id="rId10"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11"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9</a:t>
            </a:r>
            <a:endParaRPr lang="zh-CN" altLang="en-US" sz="1800" dirty="0">
              <a:solidFill>
                <a:srgbClr val="0000FF"/>
              </a:solidFill>
              <a:latin typeface="Broadway" pitchFamily="82" charset="0"/>
              <a:cs typeface="Times New Roman" pitchFamily="18" charset="0"/>
            </a:endParaRPr>
          </a:p>
        </p:txBody>
      </p:sp>
      <p:sp>
        <p:nvSpPr>
          <p:cNvPr id="47" name="任意多边形 46">
            <a:hlinkClick r:id="rId12"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48" name="任意多边形 47">
            <a:hlinkClick r:id="rId13"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49" name="任意多边形 48">
            <a:hlinkClick r:id="rId14"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50" name="任意多边形 49">
            <a:hlinkClick r:id="rId15"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51" name="任意多边形 50">
            <a:hlinkClick r:id="rId16"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2" name="任意多边形 51">
            <a:hlinkClick r:id="rId17"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3" name="任意多边形 52">
            <a:hlinkClick r:id="rId18"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19"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20"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56" name="任意多边形 55">
            <a:hlinkClick r:id="rId21"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57" name="任意多边形 56">
            <a:hlinkClick r:id="rId22"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3855985084"/>
              </p:ext>
            </p:extLst>
          </p:nvPr>
        </p:nvGraphicFramePr>
        <p:xfrm>
          <a:off x="190822" y="1131590"/>
          <a:ext cx="8629650" cy="2390775"/>
        </p:xfrm>
        <a:graphic>
          <a:graphicData uri="http://schemas.openxmlformats.org/presentationml/2006/ole">
            <p:oleObj spid="_x0000_s95245" name="文档" r:id="rId23" imgW="8632762" imgH="2397072" progId="Word.Document.12">
              <p:embed/>
            </p:oleObj>
          </a:graphicData>
        </a:graphic>
      </p:graphicFrame>
      <p:sp>
        <p:nvSpPr>
          <p:cNvPr id="6" name="矩形 5"/>
          <p:cNvSpPr/>
          <p:nvPr/>
        </p:nvSpPr>
        <p:spPr>
          <a:xfrm>
            <a:off x="117233" y="3347001"/>
            <a:ext cx="8909535" cy="1240973"/>
          </a:xfrm>
          <a:prstGeom prst="rect">
            <a:avLst/>
          </a:prstGeom>
        </p:spPr>
        <p:txBody>
          <a:bodyPr>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由平面向量基本定理及点</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为</a:t>
            </a:r>
            <a:r>
              <a:rPr lang="en-US" altLang="zh-CN" sz="2600" i="1" kern="100" dirty="0">
                <a:latin typeface="Times New Roman"/>
                <a:ea typeface="华文细黑"/>
                <a:cs typeface="Courier New"/>
              </a:rPr>
              <a:t>ABCD</a:t>
            </a:r>
            <a:r>
              <a:rPr lang="zh-CN" altLang="zh-CN" sz="2600" kern="100" dirty="0">
                <a:latin typeface="Times New Roman"/>
                <a:ea typeface="华文细黑"/>
                <a:cs typeface="Times New Roman"/>
              </a:rPr>
              <a:t>内部或边界上任意一点，可知</a:t>
            </a:r>
            <a:r>
              <a:rPr lang="en-US" altLang="zh-CN" sz="2600" kern="100" dirty="0">
                <a:latin typeface="Times New Roman"/>
                <a:ea typeface="华文细黑"/>
                <a:cs typeface="Courier New"/>
              </a:rPr>
              <a:t>0</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且</a:t>
            </a:r>
            <a:r>
              <a:rPr lang="en-US" altLang="zh-CN" sz="2600" kern="100" dirty="0">
                <a:latin typeface="Times New Roman"/>
                <a:ea typeface="华文细黑"/>
                <a:cs typeface="Courier New"/>
              </a:rPr>
              <a:t>0</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y</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xmlns="" val="357286325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7" name="直接连接符 26"/>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8" name="任意多边形 27">
            <a:hlinkClick r:id="rId3"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29" name="任意多边形 28">
            <a:hlinkClick r:id="rId4"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30" name="任意多边形 29">
            <a:hlinkClick r:id="rId5"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6"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7"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33" name="任意多边形 32">
            <a:hlinkClick r:id="rId8"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34" name="任意多边形 33">
            <a:hlinkClick r:id="rId9"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45" name="任意多边形 44">
            <a:hlinkClick r:id="rId10"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11"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9</a:t>
            </a:r>
            <a:endParaRPr lang="zh-CN" altLang="en-US" sz="1800" dirty="0">
              <a:solidFill>
                <a:srgbClr val="0000FF"/>
              </a:solidFill>
              <a:latin typeface="Broadway" pitchFamily="82" charset="0"/>
              <a:cs typeface="Times New Roman" pitchFamily="18" charset="0"/>
            </a:endParaRPr>
          </a:p>
        </p:txBody>
      </p:sp>
      <p:sp>
        <p:nvSpPr>
          <p:cNvPr id="47" name="任意多边形 46">
            <a:hlinkClick r:id="rId12"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48" name="任意多边形 47">
            <a:hlinkClick r:id="rId13"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49" name="任意多边形 48">
            <a:hlinkClick r:id="rId14"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50" name="任意多边形 49">
            <a:hlinkClick r:id="rId15"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51" name="任意多边形 50">
            <a:hlinkClick r:id="rId16"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2" name="任意多边形 51">
            <a:hlinkClick r:id="rId17"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3" name="任意多边形 52">
            <a:hlinkClick r:id="rId18"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19"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20"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56" name="任意多边形 55">
            <a:hlinkClick r:id="rId21"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57" name="任意多边形 56">
            <a:hlinkClick r:id="rId22"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3256610688"/>
              </p:ext>
            </p:extLst>
          </p:nvPr>
        </p:nvGraphicFramePr>
        <p:xfrm>
          <a:off x="266700" y="1203598"/>
          <a:ext cx="8486775" cy="1247775"/>
        </p:xfrm>
        <a:graphic>
          <a:graphicData uri="http://schemas.openxmlformats.org/presentationml/2006/ole">
            <p:oleObj spid="_x0000_s97314" name="文档" r:id="rId23" imgW="8489908" imgH="1249549" progId="Word.Document.12">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1670999035"/>
              </p:ext>
            </p:extLst>
          </p:nvPr>
        </p:nvGraphicFramePr>
        <p:xfrm>
          <a:off x="247650" y="2144291"/>
          <a:ext cx="8486775" cy="1438275"/>
        </p:xfrm>
        <a:graphic>
          <a:graphicData uri="http://schemas.openxmlformats.org/presentationml/2006/ole">
            <p:oleObj spid="_x0000_s97315" name="文档" r:id="rId24" imgW="8489908" imgH="1446751" progId="Word.Document.12">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1527482514"/>
              </p:ext>
            </p:extLst>
          </p:nvPr>
        </p:nvGraphicFramePr>
        <p:xfrm>
          <a:off x="251520" y="3389362"/>
          <a:ext cx="8486775" cy="1438275"/>
        </p:xfrm>
        <a:graphic>
          <a:graphicData uri="http://schemas.openxmlformats.org/presentationml/2006/ole">
            <p:oleObj spid="_x0000_s97316" name="文档" r:id="rId25" imgW="8489908" imgH="1448193" progId="Word.Document.12">
              <p:embed/>
            </p:oleObj>
          </a:graphicData>
        </a:graphic>
      </p:graphicFrame>
    </p:spTree>
    <p:extLst>
      <p:ext uri="{BB962C8B-B14F-4D97-AF65-F5344CB8AC3E}">
        <p14:creationId xmlns:p14="http://schemas.microsoft.com/office/powerpoint/2010/main" xmlns="" val="356768348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65559" y="771550"/>
            <a:ext cx="8561888" cy="129266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已知实数</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满足</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y</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a:t>
            </a:r>
            <a:r>
              <a:rPr lang="zh-CN" altLang="zh-CN" sz="2600" kern="100" dirty="0" smtClean="0">
                <a:latin typeface="Times New Roman"/>
                <a:ea typeface="华文细黑"/>
                <a:cs typeface="Times New Roman"/>
              </a:rPr>
              <a:t>则</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最大值是</a:t>
            </a:r>
            <a:r>
              <a:rPr lang="en-US" altLang="zh-CN" sz="2600" kern="100" dirty="0">
                <a:latin typeface="Times New Roman"/>
                <a:ea typeface="华文细黑"/>
                <a:cs typeface="Courier New"/>
              </a:rPr>
              <a:t>________.</a:t>
            </a:r>
            <a:endParaRPr lang="zh-CN" altLang="zh-CN" sz="1050" kern="100" dirty="0">
              <a:effectLst/>
              <a:latin typeface="宋体"/>
              <a:cs typeface="Courier New"/>
            </a:endParaRPr>
          </a:p>
        </p:txBody>
      </p:sp>
      <p:sp>
        <p:nvSpPr>
          <p:cNvPr id="18" name="矩形 17"/>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3" name="任意多边形 22">
            <a:hlinkClick r:id="rId3"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24" name="任意多边形 23">
            <a:hlinkClick r:id="rId4"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25" name="任意多边形 24">
            <a:hlinkClick r:id="rId5"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27" name="任意多边形 26">
            <a:hlinkClick r:id="rId6"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28" name="任意多边形 27">
            <a:hlinkClick r:id="rId7"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29" name="任意多边形 28">
            <a:hlinkClick r:id="rId8"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30" name="任意多边形 29">
            <a:hlinkClick r:id="rId9"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10"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11"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33" name="任意多边形 32">
            <a:hlinkClick r:id="rId12"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10</a:t>
            </a:r>
            <a:endParaRPr lang="zh-CN" altLang="en-US" sz="1800" dirty="0">
              <a:solidFill>
                <a:srgbClr val="0000FF"/>
              </a:solidFill>
              <a:latin typeface="Broadway" pitchFamily="82" charset="0"/>
              <a:cs typeface="Times New Roman" pitchFamily="18" charset="0"/>
            </a:endParaRPr>
          </a:p>
        </p:txBody>
      </p:sp>
      <p:sp>
        <p:nvSpPr>
          <p:cNvPr id="34" name="任意多边形 33">
            <a:hlinkClick r:id="rId13"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14"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48" name="任意多边形 47">
            <a:hlinkClick r:id="rId15"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49" name="任意多边形 48">
            <a:hlinkClick r:id="rId16"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0" name="任意多边形 49">
            <a:hlinkClick r:id="rId17"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1" name="任意多边形 50">
            <a:hlinkClick r:id="rId18"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2" name="任意多边形 51">
            <a:hlinkClick r:id="rId19"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3" name="任意多边形 52">
            <a:hlinkClick r:id="rId20"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21"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22"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3814146375"/>
              </p:ext>
            </p:extLst>
          </p:nvPr>
        </p:nvGraphicFramePr>
        <p:xfrm>
          <a:off x="6218677" y="699542"/>
          <a:ext cx="787400" cy="1036638"/>
        </p:xfrm>
        <a:graphic>
          <a:graphicData uri="http://schemas.openxmlformats.org/presentationml/2006/ole">
            <p:oleObj spid="_x0000_s98349" name="文档" r:id="rId23" imgW="787675" imgH="1036714" progId="Word.Document.12">
              <p:embed/>
            </p:oleObj>
          </a:graphicData>
        </a:graphic>
      </p:graphicFrame>
      <p:pic>
        <p:nvPicPr>
          <p:cNvPr id="98306" name="Picture 2" descr="239"/>
          <p:cNvPicPr>
            <a:picLocks noChangeAspect="1" noChangeArrowheads="1"/>
          </p:cNvPicPr>
          <p:nvPr/>
        </p:nvPicPr>
        <p:blipFill>
          <a:blip r:embed="rId24" cstate="print">
            <a:extLst>
              <a:ext uri="{28A0092B-C50C-407E-A947-70E740481C1C}">
                <a14:useLocalDpi xmlns:a14="http://schemas.microsoft.com/office/drawing/2010/main" xmlns="" val="0"/>
              </a:ext>
            </a:extLst>
          </a:blip>
          <a:srcRect/>
          <a:stretch>
            <a:fillRect/>
          </a:stretch>
        </p:blipFill>
        <p:spPr bwMode="auto">
          <a:xfrm>
            <a:off x="6640338" y="2090178"/>
            <a:ext cx="2317099" cy="1859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矩形 3"/>
          <p:cNvSpPr/>
          <p:nvPr/>
        </p:nvSpPr>
        <p:spPr>
          <a:xfrm>
            <a:off x="286868" y="1923678"/>
            <a:ext cx="6085332" cy="1292662"/>
          </a:xfrm>
          <a:prstGeom prst="rect">
            <a:avLst/>
          </a:prstGeom>
        </p:spPr>
        <p:txBody>
          <a:bodyPr>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数形结合法</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可</a:t>
            </a:r>
            <a:r>
              <a:rPr lang="zh-CN" altLang="zh-CN" sz="2600" kern="100" dirty="0">
                <a:latin typeface="Times New Roman"/>
                <a:ea typeface="华文细黑"/>
                <a:cs typeface="Times New Roman"/>
              </a:rPr>
              <a:t>看作是过点</a:t>
            </a:r>
            <a:r>
              <a:rPr lang="en-US" altLang="zh-CN" sz="2600" i="1" kern="100" dirty="0">
                <a:latin typeface="Times New Roman"/>
                <a:ea typeface="华文细黑"/>
                <a:cs typeface="Courier New"/>
              </a:rPr>
              <a:t>P</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y</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与</a:t>
            </a:r>
            <a:r>
              <a:rPr lang="en-US" altLang="zh-CN" sz="2600" i="1" kern="100" dirty="0">
                <a:latin typeface="Times New Roman"/>
                <a:ea typeface="华文细黑"/>
                <a:cs typeface="Courier New"/>
              </a:rPr>
              <a:t>M</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的直线的斜率，</a:t>
            </a:r>
            <a:endParaRPr lang="zh-CN" altLang="zh-CN" sz="26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xmlns="" val="2372976090"/>
              </p:ext>
            </p:extLst>
          </p:nvPr>
        </p:nvGraphicFramePr>
        <p:xfrm>
          <a:off x="3362077" y="1779662"/>
          <a:ext cx="787400" cy="1036638"/>
        </p:xfrm>
        <a:graphic>
          <a:graphicData uri="http://schemas.openxmlformats.org/presentationml/2006/ole">
            <p:oleObj spid="_x0000_s98350" name="文档" r:id="rId25" imgW="787675" imgH="1036714" progId="Word.Document.12">
              <p:embed/>
            </p:oleObj>
          </a:graphicData>
        </a:graphic>
      </p:graphicFrame>
      <p:sp>
        <p:nvSpPr>
          <p:cNvPr id="7" name="矩形 6"/>
          <p:cNvSpPr/>
          <p:nvPr/>
        </p:nvSpPr>
        <p:spPr>
          <a:xfrm>
            <a:off x="323528" y="3059538"/>
            <a:ext cx="8099577" cy="1240404"/>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其中点</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在圆</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y</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上，如图，</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当直线处于图中切线位置时，</a:t>
            </a:r>
            <a:endParaRPr lang="zh-CN" altLang="zh-CN" sz="2600" kern="100" dirty="0">
              <a:effectLst/>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xmlns="" val="764916515"/>
              </p:ext>
            </p:extLst>
          </p:nvPr>
        </p:nvGraphicFramePr>
        <p:xfrm>
          <a:off x="394366" y="4155926"/>
          <a:ext cx="7899400" cy="1135063"/>
        </p:xfrm>
        <a:graphic>
          <a:graphicData uri="http://schemas.openxmlformats.org/presentationml/2006/ole">
            <p:oleObj spid="_x0000_s98351" name="文档" r:id="rId26" imgW="7899421" imgH="1134905" progId="Word.Document.12">
              <p:embed/>
            </p:oleObj>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xmlns="" val="1593476177"/>
              </p:ext>
            </p:extLst>
          </p:nvPr>
        </p:nvGraphicFramePr>
        <p:xfrm>
          <a:off x="829715" y="1335881"/>
          <a:ext cx="558800" cy="598488"/>
        </p:xfrm>
        <a:graphic>
          <a:graphicData uri="http://schemas.openxmlformats.org/presentationml/2006/ole">
            <p:oleObj spid="_x0000_s98352" name="文档" r:id="rId27" imgW="559181" imgH="599086" progId="Word.Document.12">
              <p:embed/>
            </p:oleObj>
          </a:graphicData>
        </a:graphic>
      </p:graphicFrame>
    </p:spTree>
    <p:extLst>
      <p:ext uri="{BB962C8B-B14F-4D97-AF65-F5344CB8AC3E}">
        <p14:creationId xmlns:p14="http://schemas.microsoft.com/office/powerpoint/2010/main" xmlns="" val="224798921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blinds(horizontal)">
                                      <p:cBhvr>
                                        <p:cTn id="15" dur="500"/>
                                        <p:tgtEl>
                                          <p:spTgt spid="7">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8306"/>
                                        </p:tgtEl>
                                        <p:attrNameLst>
                                          <p:attrName>style.visibility</p:attrName>
                                        </p:attrNameLst>
                                      </p:cBhvr>
                                      <p:to>
                                        <p:strVal val="visible"/>
                                      </p:to>
                                    </p:set>
                                    <p:animEffect transition="in" filter="blinds(horizontal)">
                                      <p:cBhvr>
                                        <p:cTn id="18" dur="500"/>
                                        <p:tgtEl>
                                          <p:spTgt spid="9830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blinds(horizontal)">
                                      <p:cBhvr>
                                        <p:cTn id="23" dur="500"/>
                                        <p:tgtEl>
                                          <p:spTgt spid="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linds(horizontal)">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2" name="矩形 21"/>
              <p:cNvSpPr/>
              <p:nvPr/>
            </p:nvSpPr>
            <p:spPr>
              <a:xfrm>
                <a:off x="265559" y="1385714"/>
                <a:ext cx="8561888" cy="3008709"/>
              </a:xfrm>
              <a:prstGeom prst="rect">
                <a:avLst/>
              </a:prstGeom>
            </p:spPr>
            <p:txBody>
              <a:bodyPr>
                <a:spAutoFit/>
              </a:bodyPr>
              <a:lstStyle/>
              <a:p>
                <a:pPr algn="just">
                  <a:lnSpc>
                    <a:spcPct val="170000"/>
                  </a:lnSpc>
                  <a:spcAft>
                    <a:spcPts val="0"/>
                  </a:spcAft>
                </a:pP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求值：</a:t>
                </a:r>
                <a:r>
                  <a:rPr lang="en-US" altLang="zh-CN" sz="2600" kern="100" dirty="0">
                    <a:latin typeface="Times New Roman"/>
                    <a:ea typeface="华文细黑"/>
                    <a:cs typeface="Courier New"/>
                  </a:rPr>
                  <a:t>cos</a:t>
                </a:r>
                <a:r>
                  <a:rPr lang="en-US" altLang="zh-CN" sz="2600" kern="100" baseline="30000" dirty="0">
                    <a:latin typeface="Times New Roman"/>
                    <a:ea typeface="华文细黑"/>
                    <a:cs typeface="Courier New"/>
                  </a:rPr>
                  <a:t>2</a:t>
                </a:r>
                <a:r>
                  <a:rPr lang="en-US" altLang="zh-CN" sz="2600" i="1" kern="100" dirty="0">
                    <a:latin typeface="Times New Roman"/>
                    <a:ea typeface="华文细黑"/>
                    <a:cs typeface="Courier New"/>
                  </a:rPr>
                  <a:t>α</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cos</a:t>
                </a:r>
                <a:r>
                  <a:rPr lang="en-US" altLang="zh-CN" sz="2600" kern="100" baseline="30000" dirty="0">
                    <a:latin typeface="Times New Roman"/>
                    <a:ea typeface="华文细黑"/>
                    <a:cs typeface="Courier New"/>
                  </a:rPr>
                  <a:t>2</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α</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120°)</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cos</a:t>
                </a:r>
                <a:r>
                  <a:rPr lang="en-US" altLang="zh-CN" sz="2600" kern="100" baseline="30000" dirty="0">
                    <a:latin typeface="Times New Roman"/>
                    <a:ea typeface="华文细黑"/>
                    <a:cs typeface="Courier New"/>
                  </a:rPr>
                  <a:t>2</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α</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240°)</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________.</a:t>
                </a:r>
                <a:endParaRPr lang="en-US" altLang="zh-CN" sz="1050" kern="100" dirty="0" smtClean="0">
                  <a:latin typeface="宋体"/>
                  <a:cs typeface="Courier New"/>
                </a:endParaRPr>
              </a:p>
              <a:p>
                <a:pPr algn="just">
                  <a:lnSpc>
                    <a:spcPct val="150000"/>
                  </a:lnSpc>
                  <a:spcAft>
                    <a:spcPts val="0"/>
                  </a:spcAf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特殊值法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题目中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求值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二字提供了这样信息，答案为一定值，于是不妨令</a:t>
                </a:r>
                <a:r>
                  <a:rPr lang="en-US" altLang="zh-CN" sz="2600" i="1" kern="100" dirty="0">
                    <a:latin typeface="Times New Roman"/>
                    <a:ea typeface="华文细黑"/>
                    <a:cs typeface="Courier New"/>
                  </a:rPr>
                  <a:t>α</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，得结果</a:t>
                </a:r>
                <a:r>
                  <a:rPr lang="zh-CN" altLang="zh-CN" sz="2600" kern="100" dirty="0" smtClean="0">
                    <a:latin typeface="Times New Roman"/>
                    <a:ea typeface="华文细黑"/>
                    <a:cs typeface="Times New Roman"/>
                  </a:rPr>
                  <a:t>为</a:t>
                </a:r>
                <a14:m>
                  <m:oMath xmlns:m="http://schemas.openxmlformats.org/officeDocument/2006/math">
                    <m:f>
                      <m:fPr>
                        <m:ctrlPr>
                          <a:rPr lang="en-US" altLang="zh-CN" sz="2600" i="1" kern="100" smtClean="0">
                            <a:latin typeface="Cambria Math"/>
                            <a:ea typeface="华文细黑"/>
                            <a:cs typeface="Times New Roman"/>
                          </a:rPr>
                        </m:ctrlPr>
                      </m:fPr>
                      <m:num>
                        <m:r>
                          <m:rPr>
                            <m:nor/>
                          </m:rPr>
                          <a:rPr lang="en-US" altLang="zh-CN" sz="2600" kern="100">
                            <a:latin typeface="Times New Roman"/>
                            <a:ea typeface="华文细黑"/>
                          </a:rPr>
                          <m:t>3</m:t>
                        </m:r>
                      </m:num>
                      <m:den>
                        <m:r>
                          <m:rPr>
                            <m:nor/>
                          </m:rPr>
                          <a:rPr lang="en-US" altLang="zh-CN" sz="2600" kern="100">
                            <a:latin typeface="Times New Roman"/>
                            <a:ea typeface="华文细黑"/>
                          </a:rPr>
                          <m:t>2</m:t>
                        </m:r>
                      </m:den>
                    </m:f>
                  </m:oMath>
                </a14:m>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mc:Choice>
        <mc:Fallback>
          <p:sp>
            <p:nvSpPr>
              <p:cNvPr id="22" name="矩形 21"/>
              <p:cNvSpPr>
                <a:spLocks noRot="1" noChangeAspect="1" noMove="1" noResize="1" noEditPoints="1" noAdjustHandles="1" noChangeArrowheads="1" noChangeShapeType="1" noTextEdit="1"/>
              </p:cNvSpPr>
              <p:nvPr/>
            </p:nvSpPr>
            <p:spPr>
              <a:xfrm>
                <a:off x="265559" y="1385714"/>
                <a:ext cx="8561888" cy="3008709"/>
              </a:xfrm>
              <a:prstGeom prst="rect">
                <a:avLst/>
              </a:prstGeom>
              <a:blipFill rotWithShape="1">
                <a:blip r:embed="rId3"/>
                <a:stretch>
                  <a:fillRect l="-1282" r="-1282"/>
                </a:stretch>
              </a:blipFill>
            </p:spPr>
            <p:txBody>
              <a:bodyPr/>
              <a:lstStyle/>
              <a:p>
                <a:r>
                  <a:rPr lang="zh-CN" altLang="en-US">
                    <a:noFill/>
                  </a:rPr>
                  <a:t> </a:t>
                </a:r>
              </a:p>
            </p:txBody>
          </p:sp>
        </mc:Fallback>
      </mc:AlternateContent>
      <p:sp>
        <p:nvSpPr>
          <p:cNvPr id="21" name="矩形 20"/>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4" name="直接连接符 23"/>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6" name="任意多边形 25">
            <a:hlinkClick r:id="rId4"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27" name="任意多边形 26">
            <a:hlinkClick r:id="rId5"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28" name="任意多边形 27">
            <a:hlinkClick r:id="rId6"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29" name="任意多边形 28">
            <a:hlinkClick r:id="rId7"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30" name="任意多边形 29">
            <a:hlinkClick r:id="rId8"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9"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10"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45" name="任意多边形 44">
            <a:hlinkClick r:id="rId11"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12"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13"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48" name="任意多边形 47">
            <a:hlinkClick r:id="rId14"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11</a:t>
            </a:r>
            <a:endParaRPr lang="zh-CN" altLang="en-US" sz="1800" dirty="0">
              <a:solidFill>
                <a:srgbClr val="0000FF"/>
              </a:solidFill>
              <a:latin typeface="Broadway" pitchFamily="82" charset="0"/>
              <a:cs typeface="Times New Roman" pitchFamily="18" charset="0"/>
            </a:endParaRPr>
          </a:p>
        </p:txBody>
      </p:sp>
      <p:sp>
        <p:nvSpPr>
          <p:cNvPr id="49" name="任意多边形 48">
            <a:hlinkClick r:id="rId15"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50" name="任意多边形 49">
            <a:hlinkClick r:id="rId16"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51" name="任意多边形 50">
            <a:hlinkClick r:id="rId17"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2" name="任意多边形 51">
            <a:hlinkClick r:id="rId18"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3" name="任意多边形 52">
            <a:hlinkClick r:id="rId19"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20"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21"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56" name="任意多边形 55">
            <a:hlinkClick r:id="rId22"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57" name="任意多边形 56">
            <a:hlinkClick r:id="rId23"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xmlns="" val="508133561"/>
              </p:ext>
            </p:extLst>
          </p:nvPr>
        </p:nvGraphicFramePr>
        <p:xfrm>
          <a:off x="827584" y="1923678"/>
          <a:ext cx="463550" cy="817563"/>
        </p:xfrm>
        <a:graphic>
          <a:graphicData uri="http://schemas.openxmlformats.org/presentationml/2006/ole">
            <p:oleObj spid="_x0000_s27675" name="文档" r:id="rId24" imgW="463825" imgH="818080" progId="Word.Document.12">
              <p:embed/>
            </p:oleObj>
          </a:graphicData>
        </a:graphic>
      </p:graphicFrame>
    </p:spTree>
    <p:extLst>
      <p:ext uri="{BB962C8B-B14F-4D97-AF65-F5344CB8AC3E}">
        <p14:creationId xmlns:p14="http://schemas.microsoft.com/office/powerpoint/2010/main" xmlns="" val="263002296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Effect transition="in" filter="blinds(horizontal)">
                                      <p:cBhvr>
                                        <p:cTn id="7" dur="500"/>
                                        <p:tgtEl>
                                          <p:spTgt spid="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79512" y="771550"/>
            <a:ext cx="87339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已知实数</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满足</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y</a:t>
            </a:r>
            <a:r>
              <a:rPr lang="en-US" altLang="zh-CN" sz="2600" kern="100" dirty="0">
                <a:latin typeface="Times New Roman"/>
                <a:ea typeface="华文细黑"/>
                <a:cs typeface="Courier New"/>
              </a:rPr>
              <a:t>)</a:t>
            </a:r>
            <a:r>
              <a:rPr lang="en-US" altLang="zh-CN" sz="2600" kern="100" baseline="30000" dirty="0">
                <a:latin typeface="Times New Roman"/>
                <a:ea typeface="华文细黑"/>
                <a:cs typeface="Courier New"/>
              </a:rPr>
              <a:t>5</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5</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，则</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________.</a:t>
            </a:r>
            <a:endParaRPr lang="en-US" altLang="zh-CN" sz="1050" kern="100" dirty="0" smtClean="0">
              <a:latin typeface="宋体"/>
              <a:cs typeface="Courier New"/>
            </a:endParaRPr>
          </a:p>
          <a:p>
            <a:pPr algn="just">
              <a:lnSpc>
                <a:spcPct val="150000"/>
              </a:lnSpc>
              <a:spcAft>
                <a:spcPts val="0"/>
              </a:spcAf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构造法</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构造函数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t</a:t>
            </a:r>
            <a:r>
              <a:rPr lang="en-US" altLang="zh-CN" sz="2600" kern="100" baseline="30000" dirty="0">
                <a:latin typeface="Times New Roman"/>
                <a:ea typeface="华文细黑"/>
                <a:cs typeface="Courier New"/>
              </a:rPr>
              <a:t>5</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则已知变为</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y</a:t>
            </a:r>
            <a:r>
              <a:rPr lang="en-US" altLang="zh-CN" sz="2600" kern="100" dirty="0">
                <a:latin typeface="Times New Roman"/>
                <a:ea typeface="华文细黑"/>
                <a:cs typeface="Courier New"/>
              </a:rPr>
              <a:t>)</a:t>
            </a:r>
            <a:r>
              <a:rPr lang="en-US" altLang="zh-CN" sz="2600" kern="100" baseline="30000" dirty="0">
                <a:latin typeface="Times New Roman"/>
                <a:ea typeface="华文细黑"/>
                <a:cs typeface="Courier New"/>
              </a:rPr>
              <a:t>5</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5</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即</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y</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根据函数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是奇函数且单调递增可</a:t>
            </a:r>
            <a:r>
              <a:rPr lang="zh-CN" altLang="zh-CN" sz="2600" kern="100" dirty="0" smtClean="0">
                <a:latin typeface="Times New Roman"/>
                <a:ea typeface="华文细黑"/>
                <a:cs typeface="Times New Roman"/>
              </a:rPr>
              <a:t>得</a:t>
            </a:r>
            <a:endParaRPr lang="zh-CN" altLang="zh-CN" sz="1050" kern="100" dirty="0">
              <a:latin typeface="宋体"/>
              <a:cs typeface="Courier New"/>
            </a:endParaRPr>
          </a:p>
        </p:txBody>
      </p:sp>
      <p:sp>
        <p:nvSpPr>
          <p:cNvPr id="20" name="矩形 19"/>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4" name="直接连接符 23"/>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5" name="任意多边形 24">
            <a:hlinkClick r:id="rId2"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26" name="任意多边形 25">
            <a:hlinkClick r:id="rId3"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27" name="任意多边形 26">
            <a:hlinkClick r:id="rId4"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28" name="任意多边形 27">
            <a:hlinkClick r:id="rId5"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29" name="任意多边形 28">
            <a:hlinkClick r:id="rId6"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30" name="任意多边形 29">
            <a:hlinkClick r:id="rId7"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8"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9"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45" name="任意多边形 44">
            <a:hlinkClick r:id="rId10"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11"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12"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48" name="任意多边形 47">
            <a:hlinkClick r:id="rId13"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12</a:t>
            </a:r>
            <a:endParaRPr lang="zh-CN" altLang="en-US" sz="1800" dirty="0">
              <a:solidFill>
                <a:srgbClr val="0000FF"/>
              </a:solidFill>
              <a:latin typeface="Broadway" pitchFamily="82" charset="0"/>
              <a:cs typeface="Times New Roman" pitchFamily="18" charset="0"/>
            </a:endParaRPr>
          </a:p>
        </p:txBody>
      </p:sp>
      <p:sp>
        <p:nvSpPr>
          <p:cNvPr id="49" name="任意多边形 48">
            <a:hlinkClick r:id="rId14"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50" name="任意多边形 49">
            <a:hlinkClick r:id="rId15"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1" name="任意多边形 50">
            <a:hlinkClick r:id="rId16"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2" name="任意多边形 51">
            <a:hlinkClick r:id="rId17"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3" name="任意多边形 52">
            <a:hlinkClick r:id="rId18"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19"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20"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56" name="任意多边形 55">
            <a:hlinkClick r:id="rId21"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spTree>
    <p:extLst>
      <p:ext uri="{BB962C8B-B14F-4D97-AF65-F5344CB8AC3E}">
        <p14:creationId xmlns:p14="http://schemas.microsoft.com/office/powerpoint/2010/main" xmlns="" val="323519983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blinds(horizontal)">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xEl>
                                              <p:pRg st="2" end="2"/>
                                            </p:txEl>
                                          </p:spTgt>
                                        </p:tgtEl>
                                        <p:attrNameLst>
                                          <p:attrName>style.visibility</p:attrName>
                                        </p:attrNameLst>
                                      </p:cBhvr>
                                      <p:to>
                                        <p:strVal val="visible"/>
                                      </p:to>
                                    </p:set>
                                    <p:animEffect transition="in" filter="blinds(horizontal)">
                                      <p:cBhvr>
                                        <p:cTn id="12" dur="500"/>
                                        <p:tgtEl>
                                          <p:spTgt spid="2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animEffect transition="in" filter="blinds(horizontal)">
                                      <p:cBhvr>
                                        <p:cTn id="17" dur="500"/>
                                        <p:tgtEl>
                                          <p:spTgt spid="2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
                                            <p:txEl>
                                              <p:pRg st="4" end="4"/>
                                            </p:txEl>
                                          </p:spTgt>
                                        </p:tgtEl>
                                        <p:attrNameLst>
                                          <p:attrName>style.visibility</p:attrName>
                                        </p:attrNameLst>
                                      </p:cBhvr>
                                      <p:to>
                                        <p:strVal val="visible"/>
                                      </p:to>
                                    </p:set>
                                    <p:animEffect transition="in" filter="blinds(horizontal)">
                                      <p:cBhvr>
                                        <p:cTn id="22" dur="500"/>
                                        <p:tgtEl>
                                          <p:spTgt spid="2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
                                            <p:txEl>
                                              <p:pRg st="5" end="5"/>
                                            </p:txEl>
                                          </p:spTgt>
                                        </p:tgtEl>
                                        <p:attrNameLst>
                                          <p:attrName>style.visibility</p:attrName>
                                        </p:attrNameLst>
                                      </p:cBhvr>
                                      <p:to>
                                        <p:strVal val="visible"/>
                                      </p:to>
                                    </p:set>
                                    <p:animEffect transition="in" filter="blinds(horizontal)">
                                      <p:cBhvr>
                                        <p:cTn id="27" dur="500"/>
                                        <p:tgtEl>
                                          <p:spTgt spid="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5" name="直接连接符 24"/>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26" name="任意多边形 25">
            <a:hlinkClick r:id="rId2"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27" name="任意多边形 26">
            <a:hlinkClick r:id="rId3"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28" name="任意多边形 27">
            <a:hlinkClick r:id="rId4"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29" name="任意多边形 28">
            <a:hlinkClick r:id="rId5"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30" name="任意多边形 29">
            <a:hlinkClick r:id="rId6"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7"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8"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45" name="任意多边形 44">
            <a:hlinkClick r:id="rId9"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10"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11"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48" name="任意多边形 47">
            <a:hlinkClick r:id="rId12"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49" name="任意多边形 48">
            <a:hlinkClick r:id="rId13"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12</a:t>
            </a:r>
            <a:endParaRPr lang="zh-CN" altLang="en-US" sz="1800" dirty="0">
              <a:solidFill>
                <a:srgbClr val="0000FF"/>
              </a:solidFill>
              <a:latin typeface="Broadway" pitchFamily="82" charset="0"/>
              <a:cs typeface="Times New Roman" pitchFamily="18" charset="0"/>
            </a:endParaRPr>
          </a:p>
        </p:txBody>
      </p:sp>
      <p:sp>
        <p:nvSpPr>
          <p:cNvPr id="50" name="任意多边形 49">
            <a:hlinkClick r:id="rId14"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51" name="任意多边形 50">
            <a:hlinkClick r:id="rId15"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2" name="任意多边形 51">
            <a:hlinkClick r:id="rId16"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3" name="任意多边形 52">
            <a:hlinkClick r:id="rId17"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18"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19"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56" name="任意多边形 55">
            <a:hlinkClick r:id="rId20"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57" name="任意多边形 56">
            <a:hlinkClick r:id="rId21"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sp>
        <p:nvSpPr>
          <p:cNvPr id="5" name="矩形 4"/>
          <p:cNvSpPr/>
          <p:nvPr/>
        </p:nvSpPr>
        <p:spPr>
          <a:xfrm>
            <a:off x="513021" y="1635646"/>
            <a:ext cx="8262380" cy="2492990"/>
          </a:xfrm>
          <a:prstGeom prst="rect">
            <a:avLst/>
          </a:prstGeom>
        </p:spPr>
        <p:txBody>
          <a:bodyPr>
            <a:spAutoFit/>
          </a:bodyPr>
          <a:lstStyle/>
          <a:p>
            <a:pPr algn="just">
              <a:lnSpc>
                <a:spcPct val="150000"/>
              </a:lnSpc>
              <a:spcAft>
                <a:spcPts val="0"/>
              </a:spcAft>
            </a:pP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y</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于是</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即</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endParaRPr lang="zh-CN" altLang="zh-CN" sz="2600" kern="100" dirty="0">
              <a:latin typeface="宋体"/>
              <a:cs typeface="Courier New"/>
            </a:endParaRPr>
          </a:p>
          <a:p>
            <a:pPr algn="just">
              <a:lnSpc>
                <a:spcPct val="150000"/>
              </a:lnSpc>
              <a:spcAft>
                <a:spcPts val="0"/>
              </a:spcAft>
            </a:pPr>
            <a:r>
              <a:rPr lang="zh-CN" altLang="zh-CN" sz="2600" b="1" kern="100" dirty="0">
                <a:solidFill>
                  <a:srgbClr val="0066FF"/>
                </a:solidFill>
                <a:latin typeface="Times New Roman"/>
                <a:ea typeface="微软雅黑"/>
                <a:cs typeface="Times New Roman"/>
              </a:rPr>
              <a:t>答案</a:t>
            </a:r>
            <a:r>
              <a:rPr lang="zh-CN" altLang="zh-CN" sz="2600" b="1" kern="100" dirty="0">
                <a:solidFill>
                  <a:srgbClr val="E36C0A"/>
                </a:solidFill>
                <a:latin typeface="Times New Roman"/>
                <a:ea typeface="微软雅黑"/>
                <a:cs typeface="Times New Roman"/>
              </a:rPr>
              <a:t>　</a:t>
            </a:r>
            <a:r>
              <a:rPr lang="en-US" altLang="zh-CN" sz="2600" kern="100" dirty="0">
                <a:solidFill>
                  <a:srgbClr val="E36C0A"/>
                </a:solidFill>
                <a:latin typeface="Times New Roman"/>
                <a:ea typeface="华文细黑"/>
                <a:cs typeface="Courier New"/>
              </a:rPr>
              <a:t>0</a:t>
            </a:r>
            <a:endParaRPr lang="zh-CN" altLang="zh-CN" sz="2600" kern="100" dirty="0">
              <a:effectLst/>
              <a:latin typeface="宋体"/>
              <a:cs typeface="Courier New"/>
            </a:endParaRPr>
          </a:p>
        </p:txBody>
      </p:sp>
    </p:spTree>
    <p:extLst>
      <p:ext uri="{BB962C8B-B14F-4D97-AF65-F5344CB8AC3E}">
        <p14:creationId xmlns:p14="http://schemas.microsoft.com/office/powerpoint/2010/main" xmlns="" val="238391449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hlinkClick r:id="rId2" action="ppaction://hlinksldjump"/>
          </p:cNvPr>
          <p:cNvSpPr/>
          <p:nvPr/>
        </p:nvSpPr>
        <p:spPr>
          <a:xfrm>
            <a:off x="3125446" y="1563641"/>
            <a:ext cx="3820981" cy="5864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3000" b="1" dirty="0">
                <a:solidFill>
                  <a:schemeClr val="bg1"/>
                </a:solidFill>
                <a:latin typeface="微软雅黑" pitchFamily="34" charset="-122"/>
                <a:ea typeface="微软雅黑" pitchFamily="34" charset="-122"/>
              </a:rPr>
              <a:t>常</a:t>
            </a:r>
            <a:r>
              <a:rPr lang="zh-CN" altLang="en-US" sz="3000" b="1" dirty="0" smtClean="0">
                <a:solidFill>
                  <a:schemeClr val="bg1"/>
                </a:solidFill>
                <a:latin typeface="微软雅黑" pitchFamily="34" charset="-122"/>
                <a:ea typeface="微软雅黑" pitchFamily="34" charset="-122"/>
              </a:rPr>
              <a:t>考题型精析</a:t>
            </a:r>
            <a:endParaRPr lang="zh-CN" altLang="en-US" sz="3000" b="1" dirty="0">
              <a:solidFill>
                <a:schemeClr val="bg1"/>
              </a:solidFill>
              <a:latin typeface="微软雅黑" pitchFamily="34" charset="-122"/>
              <a:ea typeface="微软雅黑" pitchFamily="34" charset="-122"/>
            </a:endParaRPr>
          </a:p>
        </p:txBody>
      </p:sp>
      <p:sp>
        <p:nvSpPr>
          <p:cNvPr id="11" name="矩形 10">
            <a:hlinkClick r:id="rId2" action="ppaction://hlinksldjump"/>
          </p:cNvPr>
          <p:cNvSpPr/>
          <p:nvPr/>
        </p:nvSpPr>
        <p:spPr>
          <a:xfrm>
            <a:off x="2483768" y="1563638"/>
            <a:ext cx="595256" cy="5864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矩形 13">
            <a:hlinkClick r:id="rId3" action="ppaction://hlinksldjump"/>
          </p:cNvPr>
          <p:cNvSpPr/>
          <p:nvPr/>
        </p:nvSpPr>
        <p:spPr>
          <a:xfrm>
            <a:off x="3127283" y="2931793"/>
            <a:ext cx="3820981" cy="5864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3000" b="1" dirty="0" smtClean="0">
                <a:solidFill>
                  <a:schemeClr val="bg1"/>
                </a:solidFill>
                <a:latin typeface="微软雅黑" pitchFamily="34" charset="-122"/>
                <a:ea typeface="微软雅黑" pitchFamily="34" charset="-122"/>
              </a:rPr>
              <a:t>高考题</a:t>
            </a:r>
            <a:r>
              <a:rPr lang="zh-CN" altLang="en-US" sz="3000" b="1" dirty="0">
                <a:solidFill>
                  <a:schemeClr val="bg1"/>
                </a:solidFill>
                <a:latin typeface="微软雅黑" pitchFamily="34" charset="-122"/>
                <a:ea typeface="微软雅黑" pitchFamily="34" charset="-122"/>
              </a:rPr>
              <a:t>型精练</a:t>
            </a:r>
          </a:p>
        </p:txBody>
      </p:sp>
      <p:sp>
        <p:nvSpPr>
          <p:cNvPr id="15" name="矩形 14">
            <a:hlinkClick r:id="rId3" action="ppaction://hlinksldjump"/>
          </p:cNvPr>
          <p:cNvSpPr/>
          <p:nvPr/>
        </p:nvSpPr>
        <p:spPr>
          <a:xfrm>
            <a:off x="2483767" y="2931790"/>
            <a:ext cx="597093" cy="5864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xmlns="" val="347081166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3" name="任意多边形 32">
            <a:hlinkClick r:id="rId2"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34" name="任意多边形 33">
            <a:hlinkClick r:id="rId3"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35" name="任意多边形 34">
            <a:hlinkClick r:id="rId4"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36" name="任意多边形 35">
            <a:hlinkClick r:id="rId5"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37" name="任意多边形 36">
            <a:hlinkClick r:id="rId6"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38" name="任意多边形 37">
            <a:hlinkClick r:id="rId7"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40" name="任意多边形 39">
            <a:hlinkClick r:id="rId9"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4" name="矩形 3"/>
          <p:cNvSpPr/>
          <p:nvPr/>
        </p:nvSpPr>
        <p:spPr>
          <a:xfrm>
            <a:off x="251520" y="762025"/>
            <a:ext cx="8828228" cy="4293483"/>
          </a:xfrm>
          <a:prstGeom prst="rect">
            <a:avLst/>
          </a:prstGeom>
        </p:spPr>
        <p:txBody>
          <a:bodyPr wrap="square">
            <a:spAutoFit/>
          </a:bodyPr>
          <a:lstStyle/>
          <a:p>
            <a:pPr algn="just">
              <a:lnSpc>
                <a:spcPct val="150000"/>
              </a:lnSpc>
              <a:spcAft>
                <a:spcPts val="0"/>
              </a:spcAft>
            </a:pPr>
            <a:r>
              <a:rPr lang="en-US" altLang="zh-CN" sz="2600" kern="100" dirty="0">
                <a:latin typeface="Times New Roman"/>
                <a:ea typeface="华文细黑"/>
                <a:cs typeface="Courier New"/>
              </a:rPr>
              <a:t>13.</a:t>
            </a:r>
            <a:r>
              <a:rPr lang="zh-CN" altLang="zh-CN" sz="2600" kern="100" dirty="0">
                <a:latin typeface="Times New Roman"/>
                <a:ea typeface="华文细黑"/>
                <a:cs typeface="Times New Roman"/>
              </a:rPr>
              <a:t>如图所示，在四棱锥</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ABCD</a:t>
            </a:r>
            <a:r>
              <a:rPr lang="zh-CN" altLang="zh-CN" sz="2600" kern="100" dirty="0">
                <a:latin typeface="Times New Roman"/>
                <a:ea typeface="华文细黑"/>
                <a:cs typeface="Times New Roman"/>
              </a:rPr>
              <a:t>中，</a:t>
            </a:r>
            <a:r>
              <a:rPr lang="en-US" altLang="zh-CN" sz="2600" i="1" kern="100" dirty="0">
                <a:latin typeface="Times New Roman"/>
                <a:ea typeface="华文细黑"/>
                <a:cs typeface="Courier New"/>
              </a:rPr>
              <a:t>PA</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底</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面</a:t>
            </a:r>
            <a:r>
              <a:rPr lang="en-US" altLang="zh-CN" sz="2600" i="1" kern="100" dirty="0">
                <a:latin typeface="Times New Roman"/>
                <a:ea typeface="华文细黑"/>
                <a:cs typeface="Courier New"/>
              </a:rPr>
              <a:t>ABCD</a:t>
            </a:r>
            <a:r>
              <a:rPr lang="zh-CN" altLang="zh-CN" sz="2600" kern="100" dirty="0">
                <a:latin typeface="Times New Roman"/>
                <a:ea typeface="华文细黑"/>
                <a:cs typeface="Times New Roman"/>
              </a:rPr>
              <a:t>，且底面各边都相等，</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是</a:t>
            </a:r>
            <a:r>
              <a:rPr lang="en-US" altLang="zh-CN" sz="2600" i="1" kern="100" dirty="0">
                <a:latin typeface="Times New Roman"/>
                <a:ea typeface="华文细黑"/>
                <a:cs typeface="Courier New"/>
              </a:rPr>
              <a:t>PC</a:t>
            </a:r>
            <a:r>
              <a:rPr lang="zh-CN" altLang="zh-CN" sz="2600" kern="100" dirty="0">
                <a:latin typeface="Times New Roman"/>
                <a:ea typeface="华文细黑"/>
                <a:cs typeface="Times New Roman"/>
              </a:rPr>
              <a:t>上</a:t>
            </a:r>
            <a:r>
              <a:rPr lang="zh-CN" altLang="zh-CN" sz="2600" kern="100" dirty="0" smtClean="0">
                <a:latin typeface="Times New Roman"/>
                <a:ea typeface="华文细黑"/>
                <a:cs typeface="Times New Roman"/>
              </a:rPr>
              <a:t>的一</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动</a:t>
            </a:r>
            <a:r>
              <a:rPr lang="zh-CN" altLang="zh-CN" sz="2600" kern="100" dirty="0">
                <a:latin typeface="Times New Roman"/>
                <a:ea typeface="华文细黑"/>
                <a:cs typeface="Times New Roman"/>
              </a:rPr>
              <a:t>点，当点</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满足</a:t>
            </a:r>
            <a:r>
              <a:rPr lang="en-US" altLang="zh-CN" sz="2600" kern="100" dirty="0" smtClean="0">
                <a:latin typeface="Times New Roman"/>
                <a:ea typeface="华文细黑"/>
                <a:cs typeface="Courier New"/>
              </a:rPr>
              <a:t>____</a:t>
            </a:r>
            <a:r>
              <a:rPr lang="en-US" altLang="zh-CN" sz="2600" kern="100" dirty="0">
                <a:latin typeface="Times New Roman"/>
                <a:ea typeface="华文细黑"/>
                <a:cs typeface="Courier New"/>
              </a:rPr>
              <a:t>_</a:t>
            </a:r>
            <a:r>
              <a:rPr lang="en-US" altLang="zh-CN" sz="2600" kern="100" dirty="0" smtClean="0">
                <a:latin typeface="Times New Roman"/>
                <a:ea typeface="华文细黑"/>
                <a:cs typeface="Courier New"/>
              </a:rPr>
              <a:t>____</a:t>
            </a:r>
            <a:r>
              <a:rPr lang="zh-CN" altLang="zh-CN" sz="2600" kern="100" dirty="0">
                <a:latin typeface="Times New Roman"/>
                <a:ea typeface="华文细黑"/>
                <a:cs typeface="Times New Roman"/>
              </a:rPr>
              <a:t>时，平面</a:t>
            </a:r>
            <a:r>
              <a:rPr lang="en-US" altLang="zh-CN" sz="2600" i="1" kern="100" dirty="0">
                <a:latin typeface="Times New Roman"/>
                <a:ea typeface="华文细黑"/>
                <a:cs typeface="Courier New"/>
              </a:rPr>
              <a:t>MBD</a:t>
            </a:r>
            <a:r>
              <a:rPr lang="en-US" altLang="zh-CN" sz="2600" kern="100" dirty="0" smtClean="0">
                <a:latin typeface="宋体"/>
                <a:ea typeface="华文细黑"/>
                <a:cs typeface="Times New Roman"/>
              </a:rPr>
              <a:t>⊥</a:t>
            </a:r>
          </a:p>
          <a:p>
            <a:pPr algn="just">
              <a:lnSpc>
                <a:spcPct val="150000"/>
              </a:lnSpc>
              <a:spcAft>
                <a:spcPts val="0"/>
              </a:spcAft>
            </a:pPr>
            <a:r>
              <a:rPr lang="zh-CN" altLang="zh-CN" sz="2600" kern="100" dirty="0" smtClean="0">
                <a:latin typeface="Times New Roman"/>
                <a:ea typeface="华文细黑"/>
                <a:cs typeface="Times New Roman"/>
              </a:rPr>
              <a:t>平面</a:t>
            </a:r>
            <a:r>
              <a:rPr lang="en-US" altLang="zh-CN" sz="2600" i="1" kern="100" dirty="0">
                <a:latin typeface="Times New Roman"/>
                <a:ea typeface="华文细黑"/>
                <a:cs typeface="Courier New"/>
              </a:rPr>
              <a:t>PCD</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只要填写一个你认为是正确的条件即可</a:t>
            </a:r>
            <a:r>
              <a:rPr lang="en-US" altLang="zh-CN" sz="2600" kern="100" dirty="0" smtClean="0">
                <a:latin typeface="Times New Roman"/>
                <a:ea typeface="华文细黑"/>
                <a:cs typeface="Courier New"/>
              </a:rPr>
              <a:t>)</a:t>
            </a:r>
            <a:endParaRPr lang="en-US" altLang="zh-CN" sz="1050" kern="100" dirty="0" smtClean="0">
              <a:latin typeface="宋体"/>
              <a:cs typeface="Courier New"/>
            </a:endParaRPr>
          </a:p>
          <a:p>
            <a:pPr algn="just">
              <a:lnSpc>
                <a:spcPct val="150000"/>
              </a:lnSpc>
              <a:spcAft>
                <a:spcPts val="0"/>
              </a:spcAf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易得</a:t>
            </a:r>
            <a:r>
              <a:rPr lang="en-US" altLang="zh-CN" sz="2600" i="1" kern="100" dirty="0">
                <a:latin typeface="Times New Roman"/>
                <a:ea typeface="华文细黑"/>
                <a:cs typeface="Courier New"/>
              </a:rPr>
              <a:t>BD</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PC</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DM</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PC</a:t>
            </a:r>
            <a:r>
              <a:rPr lang="zh-CN" altLang="zh-CN" sz="2600" kern="100" dirty="0">
                <a:latin typeface="Times New Roman"/>
                <a:ea typeface="华文细黑"/>
                <a:cs typeface="Times New Roman"/>
              </a:rPr>
              <a:t>时，即有</a:t>
            </a:r>
            <a:r>
              <a:rPr lang="en-US" altLang="zh-CN" sz="2600" i="1" kern="100" dirty="0">
                <a:latin typeface="Times New Roman"/>
                <a:ea typeface="华文细黑"/>
                <a:cs typeface="Courier New"/>
              </a:rPr>
              <a:t>PC</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平面</a:t>
            </a:r>
            <a:r>
              <a:rPr lang="en-US" altLang="zh-CN" sz="2600" i="1" kern="100" dirty="0">
                <a:latin typeface="Times New Roman"/>
                <a:ea typeface="华文细黑"/>
                <a:cs typeface="Courier New"/>
              </a:rPr>
              <a:t>MBD</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而</a:t>
            </a:r>
            <a:r>
              <a:rPr lang="en-US" altLang="zh-CN" sz="2600" i="1" kern="100" dirty="0">
                <a:latin typeface="Times New Roman"/>
                <a:ea typeface="华文细黑"/>
                <a:cs typeface="Courier New"/>
              </a:rPr>
              <a:t>PC</a:t>
            </a:r>
            <a:r>
              <a:rPr lang="en-US" altLang="zh-CN" sz="2600" kern="100" dirty="0">
                <a:latin typeface="Cambria Math"/>
                <a:ea typeface="华文细黑"/>
                <a:cs typeface="Cambria Math"/>
              </a:rPr>
              <a:t>⊂</a:t>
            </a:r>
            <a:r>
              <a:rPr lang="zh-CN" altLang="zh-CN" sz="2600" kern="100" dirty="0">
                <a:latin typeface="Times New Roman"/>
                <a:ea typeface="华文细黑"/>
                <a:cs typeface="Times New Roman"/>
              </a:rPr>
              <a:t>平面</a:t>
            </a:r>
            <a:r>
              <a:rPr lang="en-US" altLang="zh-CN" sz="2600" i="1" kern="100" dirty="0">
                <a:latin typeface="Times New Roman"/>
                <a:ea typeface="华文细黑"/>
                <a:cs typeface="Courier New"/>
              </a:rPr>
              <a:t>PCD</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平面</a:t>
            </a:r>
            <a:r>
              <a:rPr lang="en-US" altLang="zh-CN" sz="2600" i="1" kern="100" dirty="0">
                <a:latin typeface="Times New Roman"/>
                <a:ea typeface="华文细黑"/>
                <a:cs typeface="Courier New"/>
              </a:rPr>
              <a:t>MBD</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平面</a:t>
            </a:r>
            <a:r>
              <a:rPr lang="en-US" altLang="zh-CN" sz="2600" i="1" kern="100" dirty="0">
                <a:latin typeface="Times New Roman"/>
                <a:ea typeface="华文细黑"/>
                <a:cs typeface="Courier New"/>
              </a:rPr>
              <a:t>PCD</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
        <p:nvSpPr>
          <p:cNvPr id="18" name="任意多边形 17">
            <a:hlinkClick r:id="rId14"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13</a:t>
            </a:r>
            <a:endParaRPr lang="zh-CN" altLang="en-US" sz="1800" dirty="0">
              <a:solidFill>
                <a:srgbClr val="0000FF"/>
              </a:solidFill>
              <a:latin typeface="Broadway" pitchFamily="82" charset="0"/>
              <a:cs typeface="Times New Roman" pitchFamily="18" charset="0"/>
            </a:endParaRPr>
          </a:p>
        </p:txBody>
      </p:sp>
      <p:sp>
        <p:nvSpPr>
          <p:cNvPr id="20" name="任意多边形 19">
            <a:hlinkClick r:id="rId15"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21" name="任意多边形 20">
            <a:hlinkClick r:id="rId16"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22" name="任意多边形 21">
            <a:hlinkClick r:id="rId17"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24" name="任意多边形 23">
            <a:hlinkClick r:id="rId18"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25" name="任意多边形 24">
            <a:hlinkClick r:id="rId19"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26" name="任意多边形 25">
            <a:hlinkClick r:id="rId20"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27" name="任意多边形 26">
            <a:hlinkClick r:id="rId21"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pic>
        <p:nvPicPr>
          <p:cNvPr id="99330" name="Picture 2" descr="240"/>
          <p:cNvPicPr>
            <a:picLocks noChangeAspect="1" noChangeArrowheads="1"/>
          </p:cNvPicPr>
          <p:nvPr/>
        </p:nvPicPr>
        <p:blipFill>
          <a:blip r:embed="rId22" cstate="print">
            <a:extLst>
              <a:ext uri="{28A0092B-C50C-407E-A947-70E740481C1C}">
                <a14:useLocalDpi xmlns:a14="http://schemas.microsoft.com/office/drawing/2010/main" xmlns="" val="0"/>
              </a:ext>
            </a:extLst>
          </a:blip>
          <a:srcRect/>
          <a:stretch>
            <a:fillRect/>
          </a:stretch>
        </p:blipFill>
        <p:spPr bwMode="auto">
          <a:xfrm>
            <a:off x="6957789" y="975826"/>
            <a:ext cx="2131484" cy="1648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矩形 2"/>
          <p:cNvSpPr/>
          <p:nvPr/>
        </p:nvSpPr>
        <p:spPr>
          <a:xfrm>
            <a:off x="2975249" y="2079307"/>
            <a:ext cx="1462260" cy="492443"/>
          </a:xfrm>
          <a:prstGeom prst="rect">
            <a:avLst/>
          </a:prstGeom>
        </p:spPr>
        <p:txBody>
          <a:bodyPr wrap="none">
            <a:spAutoFit/>
          </a:bodyPr>
          <a:lstStyle/>
          <a:p>
            <a:r>
              <a:rPr lang="en-US" altLang="zh-CN" sz="2600" i="1" kern="100" dirty="0">
                <a:solidFill>
                  <a:srgbClr val="E36C0A"/>
                </a:solidFill>
                <a:latin typeface="Times New Roman"/>
                <a:ea typeface="华文细黑"/>
              </a:rPr>
              <a:t>DM</a:t>
            </a:r>
            <a:r>
              <a:rPr lang="en-US" altLang="zh-CN" sz="2600" kern="100" dirty="0">
                <a:solidFill>
                  <a:srgbClr val="E36C0A"/>
                </a:solidFill>
                <a:latin typeface="宋体"/>
                <a:ea typeface="华文细黑"/>
                <a:cs typeface="Times New Roman"/>
              </a:rPr>
              <a:t>⊥</a:t>
            </a:r>
            <a:r>
              <a:rPr lang="en-US" altLang="zh-CN" sz="2600" i="1" kern="100" dirty="0" smtClean="0">
                <a:solidFill>
                  <a:srgbClr val="E36C0A"/>
                </a:solidFill>
                <a:latin typeface="Times New Roman"/>
                <a:ea typeface="华文细黑"/>
              </a:rPr>
              <a:t>PC</a:t>
            </a:r>
            <a:endParaRPr lang="zh-CN" altLang="en-US" sz="2600" dirty="0"/>
          </a:p>
        </p:txBody>
      </p:sp>
    </p:spTree>
    <p:extLst>
      <p:ext uri="{BB962C8B-B14F-4D97-AF65-F5344CB8AC3E}">
        <p14:creationId xmlns:p14="http://schemas.microsoft.com/office/powerpoint/2010/main" xmlns="" val="378084610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blinds(horizontal)">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blinds(horizontal)">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blinds(horizontal)">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9" name="直接连接符 2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0" name="任意多边形 29">
            <a:hlinkClick r:id="rId2"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3"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4"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45" name="任意多边形 44">
            <a:hlinkClick r:id="rId5"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6"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7"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48" name="任意多边形 47">
            <a:hlinkClick r:id="rId8"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49" name="任意多边形 48">
            <a:hlinkClick r:id="rId9"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50" name="任意多边形 49">
            <a:hlinkClick r:id="rId10"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51" name="任意多边形 50">
            <a:hlinkClick r:id="rId11"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52" name="任意多边形 51">
            <a:hlinkClick r:id="rId12"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53" name="任意多边形 52">
            <a:hlinkClick r:id="rId13"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14"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15"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14</a:t>
            </a:r>
            <a:endParaRPr lang="zh-CN" altLang="en-US" sz="1800" dirty="0">
              <a:solidFill>
                <a:srgbClr val="0000FF"/>
              </a:solidFill>
              <a:latin typeface="Broadway" pitchFamily="82" charset="0"/>
              <a:cs typeface="Times New Roman" pitchFamily="18" charset="0"/>
            </a:endParaRPr>
          </a:p>
        </p:txBody>
      </p:sp>
      <p:sp>
        <p:nvSpPr>
          <p:cNvPr id="56" name="任意多边形 55">
            <a:hlinkClick r:id="rId16"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7" name="任意多边形 56">
            <a:hlinkClick r:id="rId17"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8" name="任意多边形 57">
            <a:hlinkClick r:id="rId18"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9" name="任意多边形 58">
            <a:hlinkClick r:id="rId19"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60" name="任意多边形 59">
            <a:hlinkClick r:id="rId20"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61" name="任意多边形 60">
            <a:hlinkClick r:id="rId21"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sp>
        <p:nvSpPr>
          <p:cNvPr id="4" name="矩形 3"/>
          <p:cNvSpPr/>
          <p:nvPr/>
        </p:nvSpPr>
        <p:spPr>
          <a:xfrm>
            <a:off x="481714" y="1446912"/>
            <a:ext cx="8180573" cy="249299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14.</a:t>
            </a:r>
            <a:r>
              <a:rPr lang="zh-CN" altLang="zh-CN" sz="2600" kern="100" dirty="0">
                <a:latin typeface="Times New Roman"/>
                <a:ea typeface="华文细黑"/>
                <a:cs typeface="Times New Roman"/>
              </a:rPr>
              <a:t>已知</a:t>
            </a:r>
            <a:r>
              <a:rPr lang="en-US" altLang="zh-CN" sz="2600" kern="100" dirty="0">
                <a:latin typeface="Times New Roman"/>
                <a:ea typeface="华文细黑"/>
                <a:cs typeface="Courier New"/>
              </a:rPr>
              <a:t>0&lt;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&lt;</a:t>
            </a:r>
            <a:r>
              <a:rPr lang="en-US" altLang="zh-CN" sz="2600" i="1" kern="100" dirty="0">
                <a:latin typeface="Times New Roman"/>
                <a:ea typeface="华文细黑"/>
                <a:cs typeface="Courier New"/>
              </a:rPr>
              <a:t>y</a:t>
            </a:r>
            <a:r>
              <a:rPr lang="en-US" altLang="zh-CN" sz="2600" kern="100" dirty="0">
                <a:latin typeface="Times New Roman"/>
                <a:ea typeface="华文细黑"/>
                <a:cs typeface="Courier New"/>
              </a:rPr>
              <a:t>&lt;1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log</a:t>
            </a:r>
            <a:r>
              <a:rPr lang="en-US" altLang="zh-CN" sz="2600" kern="100" baseline="-25000" dirty="0">
                <a:latin typeface="Times New Roman"/>
                <a:ea typeface="华文细黑"/>
                <a:cs typeface="Courier New"/>
              </a:rPr>
              <a:t>2</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log</a:t>
            </a:r>
            <a:r>
              <a:rPr lang="en-US" altLang="zh-CN" sz="2600" kern="100" baseline="-25000" dirty="0">
                <a:latin typeface="Times New Roman"/>
                <a:ea typeface="华文细黑"/>
                <a:cs typeface="Courier New"/>
              </a:rPr>
              <a:t>2</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，则</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的取值范围是</a:t>
            </a:r>
            <a:r>
              <a:rPr lang="en-US" altLang="zh-CN" sz="2600" kern="100" dirty="0" smtClean="0">
                <a:latin typeface="Times New Roman"/>
                <a:ea typeface="华文细黑"/>
                <a:cs typeface="Courier New"/>
              </a:rPr>
              <a:t>__________.</a:t>
            </a:r>
            <a:endParaRPr lang="en-US" altLang="zh-CN" sz="2600" kern="100" dirty="0" smtClean="0">
              <a:latin typeface="宋体"/>
              <a:cs typeface="Courier New"/>
            </a:endParaRPr>
          </a:p>
          <a:p>
            <a:pPr algn="just">
              <a:lnSpc>
                <a:spcPct val="150000"/>
              </a:lnSpc>
              <a:spcAft>
                <a:spcPts val="0"/>
              </a:spcAf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由</a:t>
            </a:r>
            <a:r>
              <a:rPr lang="en-US" altLang="zh-CN" sz="2600" kern="100" dirty="0">
                <a:latin typeface="Times New Roman"/>
                <a:ea typeface="华文细黑"/>
                <a:cs typeface="Courier New"/>
              </a:rPr>
              <a:t>0&lt;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&lt;</a:t>
            </a:r>
            <a:r>
              <a:rPr lang="en-US" altLang="zh-CN" sz="2600" i="1" kern="100" dirty="0">
                <a:latin typeface="Times New Roman"/>
                <a:ea typeface="华文细黑"/>
                <a:cs typeface="Courier New"/>
              </a:rPr>
              <a:t>y</a:t>
            </a:r>
            <a:r>
              <a:rPr lang="en-US" altLang="zh-CN" sz="2600" kern="100" dirty="0">
                <a:latin typeface="Times New Roman"/>
                <a:ea typeface="华文细黑"/>
                <a:cs typeface="Courier New"/>
              </a:rPr>
              <a:t>&lt;1</a:t>
            </a:r>
            <a:r>
              <a:rPr lang="zh-CN" altLang="zh-CN" sz="2600" kern="100" dirty="0">
                <a:latin typeface="Times New Roman"/>
                <a:ea typeface="华文细黑"/>
                <a:cs typeface="Times New Roman"/>
              </a:rPr>
              <a:t>，得</a:t>
            </a:r>
            <a:r>
              <a:rPr lang="en-US" altLang="zh-CN" sz="2600" kern="100" dirty="0">
                <a:latin typeface="Times New Roman"/>
                <a:ea typeface="华文细黑"/>
                <a:cs typeface="Courier New"/>
              </a:rPr>
              <a:t>0&lt;</a:t>
            </a:r>
            <a:r>
              <a:rPr lang="en-US" altLang="zh-CN" sz="2600" i="1" kern="100" dirty="0" err="1">
                <a:latin typeface="Times New Roman"/>
                <a:ea typeface="华文细黑"/>
                <a:cs typeface="Courier New"/>
              </a:rPr>
              <a:t>xy</a:t>
            </a:r>
            <a:r>
              <a:rPr lang="en-US" altLang="zh-CN" sz="2600" kern="100" dirty="0">
                <a:latin typeface="Times New Roman"/>
                <a:ea typeface="华文细黑"/>
                <a:cs typeface="Courier New"/>
              </a:rPr>
              <a:t>&lt;1</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故</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log</a:t>
            </a:r>
            <a:r>
              <a:rPr lang="en-US" altLang="zh-CN" sz="2600" kern="100" baseline="-25000" dirty="0">
                <a:latin typeface="Times New Roman"/>
                <a:ea typeface="华文细黑"/>
                <a:cs typeface="Courier New"/>
              </a:rPr>
              <a:t>2</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log</a:t>
            </a:r>
            <a:r>
              <a:rPr lang="en-US" altLang="zh-CN" sz="2600" kern="100" baseline="-25000" dirty="0">
                <a:latin typeface="Times New Roman"/>
                <a:ea typeface="华文细黑"/>
                <a:cs typeface="Courier New"/>
              </a:rPr>
              <a:t>2</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log</a:t>
            </a:r>
            <a:r>
              <a:rPr lang="en-US" altLang="zh-CN" sz="2600" kern="100" baseline="-25000" dirty="0">
                <a:latin typeface="Times New Roman"/>
                <a:ea typeface="华文细黑"/>
                <a:cs typeface="Courier New"/>
              </a:rPr>
              <a:t>2</a:t>
            </a:r>
            <a:r>
              <a:rPr lang="en-US" altLang="zh-CN" sz="2600" i="1" kern="100" dirty="0">
                <a:latin typeface="Times New Roman"/>
                <a:ea typeface="华文细黑"/>
                <a:cs typeface="Courier New"/>
              </a:rPr>
              <a:t>xy</a:t>
            </a:r>
            <a:r>
              <a:rPr lang="en-US" altLang="zh-CN" sz="2600" kern="100" dirty="0">
                <a:latin typeface="Times New Roman"/>
                <a:ea typeface="华文细黑"/>
                <a:cs typeface="Courier New"/>
              </a:rPr>
              <a:t>&lt;log</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
        <p:nvSpPr>
          <p:cNvPr id="6" name="矩形 5"/>
          <p:cNvSpPr/>
          <p:nvPr/>
        </p:nvSpPr>
        <p:spPr>
          <a:xfrm>
            <a:off x="1115616" y="2139702"/>
            <a:ext cx="779381" cy="492443"/>
          </a:xfrm>
          <a:prstGeom prst="rect">
            <a:avLst/>
          </a:prstGeom>
        </p:spPr>
        <p:txBody>
          <a:bodyPr wrap="none">
            <a:spAutoFit/>
          </a:bodyPr>
          <a:lstStyle/>
          <a:p>
            <a:r>
              <a:rPr lang="en-US" altLang="zh-CN" sz="2600" i="1" kern="100" dirty="0">
                <a:solidFill>
                  <a:srgbClr val="E36C0A"/>
                </a:solidFill>
                <a:latin typeface="Times New Roman"/>
                <a:ea typeface="华文细黑"/>
              </a:rPr>
              <a:t>m</a:t>
            </a:r>
            <a:r>
              <a:rPr lang="en-US" altLang="zh-CN" sz="2600" kern="100" dirty="0">
                <a:solidFill>
                  <a:srgbClr val="E36C0A"/>
                </a:solidFill>
                <a:latin typeface="Times New Roman"/>
                <a:ea typeface="华文细黑"/>
              </a:rPr>
              <a:t>&lt;0</a:t>
            </a:r>
            <a:endParaRPr lang="zh-CN" altLang="en-US" sz="2600" dirty="0"/>
          </a:p>
        </p:txBody>
      </p:sp>
    </p:spTree>
    <p:extLst>
      <p:ext uri="{BB962C8B-B14F-4D97-AF65-F5344CB8AC3E}">
        <p14:creationId xmlns:p14="http://schemas.microsoft.com/office/powerpoint/2010/main" xmlns="" val="58941294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9037" y="843558"/>
            <a:ext cx="8569811" cy="1816908"/>
          </a:xfrm>
          <a:prstGeom prst="rect">
            <a:avLst/>
          </a:prstGeom>
        </p:spPr>
        <p:txBody>
          <a:bodyPr wrap="square">
            <a:spAutoFit/>
          </a:bodyPr>
          <a:lstStyle/>
          <a:p>
            <a:pPr algn="just">
              <a:lnSpc>
                <a:spcPct val="150000"/>
              </a:lnSpc>
              <a:spcAft>
                <a:spcPts val="0"/>
              </a:spcAft>
            </a:pP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已知函数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err="1">
                <a:latin typeface="Times New Roman"/>
                <a:ea typeface="华文细黑"/>
                <a:cs typeface="Courier New"/>
              </a:rPr>
              <a:t>cos</a:t>
            </a:r>
            <a:r>
              <a:rPr lang="en-US" altLang="zh-CN" sz="2600" kern="100" dirty="0">
                <a:latin typeface="Times New Roman"/>
                <a:ea typeface="华文细黑"/>
                <a:cs typeface="Courier New"/>
              </a:rPr>
              <a:t> </a:t>
            </a:r>
            <a:r>
              <a:rPr lang="en-US" altLang="zh-CN" sz="2600" i="1" kern="100" dirty="0" err="1">
                <a:latin typeface="Times New Roman"/>
                <a:ea typeface="华文细黑"/>
                <a:cs typeface="Courier New"/>
              </a:rPr>
              <a:t>x</a:t>
            </a:r>
            <a:r>
              <a:rPr lang="en-US" altLang="zh-CN" sz="2600" kern="100" dirty="0" err="1">
                <a:latin typeface="Times New Roman"/>
                <a:ea typeface="华文细黑"/>
                <a:cs typeface="Courier New"/>
              </a:rPr>
              <a:t>sin</a:t>
            </a:r>
            <a:r>
              <a:rPr lang="en-US" altLang="zh-CN" sz="2600" kern="100" dirty="0">
                <a:latin typeface="Times New Roman"/>
                <a:ea typeface="华文细黑"/>
                <a:cs typeface="Courier New"/>
              </a:rPr>
              <a:t> </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en-US" altLang="zh-CN" sz="2600" i="1" kern="100" dirty="0" err="1">
                <a:latin typeface="Times New Roman"/>
                <a:ea typeface="华文细黑"/>
                <a:cs typeface="Courier New"/>
              </a:rPr>
              <a:t>x</a:t>
            </a:r>
            <a:r>
              <a:rPr lang="en-US" altLang="zh-CN" sz="2600" kern="100" dirty="0" err="1">
                <a:latin typeface="宋体"/>
                <a:ea typeface="华文细黑"/>
                <a:cs typeface="Times New Roman"/>
              </a:rPr>
              <a:t>∈</a:t>
            </a:r>
            <a:r>
              <a:rPr lang="en-US" altLang="zh-CN" sz="2600" b="1" kern="100" dirty="0" err="1">
                <a:latin typeface="Times New Roman"/>
                <a:ea typeface="华文细黑"/>
                <a:cs typeface="Courier New"/>
              </a:rPr>
              <a:t>R</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，给出下列四个命题：</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若</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，则</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的最小正周期是</a:t>
            </a:r>
            <a:r>
              <a:rPr lang="en-US" altLang="zh-CN" sz="2600" kern="100" dirty="0">
                <a:latin typeface="Times New Roman"/>
                <a:ea typeface="华文细黑"/>
                <a:cs typeface="Courier New"/>
              </a:rPr>
              <a:t>2π</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
        <p:nvSpPr>
          <p:cNvPr id="28" name="矩形 27"/>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9" name="直接连接符 2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0" name="任意多边形 29">
            <a:hlinkClick r:id="rId3"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4"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5"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45" name="任意多边形 44">
            <a:hlinkClick r:id="rId6"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7"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8"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48" name="任意多边形 47">
            <a:hlinkClick r:id="rId9"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49" name="任意多边形 48">
            <a:hlinkClick r:id="rId10"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50" name="任意多边形 49">
            <a:hlinkClick r:id="rId11"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51" name="任意多边形 50">
            <a:hlinkClick r:id="rId12"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52" name="任意多边形 51">
            <a:hlinkClick r:id="rId13"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53" name="任意多边形 52">
            <a:hlinkClick r:id="rId14"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15"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16"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6" name="任意多边形 55">
            <a:hlinkClick r:id="rId17"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15</a:t>
            </a:r>
            <a:endParaRPr lang="zh-CN" altLang="en-US" sz="1800" dirty="0">
              <a:solidFill>
                <a:srgbClr val="0000FF"/>
              </a:solidFill>
              <a:latin typeface="Broadway" pitchFamily="82" charset="0"/>
              <a:cs typeface="Times New Roman" pitchFamily="18" charset="0"/>
            </a:endParaRPr>
          </a:p>
        </p:txBody>
      </p:sp>
      <p:sp>
        <p:nvSpPr>
          <p:cNvPr id="57" name="任意多边形 56">
            <a:hlinkClick r:id="rId18"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8" name="任意多边形 57">
            <a:hlinkClick r:id="rId19"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9" name="任意多边形 58">
            <a:hlinkClick r:id="rId20"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60" name="任意多边形 59">
            <a:hlinkClick r:id="rId21"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61" name="任意多边形 60">
            <a:hlinkClick r:id="rId22"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4260646439"/>
              </p:ext>
            </p:extLst>
          </p:nvPr>
        </p:nvGraphicFramePr>
        <p:xfrm>
          <a:off x="251520" y="2715766"/>
          <a:ext cx="6000750" cy="2000250"/>
        </p:xfrm>
        <a:graphic>
          <a:graphicData uri="http://schemas.openxmlformats.org/presentationml/2006/ole">
            <p:oleObj spid="_x0000_s82958" name="文档" r:id="rId23" imgW="6004899" imgH="2012762" progId="Word.Document.12">
              <p:embed/>
            </p:oleObj>
          </a:graphicData>
        </a:graphic>
      </p:graphicFrame>
      <p:sp>
        <p:nvSpPr>
          <p:cNvPr id="5" name="矩形 4"/>
          <p:cNvSpPr/>
          <p:nvPr/>
        </p:nvSpPr>
        <p:spPr>
          <a:xfrm>
            <a:off x="179512" y="4268952"/>
            <a:ext cx="3602268" cy="616579"/>
          </a:xfrm>
          <a:prstGeom prst="rect">
            <a:avLst/>
          </a:prstGeom>
        </p:spPr>
        <p:txBody>
          <a:bodyPr wrap="none">
            <a:spAutoFit/>
          </a:bodyPr>
          <a:lstStyle/>
          <a:p>
            <a:pPr algn="just">
              <a:lnSpc>
                <a:spcPct val="150000"/>
              </a:lnSpc>
              <a:spcAft>
                <a:spcPts val="0"/>
              </a:spcAft>
            </a:pPr>
            <a:r>
              <a:rPr lang="zh-CN" altLang="zh-CN" sz="2600" kern="100" dirty="0">
                <a:latin typeface="Times New Roman"/>
                <a:ea typeface="华文细黑"/>
                <a:cs typeface="Times New Roman"/>
              </a:rPr>
              <a:t>其中真命题是</a:t>
            </a:r>
            <a:r>
              <a:rPr lang="en-US" altLang="zh-CN" sz="2600" kern="100" dirty="0">
                <a:latin typeface="Times New Roman"/>
                <a:ea typeface="华文细黑"/>
                <a:cs typeface="Courier New"/>
              </a:rPr>
              <a:t>________.</a:t>
            </a:r>
            <a:endParaRPr lang="zh-CN" altLang="zh-CN" sz="2600" kern="100" dirty="0">
              <a:effectLst/>
              <a:latin typeface="宋体"/>
              <a:cs typeface="Courier New"/>
            </a:endParaRPr>
          </a:p>
        </p:txBody>
      </p:sp>
    </p:spTree>
    <p:extLst>
      <p:ext uri="{BB962C8B-B14F-4D97-AF65-F5344CB8AC3E}">
        <p14:creationId xmlns:p14="http://schemas.microsoft.com/office/powerpoint/2010/main" xmlns="" val="42974440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9" name="直接连接符 2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0" name="任意多边形 29">
            <a:hlinkClick r:id="rId3"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4"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5"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45" name="任意多边形 44">
            <a:hlinkClick r:id="rId6"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7"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8"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48" name="任意多边形 47">
            <a:hlinkClick r:id="rId9"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49" name="任意多边形 48">
            <a:hlinkClick r:id="rId10"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50" name="任意多边形 49">
            <a:hlinkClick r:id="rId11"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51" name="任意多边形 50">
            <a:hlinkClick r:id="rId12"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52" name="任意多边形 51">
            <a:hlinkClick r:id="rId13"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53" name="任意多边形 52">
            <a:hlinkClick r:id="rId14"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15"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16"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6" name="任意多边形 55">
            <a:hlinkClick r:id="rId17"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15</a:t>
            </a:r>
            <a:endParaRPr lang="zh-CN" altLang="en-US" sz="1800" dirty="0">
              <a:solidFill>
                <a:srgbClr val="0000FF"/>
              </a:solidFill>
              <a:latin typeface="Broadway" pitchFamily="82" charset="0"/>
              <a:cs typeface="Times New Roman" pitchFamily="18" charset="0"/>
            </a:endParaRPr>
          </a:p>
        </p:txBody>
      </p:sp>
      <p:sp>
        <p:nvSpPr>
          <p:cNvPr id="57" name="任意多边形 56">
            <a:hlinkClick r:id="rId18"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8" name="任意多边形 57">
            <a:hlinkClick r:id="rId19"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9" name="任意多边形 58">
            <a:hlinkClick r:id="rId20"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60" name="任意多边形 59">
            <a:hlinkClick r:id="rId21"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61" name="任意多边形 60">
            <a:hlinkClick r:id="rId22"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xmlns="" val="3010266592"/>
              </p:ext>
            </p:extLst>
          </p:nvPr>
        </p:nvGraphicFramePr>
        <p:xfrm>
          <a:off x="291056" y="843558"/>
          <a:ext cx="8629650" cy="1257300"/>
        </p:xfrm>
        <a:graphic>
          <a:graphicData uri="http://schemas.openxmlformats.org/presentationml/2006/ole">
            <p:oleObj spid="_x0000_s78901" name="文档" r:id="rId23" imgW="8632762" imgH="1268656" progId="Word.Document.12">
              <p:embed/>
            </p:oleObj>
          </a:graphicData>
        </a:graphic>
      </p:graphicFrame>
      <p:sp>
        <p:nvSpPr>
          <p:cNvPr id="9" name="矩形 8"/>
          <p:cNvSpPr/>
          <p:nvPr/>
        </p:nvSpPr>
        <p:spPr>
          <a:xfrm>
            <a:off x="323528" y="1419622"/>
            <a:ext cx="8733982" cy="1500295"/>
          </a:xfrm>
          <a:prstGeom prst="rect">
            <a:avLst/>
          </a:prstGeom>
        </p:spPr>
        <p:txBody>
          <a:bodyPr>
            <a:spAutoFit/>
          </a:bodyPr>
          <a:lstStyle/>
          <a:p>
            <a:pPr algn="just">
              <a:lnSpc>
                <a:spcPct val="150000"/>
              </a:lnSpc>
              <a:spcAft>
                <a:spcPts val="0"/>
              </a:spcAft>
            </a:pP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，但</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，故</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是假命题；</a:t>
            </a:r>
            <a:endParaRPr lang="zh-CN" altLang="zh-CN" sz="2600" kern="100" dirty="0">
              <a:latin typeface="宋体"/>
              <a:cs typeface="Courier New"/>
            </a:endParaRPr>
          </a:p>
          <a:p>
            <a:pPr algn="just">
              <a:lnSpc>
                <a:spcPct val="150000"/>
              </a:lnSpc>
              <a:spcAft>
                <a:spcPts val="0"/>
              </a:spcAft>
            </a:pP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的最小正周期为</a:t>
            </a:r>
            <a:r>
              <a:rPr lang="en-US" altLang="zh-CN" sz="2600" kern="100" dirty="0">
                <a:latin typeface="Times New Roman"/>
                <a:ea typeface="华文细黑"/>
                <a:cs typeface="Courier New"/>
              </a:rPr>
              <a:t>π</a:t>
            </a:r>
            <a:r>
              <a:rPr lang="zh-CN" altLang="zh-CN" sz="2600" kern="100" dirty="0">
                <a:latin typeface="Times New Roman"/>
                <a:ea typeface="华文细黑"/>
                <a:cs typeface="Times New Roman"/>
              </a:rPr>
              <a:t>，故</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是假命题；</a:t>
            </a:r>
            <a:endParaRPr lang="zh-CN" altLang="zh-CN" sz="2600" kern="100" dirty="0">
              <a:effectLst/>
              <a:latin typeface="宋体"/>
              <a:cs typeface="Courier New"/>
            </a:endParaRPr>
          </a:p>
        </p:txBody>
      </p:sp>
      <p:graphicFrame>
        <p:nvGraphicFramePr>
          <p:cNvPr id="10" name="对象 9"/>
          <p:cNvGraphicFramePr>
            <a:graphicFrameLocks noChangeAspect="1"/>
          </p:cNvGraphicFramePr>
          <p:nvPr>
            <p:extLst>
              <p:ext uri="{D42A27DB-BD31-4B8C-83A1-F6EECF244321}">
                <p14:modId xmlns:p14="http://schemas.microsoft.com/office/powerpoint/2010/main" xmlns="" val="2814219575"/>
              </p:ext>
            </p:extLst>
          </p:nvPr>
        </p:nvGraphicFramePr>
        <p:xfrm>
          <a:off x="323528" y="2571750"/>
          <a:ext cx="8629650" cy="1257300"/>
        </p:xfrm>
        <a:graphic>
          <a:graphicData uri="http://schemas.openxmlformats.org/presentationml/2006/ole">
            <p:oleObj spid="_x0000_s78902" name="文档" r:id="rId24" imgW="8632762" imgH="1270098" progId="Word.Document.12">
              <p:embed/>
            </p:oleObj>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xmlns="" val="829103441"/>
              </p:ext>
            </p:extLst>
          </p:nvPr>
        </p:nvGraphicFramePr>
        <p:xfrm>
          <a:off x="323850" y="3291830"/>
          <a:ext cx="8629650" cy="1266825"/>
        </p:xfrm>
        <a:graphic>
          <a:graphicData uri="http://schemas.openxmlformats.org/presentationml/2006/ole">
            <p:oleObj spid="_x0000_s78903" name="文档" r:id="rId25" imgW="8632762" imgH="1271901" progId="Word.Document.12">
              <p:embed/>
            </p:oleObj>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xmlns="" val="2214324901"/>
              </p:ext>
            </p:extLst>
          </p:nvPr>
        </p:nvGraphicFramePr>
        <p:xfrm>
          <a:off x="323528" y="3939902"/>
          <a:ext cx="8629650" cy="1266825"/>
        </p:xfrm>
        <a:graphic>
          <a:graphicData uri="http://schemas.openxmlformats.org/presentationml/2006/ole">
            <p:oleObj spid="_x0000_s78904" name="文档" r:id="rId26" imgW="8632762" imgH="1273343" progId="Word.Document.12">
              <p:embed/>
            </p:oleObj>
          </a:graphicData>
        </a:graphic>
      </p:graphicFrame>
      <p:sp>
        <p:nvSpPr>
          <p:cNvPr id="14" name="矩形 13"/>
          <p:cNvSpPr/>
          <p:nvPr/>
        </p:nvSpPr>
        <p:spPr>
          <a:xfrm>
            <a:off x="199931" y="4474553"/>
            <a:ext cx="1851789" cy="617477"/>
          </a:xfrm>
          <a:prstGeom prst="rect">
            <a:avLst/>
          </a:prstGeom>
        </p:spPr>
        <p:txBody>
          <a:bodyPr wrap="none">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答案　</a:t>
            </a:r>
            <a:r>
              <a:rPr lang="en-US" altLang="zh-CN" sz="2600" kern="100" dirty="0">
                <a:solidFill>
                  <a:srgbClr val="E36C0A"/>
                </a:solidFill>
                <a:latin typeface="宋体"/>
                <a:ea typeface="华文细黑"/>
                <a:cs typeface="Times New Roman"/>
              </a:rPr>
              <a:t>③④</a:t>
            </a:r>
            <a:endParaRPr lang="zh-CN" altLang="zh-CN" sz="2600" kern="100" dirty="0">
              <a:effectLst/>
              <a:latin typeface="宋体"/>
              <a:cs typeface="Courier New"/>
            </a:endParaRPr>
          </a:p>
        </p:txBody>
      </p:sp>
    </p:spTree>
    <p:extLst>
      <p:ext uri="{BB962C8B-B14F-4D97-AF65-F5344CB8AC3E}">
        <p14:creationId xmlns:p14="http://schemas.microsoft.com/office/powerpoint/2010/main" xmlns="" val="56506317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3956" y="1450822"/>
            <a:ext cx="8487105" cy="2417072"/>
          </a:xfrm>
          <a:prstGeom prst="rect">
            <a:avLst/>
          </a:prstGeom>
        </p:spPr>
        <p:txBody>
          <a:bodyPr wrap="square">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16.</a:t>
            </a:r>
            <a:r>
              <a:rPr lang="zh-CN" altLang="zh-CN" sz="2600" kern="100" dirty="0">
                <a:latin typeface="Times New Roman"/>
                <a:ea typeface="华文细黑"/>
                <a:cs typeface="Times New Roman"/>
              </a:rPr>
              <a:t>定义：</a:t>
            </a:r>
            <a:r>
              <a:rPr lang="en-US" altLang="zh-CN" sz="2600" kern="100" dirty="0">
                <a:latin typeface="Times New Roman"/>
                <a:ea typeface="华文细黑"/>
                <a:cs typeface="Courier New"/>
              </a:rPr>
              <a:t>min{</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i="1" kern="100" baseline="-25000" dirty="0">
                <a:latin typeface="Times New Roman"/>
                <a:ea typeface="华文细黑"/>
                <a:cs typeface="Courier New"/>
              </a:rPr>
              <a:t>n</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表示</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i="1" kern="100" baseline="-25000" dirty="0">
                <a:latin typeface="Times New Roman"/>
                <a:ea typeface="华文细黑"/>
                <a:cs typeface="Courier New"/>
              </a:rPr>
              <a:t>n</a:t>
            </a:r>
            <a:r>
              <a:rPr lang="zh-CN" altLang="zh-CN" sz="2600" kern="100" dirty="0">
                <a:latin typeface="Times New Roman"/>
                <a:ea typeface="华文细黑"/>
                <a:cs typeface="Times New Roman"/>
              </a:rPr>
              <a:t>中的最小值</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已知</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min{</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，且对于任意的</a:t>
            </a:r>
            <a:r>
              <a:rPr lang="en-US" altLang="zh-CN" sz="2600" i="1" kern="100" dirty="0" err="1">
                <a:latin typeface="Times New Roman"/>
                <a:ea typeface="华文细黑"/>
                <a:cs typeface="Courier New"/>
              </a:rPr>
              <a:t>n</a:t>
            </a:r>
            <a:r>
              <a:rPr lang="en-US" altLang="zh-CN" sz="2600" kern="100" dirty="0" err="1">
                <a:latin typeface="宋体"/>
                <a:ea typeface="华文细黑"/>
                <a:cs typeface="Times New Roman"/>
              </a:rPr>
              <a:t>∈</a:t>
            </a:r>
            <a:r>
              <a:rPr lang="en-US" altLang="zh-CN" sz="2600" b="1" kern="100" dirty="0" err="1">
                <a:latin typeface="Times New Roman"/>
                <a:ea typeface="华文细黑"/>
                <a:cs typeface="Courier New"/>
              </a:rPr>
              <a:t>N</a:t>
            </a:r>
            <a:r>
              <a:rPr lang="en-US" altLang="zh-CN" sz="2600" kern="100" baseline="30000" dirty="0">
                <a:latin typeface="Times New Roman"/>
                <a:ea typeface="华文细黑"/>
                <a:cs typeface="Courier New"/>
              </a:rPr>
              <a:t>*</a:t>
            </a:r>
            <a:r>
              <a:rPr lang="zh-CN" altLang="zh-CN" sz="2600" kern="100" dirty="0">
                <a:latin typeface="Times New Roman"/>
                <a:ea typeface="华文细黑"/>
                <a:cs typeface="Times New Roman"/>
              </a:rPr>
              <a:t>，均有</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n</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n</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en-US" altLang="zh-CN" sz="2600" i="1" kern="100" dirty="0" err="1">
                <a:latin typeface="Times New Roman"/>
                <a:ea typeface="华文细黑"/>
                <a:cs typeface="Courier New"/>
              </a:rPr>
              <a:t>kf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n</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成立，则常数</a:t>
            </a:r>
            <a:r>
              <a:rPr lang="en-US" altLang="zh-CN" sz="2600" i="1" kern="100" dirty="0">
                <a:latin typeface="Times New Roman"/>
                <a:ea typeface="华文细黑"/>
                <a:cs typeface="Courier New"/>
              </a:rPr>
              <a:t>k</a:t>
            </a:r>
            <a:r>
              <a:rPr lang="zh-CN" altLang="zh-CN" sz="2600" kern="100" dirty="0">
                <a:latin typeface="Times New Roman"/>
                <a:ea typeface="华文细黑"/>
                <a:cs typeface="Times New Roman"/>
              </a:rPr>
              <a:t>的取值范围是</a:t>
            </a:r>
            <a:r>
              <a:rPr lang="en-US" altLang="zh-CN" sz="2600" kern="100" dirty="0">
                <a:latin typeface="Times New Roman"/>
                <a:ea typeface="华文细黑"/>
                <a:cs typeface="Courier New"/>
              </a:rPr>
              <a:t>________.</a:t>
            </a:r>
            <a:endParaRPr lang="zh-CN" altLang="zh-CN" sz="1050" kern="100" dirty="0">
              <a:effectLst/>
              <a:latin typeface="宋体"/>
              <a:cs typeface="Courier New"/>
            </a:endParaRPr>
          </a:p>
        </p:txBody>
      </p:sp>
      <p:sp>
        <p:nvSpPr>
          <p:cNvPr id="28" name="矩形 27"/>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9" name="直接连接符 2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0" name="任意多边形 29">
            <a:hlinkClick r:id="rId2"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3"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4"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45" name="任意多边形 44">
            <a:hlinkClick r:id="rId5"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6"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7"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48" name="任意多边形 47">
            <a:hlinkClick r:id="rId8"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49" name="任意多边形 48">
            <a:hlinkClick r:id="rId9"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50" name="任意多边形 49">
            <a:hlinkClick r:id="rId10"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51" name="任意多边形 50">
            <a:hlinkClick r:id="rId11"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52" name="任意多边形 51">
            <a:hlinkClick r:id="rId12"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53" name="任意多边形 52">
            <a:hlinkClick r:id="rId13"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14"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15"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6" name="任意多边形 55">
            <a:hlinkClick r:id="rId16"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7" name="任意多边形 56">
            <a:hlinkClick r:id="rId17"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16</a:t>
            </a:r>
            <a:endParaRPr lang="zh-CN" altLang="en-US" sz="1800" dirty="0">
              <a:solidFill>
                <a:srgbClr val="0000FF"/>
              </a:solidFill>
              <a:latin typeface="Broadway" pitchFamily="82" charset="0"/>
              <a:cs typeface="Times New Roman" pitchFamily="18" charset="0"/>
            </a:endParaRPr>
          </a:p>
        </p:txBody>
      </p:sp>
      <p:sp>
        <p:nvSpPr>
          <p:cNvPr id="58" name="任意多边形 57">
            <a:hlinkClick r:id="rId18"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9" name="任意多边形 58">
            <a:hlinkClick r:id="rId19"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60" name="任意多边形 59">
            <a:hlinkClick r:id="rId20"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61" name="任意多边形 60">
            <a:hlinkClick r:id="rId21"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spTree>
    <p:extLst>
      <p:ext uri="{BB962C8B-B14F-4D97-AF65-F5344CB8AC3E}">
        <p14:creationId xmlns:p14="http://schemas.microsoft.com/office/powerpoint/2010/main" xmlns="" val="10126050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4" name="矩形 3"/>
              <p:cNvSpPr/>
              <p:nvPr/>
            </p:nvSpPr>
            <p:spPr>
              <a:xfrm>
                <a:off x="292223" y="899020"/>
                <a:ext cx="8744273" cy="4048994"/>
              </a:xfrm>
              <a:prstGeom prst="rect">
                <a:avLst/>
              </a:prstGeom>
            </p:spPr>
            <p:txBody>
              <a:bodyPr wrap="squar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min{</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(2)</a:t>
                </a:r>
                <a:r>
                  <a:rPr lang="en-US" altLang="zh-CN" sz="2600" kern="100" dirty="0">
                    <a:latin typeface="宋体"/>
                    <a:ea typeface="华文细黑"/>
                    <a:cs typeface="Times New Roman"/>
                  </a:rPr>
                  <a:t>≤</a:t>
                </a:r>
                <a:r>
                  <a:rPr lang="en-US" altLang="zh-CN" sz="2600" i="1" kern="100" dirty="0" err="1">
                    <a:latin typeface="Times New Roman"/>
                    <a:ea typeface="华文细黑"/>
                    <a:cs typeface="Courier New"/>
                  </a:rPr>
                  <a:t>kf</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，即－</a:t>
                </a:r>
                <a:r>
                  <a:rPr lang="en-US" altLang="zh-CN" sz="2600" kern="100" dirty="0">
                    <a:latin typeface="Times New Roman"/>
                    <a:ea typeface="华文细黑"/>
                    <a:cs typeface="Courier New"/>
                  </a:rPr>
                  <a:t>3</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k</a:t>
                </a:r>
                <a:r>
                  <a:rPr lang="zh-CN" altLang="zh-CN" sz="2600" kern="100" dirty="0">
                    <a:latin typeface="Times New Roman"/>
                    <a:ea typeface="华文细黑"/>
                    <a:cs typeface="Times New Roman"/>
                  </a:rPr>
                  <a:t>，解得</a:t>
                </a:r>
                <a:r>
                  <a:rPr lang="en-US" altLang="zh-CN" sz="2600" i="1" kern="100" dirty="0">
                    <a:latin typeface="Times New Roman"/>
                    <a:ea typeface="华文细黑"/>
                    <a:cs typeface="Courier New"/>
                  </a:rPr>
                  <a:t>k</a:t>
                </a:r>
                <a:r>
                  <a:rPr lang="en-US" altLang="zh-CN" sz="2600" kern="100" dirty="0" smtClean="0">
                    <a:latin typeface="宋体"/>
                    <a:ea typeface="华文细黑"/>
                    <a:cs typeface="Times New Roman"/>
                  </a:rPr>
                  <a:t>≤ </a:t>
                </a:r>
                <a14:m>
                  <m:oMath xmlns:m="http://schemas.openxmlformats.org/officeDocument/2006/math">
                    <m:f>
                      <m:fPr>
                        <m:ctrlPr>
                          <a:rPr lang="en-US" altLang="zh-CN" sz="2600" i="1" kern="100" smtClean="0">
                            <a:latin typeface="Cambria Math"/>
                            <a:ea typeface="华文细黑"/>
                            <a:cs typeface="Times New Roman"/>
                          </a:rPr>
                        </m:ctrlPr>
                      </m:fPr>
                      <m:num>
                        <m:r>
                          <m:rPr>
                            <m:nor/>
                          </m:rPr>
                          <a:rPr lang="en-US" altLang="zh-CN" sz="2600" kern="100" dirty="0">
                            <a:latin typeface="Times New Roman"/>
                            <a:ea typeface="华文细黑"/>
                            <a:cs typeface="Courier New"/>
                          </a:rPr>
                          <m:t>3</m:t>
                        </m:r>
                      </m:num>
                      <m:den>
                        <m:r>
                          <m:rPr>
                            <m:nor/>
                          </m:rPr>
                          <a:rPr lang="en-US" altLang="zh-CN" sz="2600" kern="100" dirty="0">
                            <a:latin typeface="Times New Roman"/>
                            <a:ea typeface="华文细黑"/>
                            <a:cs typeface="Courier New"/>
                          </a:rPr>
                          <m:t>2</m:t>
                        </m:r>
                      </m:den>
                    </m:f>
                  </m:oMath>
                </a14:m>
                <a:r>
                  <a:rPr lang="zh-CN" altLang="zh-CN" sz="2600" kern="100" dirty="0" smtClean="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同理，</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(4)</a:t>
                </a:r>
                <a:r>
                  <a:rPr lang="en-US" altLang="zh-CN" sz="2600" kern="100" dirty="0">
                    <a:latin typeface="宋体"/>
                    <a:ea typeface="华文细黑"/>
                    <a:cs typeface="Times New Roman"/>
                  </a:rPr>
                  <a:t>≤</a:t>
                </a:r>
                <a:r>
                  <a:rPr lang="en-US" altLang="zh-CN" sz="2600" i="1" kern="100" dirty="0" err="1">
                    <a:latin typeface="Times New Roman"/>
                    <a:ea typeface="华文细黑"/>
                    <a:cs typeface="Courier New"/>
                  </a:rPr>
                  <a:t>kf</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即－</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k</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，解得</a:t>
                </a:r>
                <a:r>
                  <a:rPr lang="en-US" altLang="zh-CN" sz="2600" i="1" kern="100" dirty="0">
                    <a:latin typeface="Times New Roman"/>
                    <a:ea typeface="华文细黑"/>
                    <a:cs typeface="Courier New"/>
                  </a:rPr>
                  <a:t>k</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mc:Choice>
        <mc:Fallback>
          <p:sp>
            <p:nvSpPr>
              <p:cNvPr id="4" name="矩形 3"/>
              <p:cNvSpPr>
                <a:spLocks noRot="1" noChangeAspect="1" noMove="1" noResize="1" noEditPoints="1" noAdjustHandles="1" noChangeArrowheads="1" noChangeShapeType="1" noTextEdit="1"/>
              </p:cNvSpPr>
              <p:nvPr/>
            </p:nvSpPr>
            <p:spPr>
              <a:xfrm>
                <a:off x="292223" y="899020"/>
                <a:ext cx="8744273" cy="4048994"/>
              </a:xfrm>
              <a:prstGeom prst="rect">
                <a:avLst/>
              </a:prstGeom>
              <a:blipFill rotWithShape="1">
                <a:blip r:embed="rId2"/>
                <a:stretch>
                  <a:fillRect l="-1255" b="-902"/>
                </a:stretch>
              </a:blipFill>
            </p:spPr>
            <p:txBody>
              <a:bodyPr/>
              <a:lstStyle/>
              <a:p>
                <a:r>
                  <a:rPr lang="zh-CN" altLang="en-US">
                    <a:noFill/>
                  </a:rPr>
                  <a:t> </a:t>
                </a:r>
              </a:p>
            </p:txBody>
          </p:sp>
        </mc:Fallback>
      </mc:AlternateContent>
      <p:sp>
        <p:nvSpPr>
          <p:cNvPr id="28" name="矩形 27"/>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9" name="直接连接符 2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0" name="任意多边形 29">
            <a:hlinkClick r:id="rId3"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4"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5"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45" name="任意多边形 44">
            <a:hlinkClick r:id="rId6"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7"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8"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48" name="任意多边形 47">
            <a:hlinkClick r:id="rId9"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49" name="任意多边形 48">
            <a:hlinkClick r:id="rId10"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50" name="任意多边形 49">
            <a:hlinkClick r:id="rId11"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51" name="任意多边形 50">
            <a:hlinkClick r:id="rId12"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52" name="任意多边形 51">
            <a:hlinkClick r:id="rId13"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53" name="任意多边形 52">
            <a:hlinkClick r:id="rId14"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15"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16"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6" name="任意多边形 55">
            <a:hlinkClick r:id="rId17"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7" name="任意多边形 56">
            <a:hlinkClick r:id="rId18"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16</a:t>
            </a:r>
            <a:endParaRPr lang="zh-CN" altLang="en-US" sz="1800" dirty="0">
              <a:solidFill>
                <a:srgbClr val="0000FF"/>
              </a:solidFill>
              <a:latin typeface="Broadway" pitchFamily="82" charset="0"/>
              <a:cs typeface="Times New Roman" pitchFamily="18" charset="0"/>
            </a:endParaRPr>
          </a:p>
        </p:txBody>
      </p:sp>
      <p:sp>
        <p:nvSpPr>
          <p:cNvPr id="58" name="任意多边形 57">
            <a:hlinkClick r:id="rId19"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9" name="任意多边形 58">
            <a:hlinkClick r:id="rId20"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60" name="任意多边形 59">
            <a:hlinkClick r:id="rId21"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61" name="任意多边形 60">
            <a:hlinkClick r:id="rId22"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spTree>
    <p:extLst>
      <p:ext uri="{BB962C8B-B14F-4D97-AF65-F5344CB8AC3E}">
        <p14:creationId xmlns:p14="http://schemas.microsoft.com/office/powerpoint/2010/main" xmlns="" val="392185836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8232" y="915566"/>
            <a:ext cx="8744273" cy="2417072"/>
          </a:xfrm>
          <a:prstGeom prst="rect">
            <a:avLst/>
          </a:prstGeom>
        </p:spPr>
        <p:txBody>
          <a:bodyPr wrap="square">
            <a:spAutoFit/>
          </a:bodyPr>
          <a:lstStyle/>
          <a:p>
            <a:pPr lvl="0" algn="just">
              <a:lnSpc>
                <a:spcPct val="150000"/>
              </a:lnSpc>
              <a:tabLst>
                <a:tab pos="1890395" algn="l"/>
              </a:tabLst>
            </a:pPr>
            <a:r>
              <a:rPr lang="zh-CN" altLang="zh-CN" sz="2600" kern="100" dirty="0">
                <a:solidFill>
                  <a:prstClr val="black"/>
                </a:solidFill>
                <a:latin typeface="Times New Roman"/>
                <a:ea typeface="华文细黑"/>
                <a:cs typeface="Times New Roman"/>
              </a:rPr>
              <a:t>由以上可知</a:t>
            </a:r>
            <a:r>
              <a:rPr lang="en-US" altLang="zh-CN" sz="2600" i="1" kern="100" dirty="0">
                <a:solidFill>
                  <a:prstClr val="black"/>
                </a:solidFill>
                <a:latin typeface="Times New Roman"/>
                <a:ea typeface="华文细黑"/>
                <a:cs typeface="Courier New"/>
              </a:rPr>
              <a:t>k</a:t>
            </a:r>
            <a:r>
              <a:rPr lang="zh-CN" altLang="zh-CN" sz="2600" kern="100" dirty="0">
                <a:solidFill>
                  <a:prstClr val="black"/>
                </a:solidFill>
                <a:latin typeface="Times New Roman"/>
                <a:ea typeface="华文细黑"/>
                <a:cs typeface="Times New Roman"/>
              </a:rPr>
              <a:t>为非正数</a:t>
            </a:r>
            <a:r>
              <a:rPr lang="en-US" altLang="zh-CN" sz="2600" kern="100" dirty="0">
                <a:solidFill>
                  <a:prstClr val="black"/>
                </a:solidFill>
                <a:latin typeface="Times New Roman"/>
                <a:ea typeface="华文细黑"/>
                <a:cs typeface="Courier New"/>
              </a:rPr>
              <a:t>.</a:t>
            </a:r>
            <a:endParaRPr lang="zh-CN" altLang="zh-CN" sz="2600" kern="100" dirty="0">
              <a:solidFill>
                <a:prstClr val="black"/>
              </a:solidFill>
              <a:latin typeface="宋体"/>
              <a:cs typeface="Courier New"/>
            </a:endParaRPr>
          </a:p>
          <a:p>
            <a:pPr lvl="0" algn="just">
              <a:lnSpc>
                <a:spcPct val="150000"/>
              </a:lnSpc>
              <a:tabLst>
                <a:tab pos="1890395" algn="l"/>
              </a:tabLst>
            </a:pPr>
            <a:r>
              <a:rPr lang="zh-CN" altLang="zh-CN" sz="2600" kern="100" dirty="0">
                <a:solidFill>
                  <a:prstClr val="black"/>
                </a:solidFill>
                <a:latin typeface="Times New Roman"/>
                <a:ea typeface="华文细黑"/>
                <a:cs typeface="Times New Roman"/>
              </a:rPr>
              <a:t>当</a:t>
            </a:r>
            <a:r>
              <a:rPr lang="en-US" altLang="zh-CN" sz="2600" i="1" kern="100" dirty="0">
                <a:solidFill>
                  <a:prstClr val="black"/>
                </a:solidFill>
                <a:latin typeface="Times New Roman"/>
                <a:ea typeface="华文细黑"/>
                <a:cs typeface="Courier New"/>
              </a:rPr>
              <a:t>n</a:t>
            </a:r>
            <a:r>
              <a:rPr lang="en-US" altLang="zh-CN" sz="2600" kern="100" dirty="0">
                <a:solidFill>
                  <a:prstClr val="black"/>
                </a:solidFill>
                <a:latin typeface="宋体"/>
                <a:ea typeface="华文细黑"/>
                <a:cs typeface="Times New Roman"/>
              </a:rPr>
              <a:t>≥</a:t>
            </a:r>
            <a:r>
              <a:rPr lang="en-US" altLang="zh-CN" sz="2600" kern="100" dirty="0">
                <a:solidFill>
                  <a:prstClr val="black"/>
                </a:solidFill>
                <a:latin typeface="Times New Roman"/>
                <a:ea typeface="华文细黑"/>
                <a:cs typeface="Courier New"/>
              </a:rPr>
              <a:t>3</a:t>
            </a:r>
            <a:r>
              <a:rPr lang="zh-CN" altLang="zh-CN" sz="2600" kern="100" dirty="0">
                <a:solidFill>
                  <a:prstClr val="black"/>
                </a:solidFill>
                <a:latin typeface="Times New Roman"/>
                <a:ea typeface="华文细黑"/>
                <a:cs typeface="Times New Roman"/>
              </a:rPr>
              <a:t>时，</a:t>
            </a:r>
            <a:endParaRPr lang="zh-CN" altLang="zh-CN" sz="2600" kern="100" dirty="0">
              <a:solidFill>
                <a:prstClr val="black"/>
              </a:solidFill>
              <a:latin typeface="宋体"/>
              <a:cs typeface="Courier New"/>
            </a:endParaRPr>
          </a:p>
          <a:p>
            <a:pPr lvl="0" algn="just">
              <a:lnSpc>
                <a:spcPct val="150000"/>
              </a:lnSpc>
              <a:tabLst>
                <a:tab pos="1890395" algn="l"/>
              </a:tabLst>
            </a:pPr>
            <a:r>
              <a:rPr lang="en-US" altLang="zh-CN" sz="2600" kern="100" dirty="0">
                <a:solidFill>
                  <a:prstClr val="black"/>
                </a:solidFill>
                <a:latin typeface="Times New Roman"/>
                <a:ea typeface="华文细黑"/>
                <a:cs typeface="Courier New"/>
              </a:rPr>
              <a:t>{</a:t>
            </a:r>
            <a:r>
              <a:rPr lang="en-US" altLang="zh-CN" sz="2600" i="1" kern="100" dirty="0">
                <a:solidFill>
                  <a:prstClr val="black"/>
                </a:solidFill>
                <a:latin typeface="Times New Roman"/>
                <a:ea typeface="华文细黑"/>
                <a:cs typeface="Courier New"/>
              </a:rPr>
              <a:t>f</a:t>
            </a:r>
            <a:r>
              <a:rPr lang="en-US" altLang="zh-CN" sz="2600" kern="100" dirty="0">
                <a:solidFill>
                  <a:prstClr val="black"/>
                </a:solidFill>
                <a:latin typeface="Times New Roman"/>
                <a:ea typeface="华文细黑"/>
                <a:cs typeface="Courier New"/>
              </a:rPr>
              <a:t>(</a:t>
            </a:r>
            <a:r>
              <a:rPr lang="en-US" altLang="zh-CN" sz="2600" i="1" kern="100" dirty="0">
                <a:solidFill>
                  <a:prstClr val="black"/>
                </a:solidFill>
                <a:latin typeface="Times New Roman"/>
                <a:ea typeface="华文细黑"/>
                <a:cs typeface="Courier New"/>
              </a:rPr>
              <a:t>n</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是以</a:t>
            </a:r>
            <a:r>
              <a:rPr lang="en-US" altLang="zh-CN" sz="2600" kern="100" dirty="0">
                <a:solidFill>
                  <a:prstClr val="black"/>
                </a:solidFill>
                <a:latin typeface="Times New Roman"/>
                <a:ea typeface="华文细黑"/>
                <a:cs typeface="Courier New"/>
              </a:rPr>
              <a:t>2</a:t>
            </a:r>
            <a:r>
              <a:rPr lang="zh-CN" altLang="zh-CN" sz="2600" kern="100" dirty="0">
                <a:solidFill>
                  <a:prstClr val="black"/>
                </a:solidFill>
                <a:latin typeface="Times New Roman"/>
                <a:ea typeface="华文细黑"/>
                <a:cs typeface="Times New Roman"/>
              </a:rPr>
              <a:t>为首项，－</a:t>
            </a:r>
            <a:r>
              <a:rPr lang="en-US" altLang="zh-CN" sz="2600" kern="100" dirty="0">
                <a:solidFill>
                  <a:prstClr val="black"/>
                </a:solidFill>
                <a:latin typeface="Times New Roman"/>
                <a:ea typeface="华文细黑"/>
                <a:cs typeface="Courier New"/>
              </a:rPr>
              <a:t>1</a:t>
            </a:r>
            <a:r>
              <a:rPr lang="zh-CN" altLang="zh-CN" sz="2600" kern="100" dirty="0">
                <a:solidFill>
                  <a:prstClr val="black"/>
                </a:solidFill>
                <a:latin typeface="Times New Roman"/>
                <a:ea typeface="华文细黑"/>
                <a:cs typeface="Times New Roman"/>
              </a:rPr>
              <a:t>为公差的等差数列，</a:t>
            </a:r>
            <a:endParaRPr lang="zh-CN" altLang="zh-CN" sz="2600" kern="100" dirty="0">
              <a:solidFill>
                <a:prstClr val="black"/>
              </a:solidFill>
              <a:latin typeface="宋体"/>
              <a:cs typeface="Courier New"/>
            </a:endParaRPr>
          </a:p>
          <a:p>
            <a:pPr lvl="0" algn="just">
              <a:lnSpc>
                <a:spcPct val="150000"/>
              </a:lnSpc>
              <a:tabLst>
                <a:tab pos="1890395" algn="l"/>
              </a:tabLst>
            </a:pPr>
            <a:r>
              <a:rPr lang="en-US" altLang="zh-CN" sz="2600" i="1" kern="100" dirty="0">
                <a:solidFill>
                  <a:prstClr val="black"/>
                </a:solidFill>
                <a:latin typeface="Times New Roman"/>
                <a:ea typeface="华文细黑"/>
                <a:cs typeface="Courier New"/>
              </a:rPr>
              <a:t>f</a:t>
            </a:r>
            <a:r>
              <a:rPr lang="en-US" altLang="zh-CN" sz="2600" kern="100" dirty="0">
                <a:solidFill>
                  <a:prstClr val="black"/>
                </a:solidFill>
                <a:latin typeface="Times New Roman"/>
                <a:ea typeface="华文细黑"/>
                <a:cs typeface="Courier New"/>
              </a:rPr>
              <a:t>(1)</a:t>
            </a:r>
            <a:r>
              <a:rPr lang="zh-CN" altLang="zh-CN" sz="2600" kern="100" dirty="0">
                <a:solidFill>
                  <a:prstClr val="black"/>
                </a:solidFill>
                <a:latin typeface="Times New Roman"/>
                <a:ea typeface="华文细黑"/>
                <a:cs typeface="Times New Roman"/>
              </a:rPr>
              <a:t>＋</a:t>
            </a:r>
            <a:r>
              <a:rPr lang="en-US" altLang="zh-CN" sz="2600" i="1" kern="100" dirty="0">
                <a:solidFill>
                  <a:prstClr val="black"/>
                </a:solidFill>
                <a:latin typeface="Times New Roman"/>
                <a:ea typeface="华文细黑"/>
                <a:cs typeface="Courier New"/>
              </a:rPr>
              <a:t>f</a:t>
            </a:r>
            <a:r>
              <a:rPr lang="en-US" altLang="zh-CN" sz="2600" kern="100" dirty="0">
                <a:solidFill>
                  <a:prstClr val="black"/>
                </a:solidFill>
                <a:latin typeface="Times New Roman"/>
                <a:ea typeface="华文细黑"/>
                <a:cs typeface="Courier New"/>
              </a:rPr>
              <a:t>(2)</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a:t>
            </a:r>
            <a:r>
              <a:rPr lang="en-US" altLang="zh-CN" sz="2600" i="1" kern="100" dirty="0">
                <a:solidFill>
                  <a:prstClr val="black"/>
                </a:solidFill>
                <a:latin typeface="Times New Roman"/>
                <a:ea typeface="华文细黑"/>
                <a:cs typeface="Courier New"/>
              </a:rPr>
              <a:t>f</a:t>
            </a:r>
            <a:r>
              <a:rPr lang="en-US" altLang="zh-CN" sz="2600" kern="100" dirty="0">
                <a:solidFill>
                  <a:prstClr val="black"/>
                </a:solidFill>
                <a:latin typeface="Times New Roman"/>
                <a:ea typeface="华文细黑"/>
                <a:cs typeface="Courier New"/>
              </a:rPr>
              <a:t>(2</a:t>
            </a:r>
            <a:r>
              <a:rPr lang="en-US" altLang="zh-CN" sz="2600" i="1" kern="100" dirty="0">
                <a:solidFill>
                  <a:prstClr val="black"/>
                </a:solidFill>
                <a:latin typeface="Times New Roman"/>
                <a:ea typeface="华文细黑"/>
                <a:cs typeface="Courier New"/>
              </a:rPr>
              <a:t>n</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1)</a:t>
            </a:r>
            <a:r>
              <a:rPr lang="zh-CN" altLang="zh-CN" sz="2600" kern="100" dirty="0">
                <a:solidFill>
                  <a:prstClr val="black"/>
                </a:solidFill>
                <a:latin typeface="Times New Roman"/>
                <a:ea typeface="华文细黑"/>
                <a:cs typeface="Times New Roman"/>
              </a:rPr>
              <a:t>＋</a:t>
            </a:r>
            <a:r>
              <a:rPr lang="en-US" altLang="zh-CN" sz="2600" i="1" kern="100" dirty="0">
                <a:solidFill>
                  <a:prstClr val="black"/>
                </a:solidFill>
                <a:latin typeface="Times New Roman"/>
                <a:ea typeface="华文细黑"/>
                <a:cs typeface="Courier New"/>
              </a:rPr>
              <a:t>f</a:t>
            </a:r>
            <a:r>
              <a:rPr lang="en-US" altLang="zh-CN" sz="2600" kern="100" dirty="0">
                <a:solidFill>
                  <a:prstClr val="black"/>
                </a:solidFill>
                <a:latin typeface="Times New Roman"/>
                <a:ea typeface="华文细黑"/>
                <a:cs typeface="Courier New"/>
              </a:rPr>
              <a:t>(2</a:t>
            </a:r>
            <a:r>
              <a:rPr lang="en-US" altLang="zh-CN" sz="2600" i="1" kern="100" dirty="0">
                <a:solidFill>
                  <a:prstClr val="black"/>
                </a:solidFill>
                <a:latin typeface="Times New Roman"/>
                <a:ea typeface="华文细黑"/>
                <a:cs typeface="Courier New"/>
              </a:rPr>
              <a:t>n</a:t>
            </a:r>
            <a:r>
              <a:rPr lang="en-US" altLang="zh-CN" sz="2600" kern="100" dirty="0">
                <a:solidFill>
                  <a:prstClr val="black"/>
                </a:solidFill>
                <a:latin typeface="Times New Roman"/>
                <a:ea typeface="华文细黑"/>
                <a:cs typeface="Courier New"/>
              </a:rPr>
              <a:t>)</a:t>
            </a:r>
            <a:r>
              <a:rPr lang="en-US" altLang="zh-CN" sz="2600" kern="100" dirty="0">
                <a:solidFill>
                  <a:prstClr val="black"/>
                </a:solidFill>
                <a:latin typeface="宋体"/>
                <a:ea typeface="华文细黑"/>
                <a:cs typeface="Times New Roman"/>
              </a:rPr>
              <a:t>≤</a:t>
            </a:r>
            <a:r>
              <a:rPr lang="en-US" altLang="zh-CN" sz="2600" i="1" kern="100" dirty="0" err="1">
                <a:solidFill>
                  <a:prstClr val="black"/>
                </a:solidFill>
                <a:latin typeface="Times New Roman"/>
                <a:ea typeface="华文细黑"/>
                <a:cs typeface="Courier New"/>
              </a:rPr>
              <a:t>kf</a:t>
            </a:r>
            <a:r>
              <a:rPr lang="en-US" altLang="zh-CN" sz="2600" kern="100" dirty="0">
                <a:solidFill>
                  <a:prstClr val="black"/>
                </a:solidFill>
                <a:latin typeface="Times New Roman"/>
                <a:ea typeface="华文细黑"/>
                <a:cs typeface="Courier New"/>
              </a:rPr>
              <a:t>(</a:t>
            </a:r>
            <a:r>
              <a:rPr lang="en-US" altLang="zh-CN" sz="2600" i="1" kern="100" dirty="0">
                <a:solidFill>
                  <a:prstClr val="black"/>
                </a:solidFill>
                <a:latin typeface="Times New Roman"/>
                <a:ea typeface="华文细黑"/>
                <a:cs typeface="Courier New"/>
              </a:rPr>
              <a:t>n</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a:t>
            </a:r>
            <a:endParaRPr lang="zh-CN" altLang="zh-CN" sz="2600" kern="100" dirty="0">
              <a:solidFill>
                <a:prstClr val="black"/>
              </a:solidFill>
              <a:latin typeface="宋体"/>
              <a:cs typeface="Courier New"/>
            </a:endParaRPr>
          </a:p>
        </p:txBody>
      </p:sp>
      <p:sp>
        <p:nvSpPr>
          <p:cNvPr id="28" name="矩形 27"/>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9" name="直接连接符 2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0" name="任意多边形 29">
            <a:hlinkClick r:id="rId3"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4"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5"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45" name="任意多边形 44">
            <a:hlinkClick r:id="rId6"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7"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8"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48" name="任意多边形 47">
            <a:hlinkClick r:id="rId9"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49" name="任意多边形 48">
            <a:hlinkClick r:id="rId10"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50" name="任意多边形 49">
            <a:hlinkClick r:id="rId11"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51" name="任意多边形 50">
            <a:hlinkClick r:id="rId12"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52" name="任意多边形 51">
            <a:hlinkClick r:id="rId13"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53" name="任意多边形 52">
            <a:hlinkClick r:id="rId14"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15"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16"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6" name="任意多边形 55">
            <a:hlinkClick r:id="rId17"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7" name="任意多边形 56">
            <a:hlinkClick r:id="rId18"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16</a:t>
            </a:r>
            <a:endParaRPr lang="zh-CN" altLang="en-US" sz="1800" dirty="0">
              <a:solidFill>
                <a:srgbClr val="0000FF"/>
              </a:solidFill>
              <a:latin typeface="Broadway" pitchFamily="82" charset="0"/>
              <a:cs typeface="Times New Roman" pitchFamily="18" charset="0"/>
            </a:endParaRPr>
          </a:p>
        </p:txBody>
      </p:sp>
      <p:sp>
        <p:nvSpPr>
          <p:cNvPr id="58" name="任意多边形 57">
            <a:hlinkClick r:id="rId19"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9" name="任意多边形 58">
            <a:hlinkClick r:id="rId20"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60" name="任意多边形 59">
            <a:hlinkClick r:id="rId21"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61" name="任意多边形 60">
            <a:hlinkClick r:id="rId22"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xmlns="" val="2668629759"/>
              </p:ext>
            </p:extLst>
          </p:nvPr>
        </p:nvGraphicFramePr>
        <p:xfrm>
          <a:off x="251520" y="3454176"/>
          <a:ext cx="6362700" cy="1493838"/>
        </p:xfrm>
        <a:graphic>
          <a:graphicData uri="http://schemas.openxmlformats.org/presentationml/2006/ole">
            <p:oleObj spid="_x0000_s105482" name="文档" r:id="rId23" imgW="6366891" imgH="1495421" progId="Word.Document.12">
              <p:embed/>
            </p:oleObj>
          </a:graphicData>
        </a:graphic>
      </p:graphicFrame>
    </p:spTree>
    <p:extLst>
      <p:ext uri="{BB962C8B-B14F-4D97-AF65-F5344CB8AC3E}">
        <p14:creationId xmlns:p14="http://schemas.microsoft.com/office/powerpoint/2010/main" xmlns="" val="256234940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4" name="矩形 3"/>
              <p:cNvSpPr/>
              <p:nvPr/>
            </p:nvSpPr>
            <p:spPr>
              <a:xfrm>
                <a:off x="261359" y="843558"/>
                <a:ext cx="8487105" cy="4160178"/>
              </a:xfrm>
              <a:prstGeom prst="rect">
                <a:avLst/>
              </a:prstGeom>
            </p:spPr>
            <p:txBody>
              <a:bodyPr wrap="square">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n</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9</a:t>
                </a:r>
                <a:r>
                  <a:rPr lang="en-US" altLang="zh-CN" sz="2600" i="1" kern="100" dirty="0">
                    <a:latin typeface="Times New Roman"/>
                    <a:ea typeface="华文细黑"/>
                    <a:cs typeface="Courier New"/>
                  </a:rPr>
                  <a:t>n</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10</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k</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n</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又</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n</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9</a:t>
                </a:r>
                <a:r>
                  <a:rPr lang="en-US" altLang="zh-CN" sz="2600" i="1" kern="100" dirty="0">
                    <a:latin typeface="Times New Roman"/>
                    <a:ea typeface="华文细黑"/>
                    <a:cs typeface="Courier New"/>
                  </a:rPr>
                  <a:t>n</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10</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2</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3</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9</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1890395" algn="l"/>
                  </a:tabLst>
                </a:pPr>
                <a:r>
                  <a:rPr lang="en-US" altLang="zh-CN" sz="2600" i="1" kern="100" dirty="0">
                    <a:latin typeface="Times New Roman"/>
                    <a:ea typeface="华文细黑"/>
                    <a:cs typeface="Courier New"/>
                  </a:rPr>
                  <a:t>k</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n</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5)</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k</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k</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k</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14:m>
                  <m:oMath xmlns:m="http://schemas.openxmlformats.org/officeDocument/2006/math">
                    <m:f>
                      <m:fPr>
                        <m:ctrlPr>
                          <a:rPr lang="en-US" altLang="zh-CN" sz="2600" i="1" kern="100" smtClean="0">
                            <a:latin typeface="Cambria Math"/>
                            <a:ea typeface="华文细黑"/>
                            <a:cs typeface="Times New Roman"/>
                          </a:rPr>
                        </m:ctrlPr>
                      </m:fPr>
                      <m:num>
                        <m:r>
                          <m:rPr>
                            <m:nor/>
                          </m:rPr>
                          <a:rPr lang="en-US" altLang="zh-CN" sz="2600" kern="100">
                            <a:latin typeface="Times New Roman"/>
                            <a:ea typeface="华文细黑"/>
                          </a:rPr>
                          <m:t>1</m:t>
                        </m:r>
                      </m:num>
                      <m:den>
                        <m:r>
                          <m:rPr>
                            <m:nor/>
                          </m:rPr>
                          <a:rPr lang="en-US" altLang="zh-CN" sz="2600" kern="100">
                            <a:latin typeface="Times New Roman"/>
                            <a:ea typeface="华文细黑"/>
                          </a:rPr>
                          <m:t>2</m:t>
                        </m:r>
                      </m:den>
                    </m:f>
                  </m:oMath>
                </a14:m>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综上所述，常数</a:t>
                </a:r>
                <a:r>
                  <a:rPr lang="en-US" altLang="zh-CN" sz="2600" i="1" kern="100" dirty="0">
                    <a:latin typeface="Times New Roman"/>
                    <a:ea typeface="华文细黑"/>
                    <a:cs typeface="Courier New"/>
                  </a:rPr>
                  <a:t>k</a:t>
                </a:r>
                <a:r>
                  <a:rPr lang="zh-CN" altLang="zh-CN" sz="2600" kern="100" dirty="0">
                    <a:latin typeface="Times New Roman"/>
                    <a:ea typeface="华文细黑"/>
                    <a:cs typeface="Times New Roman"/>
                  </a:rPr>
                  <a:t>的取值范围是</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14:m>
                  <m:oMath xmlns:m="http://schemas.openxmlformats.org/officeDocument/2006/math">
                    <m:f>
                      <m:fPr>
                        <m:ctrlPr>
                          <a:rPr lang="en-US" altLang="zh-CN" sz="2600" i="1" kern="100">
                            <a:latin typeface="Cambria Math"/>
                            <a:ea typeface="华文细黑"/>
                            <a:cs typeface="Times New Roman"/>
                          </a:rPr>
                        </m:ctrlPr>
                      </m:fPr>
                      <m:num>
                        <m:r>
                          <m:rPr>
                            <m:nor/>
                          </m:rPr>
                          <a:rPr lang="en-US" altLang="zh-CN" sz="2600" kern="100">
                            <a:latin typeface="Times New Roman"/>
                            <a:ea typeface="华文细黑"/>
                          </a:rPr>
                          <m:t>1</m:t>
                        </m:r>
                      </m:num>
                      <m:den>
                        <m:r>
                          <m:rPr>
                            <m:nor/>
                          </m:rPr>
                          <a:rPr lang="en-US" altLang="zh-CN" sz="2600" kern="100">
                            <a:latin typeface="Times New Roman"/>
                            <a:ea typeface="华文细黑"/>
                          </a:rPr>
                          <m:t>2</m:t>
                        </m:r>
                      </m:den>
                    </m:f>
                  </m:oMath>
                </a14:m>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0].</a:t>
                </a:r>
                <a:endParaRPr lang="zh-CN" altLang="zh-CN" sz="1050" kern="100" dirty="0">
                  <a:latin typeface="宋体"/>
                  <a:cs typeface="Courier New"/>
                </a:endParaRPr>
              </a:p>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答案　</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a:t>
                </a:r>
                <a14:m>
                  <m:oMath xmlns:m="http://schemas.openxmlformats.org/officeDocument/2006/math">
                    <m:f>
                      <m:fPr>
                        <m:ctrlPr>
                          <a:rPr lang="en-US" altLang="zh-CN" sz="2600" i="1" kern="100" smtClean="0">
                            <a:solidFill>
                              <a:schemeClr val="accent6">
                                <a:lumMod val="75000"/>
                              </a:schemeClr>
                            </a:solidFill>
                            <a:latin typeface="Cambria Math"/>
                            <a:ea typeface="华文细黑"/>
                            <a:cs typeface="Times New Roman"/>
                          </a:rPr>
                        </m:ctrlPr>
                      </m:fPr>
                      <m:num>
                        <m:r>
                          <m:rPr>
                            <m:nor/>
                          </m:rPr>
                          <a:rPr lang="en-US" altLang="zh-CN" sz="2600" kern="100">
                            <a:solidFill>
                              <a:schemeClr val="accent6">
                                <a:lumMod val="75000"/>
                              </a:schemeClr>
                            </a:solidFill>
                            <a:latin typeface="Times New Roman"/>
                            <a:ea typeface="华文细黑"/>
                          </a:rPr>
                          <m:t>1</m:t>
                        </m:r>
                      </m:num>
                      <m:den>
                        <m:r>
                          <m:rPr>
                            <m:nor/>
                          </m:rPr>
                          <a:rPr lang="en-US" altLang="zh-CN" sz="2600" kern="100">
                            <a:solidFill>
                              <a:schemeClr val="accent6">
                                <a:lumMod val="75000"/>
                              </a:schemeClr>
                            </a:solidFill>
                            <a:latin typeface="Times New Roman"/>
                            <a:ea typeface="华文细黑"/>
                          </a:rPr>
                          <m:t>2</m:t>
                        </m:r>
                      </m:den>
                    </m:f>
                  </m:oMath>
                </a14:m>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Times New Roman"/>
                    <a:ea typeface="华文细黑"/>
                    <a:cs typeface="Courier New"/>
                  </a:rPr>
                  <a:t>0]</a:t>
                </a:r>
                <a:endParaRPr lang="zh-CN" altLang="zh-CN" sz="1050" kern="100" dirty="0">
                  <a:effectLst/>
                  <a:latin typeface="宋体"/>
                  <a:cs typeface="Courier New"/>
                </a:endParaRPr>
              </a:p>
            </p:txBody>
          </p:sp>
        </mc:Choice>
        <mc:Fallback>
          <p:sp>
            <p:nvSpPr>
              <p:cNvPr id="4" name="矩形 3"/>
              <p:cNvSpPr>
                <a:spLocks noRot="1" noChangeAspect="1" noMove="1" noResize="1" noEditPoints="1" noAdjustHandles="1" noChangeArrowheads="1" noChangeShapeType="1" noTextEdit="1"/>
              </p:cNvSpPr>
              <p:nvPr/>
            </p:nvSpPr>
            <p:spPr>
              <a:xfrm>
                <a:off x="261359" y="843558"/>
                <a:ext cx="8487105" cy="4160178"/>
              </a:xfrm>
              <a:prstGeom prst="rect">
                <a:avLst/>
              </a:prstGeom>
              <a:blipFill rotWithShape="1">
                <a:blip r:embed="rId2"/>
                <a:stretch>
                  <a:fillRect l="-1293"/>
                </a:stretch>
              </a:blipFill>
            </p:spPr>
            <p:txBody>
              <a:bodyPr/>
              <a:lstStyle/>
              <a:p>
                <a:r>
                  <a:rPr lang="zh-CN" altLang="en-US">
                    <a:noFill/>
                  </a:rPr>
                  <a:t> </a:t>
                </a:r>
              </a:p>
            </p:txBody>
          </p:sp>
        </mc:Fallback>
      </mc:AlternateContent>
      <p:sp>
        <p:nvSpPr>
          <p:cNvPr id="28" name="矩形 27"/>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9" name="直接连接符 2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0" name="任意多边形 29">
            <a:hlinkClick r:id="rId3"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4"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5"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45" name="任意多边形 44">
            <a:hlinkClick r:id="rId6"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7"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8"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48" name="任意多边形 47">
            <a:hlinkClick r:id="rId9"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49" name="任意多边形 48">
            <a:hlinkClick r:id="rId10"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50" name="任意多边形 49">
            <a:hlinkClick r:id="rId11"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51" name="任意多边形 50">
            <a:hlinkClick r:id="rId12"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52" name="任意多边形 51">
            <a:hlinkClick r:id="rId13"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53" name="任意多边形 52">
            <a:hlinkClick r:id="rId14"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15"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16"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6" name="任意多边形 55">
            <a:hlinkClick r:id="rId17"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7" name="任意多边形 56">
            <a:hlinkClick r:id="rId18"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16</a:t>
            </a:r>
            <a:endParaRPr lang="zh-CN" altLang="en-US" sz="1800" dirty="0">
              <a:solidFill>
                <a:srgbClr val="0000FF"/>
              </a:solidFill>
              <a:latin typeface="Broadway" pitchFamily="82" charset="0"/>
              <a:cs typeface="Times New Roman" pitchFamily="18" charset="0"/>
            </a:endParaRPr>
          </a:p>
        </p:txBody>
      </p:sp>
      <p:sp>
        <p:nvSpPr>
          <p:cNvPr id="58" name="任意多边形 57">
            <a:hlinkClick r:id="rId19"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9" name="任意多边形 58">
            <a:hlinkClick r:id="rId20"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60" name="任意多边形 59">
            <a:hlinkClick r:id="rId21"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61" name="任意多边形 60">
            <a:hlinkClick r:id="rId22"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spTree>
    <p:extLst>
      <p:ext uri="{BB962C8B-B14F-4D97-AF65-F5344CB8AC3E}">
        <p14:creationId xmlns:p14="http://schemas.microsoft.com/office/powerpoint/2010/main" xmlns="" val="49625535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9" name="直接连接符 2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0" name="任意多边形 29">
            <a:hlinkClick r:id="rId2"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3"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4"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45" name="任意多边形 44">
            <a:hlinkClick r:id="rId5"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6"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7"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48" name="任意多边形 47">
            <a:hlinkClick r:id="rId8"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49" name="任意多边形 48">
            <a:hlinkClick r:id="rId9"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50" name="任意多边形 49">
            <a:hlinkClick r:id="rId10"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51" name="任意多边形 50">
            <a:hlinkClick r:id="rId11"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52" name="任意多边形 51">
            <a:hlinkClick r:id="rId12"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53" name="任意多边形 52">
            <a:hlinkClick r:id="rId13"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14"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15"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6" name="任意多边形 55">
            <a:hlinkClick r:id="rId16"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7" name="任意多边形 56">
            <a:hlinkClick r:id="rId17"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8" name="任意多边形 57">
            <a:hlinkClick r:id="rId18"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17</a:t>
            </a:r>
            <a:endParaRPr lang="zh-CN" altLang="en-US" sz="1800" dirty="0">
              <a:solidFill>
                <a:srgbClr val="0000FF"/>
              </a:solidFill>
              <a:latin typeface="Broadway" pitchFamily="82" charset="0"/>
              <a:cs typeface="Times New Roman" pitchFamily="18" charset="0"/>
            </a:endParaRPr>
          </a:p>
        </p:txBody>
      </p:sp>
      <p:sp>
        <p:nvSpPr>
          <p:cNvPr id="59" name="任意多边形 58">
            <a:hlinkClick r:id="rId19"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60" name="任意多边形 59">
            <a:hlinkClick r:id="rId20"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61" name="任意多边形 60">
            <a:hlinkClick r:id="rId21"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sp>
        <p:nvSpPr>
          <p:cNvPr id="7" name="矩形 6"/>
          <p:cNvSpPr/>
          <p:nvPr/>
        </p:nvSpPr>
        <p:spPr>
          <a:xfrm>
            <a:off x="321300" y="780014"/>
            <a:ext cx="8643188" cy="4228850"/>
          </a:xfrm>
          <a:prstGeom prst="rect">
            <a:avLst/>
          </a:prstGeom>
        </p:spPr>
        <p:txBody>
          <a:bodyPr>
            <a:spAutoFit/>
          </a:bodyPr>
          <a:lstStyle/>
          <a:p>
            <a:pPr algn="just">
              <a:lnSpc>
                <a:spcPct val="140000"/>
              </a:lnSpc>
              <a:spcAft>
                <a:spcPts val="0"/>
              </a:spcAft>
              <a:tabLst>
                <a:tab pos="1890395" algn="l"/>
              </a:tabLst>
            </a:pPr>
            <a:r>
              <a:rPr lang="en-US" altLang="zh-CN" sz="2400" kern="100" dirty="0">
                <a:latin typeface="Times New Roman"/>
                <a:ea typeface="华文细黑"/>
                <a:cs typeface="Courier New"/>
              </a:rPr>
              <a:t>17.</a:t>
            </a:r>
            <a:r>
              <a:rPr lang="zh-CN" altLang="zh-CN" sz="2400" kern="100" dirty="0">
                <a:latin typeface="Times New Roman"/>
                <a:ea typeface="华文细黑"/>
                <a:cs typeface="Times New Roman"/>
              </a:rPr>
              <a:t>已知</a:t>
            </a:r>
            <a:r>
              <a:rPr lang="en-US" altLang="zh-CN" sz="2400" i="1" kern="100" dirty="0">
                <a:latin typeface="Times New Roman"/>
                <a:ea typeface="华文细黑"/>
                <a:cs typeface="Courier New"/>
              </a:rPr>
              <a:t>y</a:t>
            </a:r>
            <a:r>
              <a:rPr lang="zh-CN" altLang="zh-CN" sz="2400" kern="100" dirty="0">
                <a:latin typeface="Times New Roman"/>
                <a:ea typeface="华文细黑"/>
                <a:cs typeface="Times New Roman"/>
              </a:rPr>
              <a:t>＝</a:t>
            </a:r>
            <a:r>
              <a:rPr lang="en-US" altLang="zh-CN" sz="2400" i="1" kern="100" dirty="0">
                <a:latin typeface="Times New Roman"/>
                <a:ea typeface="华文细黑"/>
                <a:cs typeface="Courier New"/>
              </a:rPr>
              <a:t>f</a:t>
            </a:r>
            <a:r>
              <a:rPr lang="en-US" altLang="zh-CN" sz="2400" kern="100" dirty="0">
                <a:latin typeface="Times New Roman"/>
                <a:ea typeface="华文细黑"/>
                <a:cs typeface="Courier New"/>
              </a:rPr>
              <a:t>(</a:t>
            </a:r>
            <a:r>
              <a:rPr lang="en-US" altLang="zh-CN" sz="2400" i="1" kern="100" dirty="0">
                <a:latin typeface="Times New Roman"/>
                <a:ea typeface="华文细黑"/>
                <a:cs typeface="Courier New"/>
              </a:rPr>
              <a:t>x</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a:t>
            </a:r>
            <a:r>
              <a:rPr lang="en-US" altLang="zh-CN" sz="2400" i="1" kern="100" dirty="0">
                <a:latin typeface="Times New Roman"/>
                <a:ea typeface="华文细黑"/>
                <a:cs typeface="Courier New"/>
              </a:rPr>
              <a:t>x</a:t>
            </a:r>
            <a:r>
              <a:rPr lang="en-US" altLang="zh-CN" sz="2400" kern="100" baseline="30000" dirty="0">
                <a:latin typeface="Times New Roman"/>
                <a:ea typeface="华文细黑"/>
                <a:cs typeface="Courier New"/>
              </a:rPr>
              <a:t>2</a:t>
            </a:r>
            <a:r>
              <a:rPr lang="zh-CN" altLang="zh-CN" sz="2400" kern="100" dirty="0">
                <a:latin typeface="Times New Roman"/>
                <a:ea typeface="华文细黑"/>
                <a:cs typeface="Times New Roman"/>
              </a:rPr>
              <a:t>是奇函数，且</a:t>
            </a:r>
            <a:r>
              <a:rPr lang="en-US" altLang="zh-CN" sz="2400" i="1" kern="100" dirty="0">
                <a:latin typeface="Times New Roman"/>
                <a:ea typeface="华文细黑"/>
                <a:cs typeface="Courier New"/>
              </a:rPr>
              <a:t>f</a:t>
            </a: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若</a:t>
            </a:r>
            <a:r>
              <a:rPr lang="en-US" altLang="zh-CN" sz="2400" i="1" kern="100" dirty="0">
                <a:latin typeface="Times New Roman"/>
                <a:ea typeface="华文细黑"/>
                <a:cs typeface="Courier New"/>
              </a:rPr>
              <a:t>g</a:t>
            </a:r>
            <a:r>
              <a:rPr lang="en-US" altLang="zh-CN" sz="2400" kern="100" dirty="0">
                <a:latin typeface="Times New Roman"/>
                <a:ea typeface="华文细黑"/>
                <a:cs typeface="Courier New"/>
              </a:rPr>
              <a:t>(</a:t>
            </a:r>
            <a:r>
              <a:rPr lang="en-US" altLang="zh-CN" sz="2400" i="1" kern="100" dirty="0">
                <a:latin typeface="Times New Roman"/>
                <a:ea typeface="华文细黑"/>
                <a:cs typeface="Courier New"/>
              </a:rPr>
              <a:t>x</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a:t>
            </a:r>
            <a:r>
              <a:rPr lang="en-US" altLang="zh-CN" sz="2400" i="1" kern="100" dirty="0">
                <a:latin typeface="Times New Roman"/>
                <a:ea typeface="华文细黑"/>
                <a:cs typeface="Courier New"/>
              </a:rPr>
              <a:t>f</a:t>
            </a:r>
            <a:r>
              <a:rPr lang="en-US" altLang="zh-CN" sz="2400" kern="100" dirty="0">
                <a:latin typeface="Times New Roman"/>
                <a:ea typeface="华文细黑"/>
                <a:cs typeface="Courier New"/>
              </a:rPr>
              <a:t>(</a:t>
            </a:r>
            <a:r>
              <a:rPr lang="en-US" altLang="zh-CN" sz="2400" i="1" kern="100" dirty="0">
                <a:latin typeface="Times New Roman"/>
                <a:ea typeface="华文细黑"/>
                <a:cs typeface="Courier New"/>
              </a:rPr>
              <a:t>x</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2</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40000"/>
              </a:lnSpc>
              <a:spcAft>
                <a:spcPts val="0"/>
              </a:spcAft>
              <a:tabLst>
                <a:tab pos="1890395" algn="l"/>
              </a:tabLst>
            </a:pPr>
            <a:r>
              <a:rPr lang="zh-CN" altLang="zh-CN" sz="2400" kern="100" dirty="0" smtClean="0">
                <a:latin typeface="Times New Roman"/>
                <a:ea typeface="华文细黑"/>
                <a:cs typeface="Times New Roman"/>
              </a:rPr>
              <a:t>则</a:t>
            </a:r>
            <a:r>
              <a:rPr lang="en-US" altLang="zh-CN" sz="2400" i="1" kern="100" dirty="0">
                <a:latin typeface="Times New Roman"/>
                <a:ea typeface="华文细黑"/>
                <a:cs typeface="Courier New"/>
              </a:rPr>
              <a:t>g</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a:t>
            </a:r>
            <a:endParaRPr lang="zh-CN" altLang="zh-CN" sz="2400" kern="100" dirty="0">
              <a:latin typeface="宋体"/>
              <a:cs typeface="Courier New"/>
            </a:endParaRPr>
          </a:p>
          <a:p>
            <a:pPr algn="just">
              <a:lnSpc>
                <a:spcPct val="140000"/>
              </a:lnSpc>
              <a:spcAft>
                <a:spcPts val="0"/>
              </a:spcAft>
              <a:tabLst>
                <a:tab pos="1890395" algn="l"/>
              </a:tabLst>
            </a:pPr>
            <a:r>
              <a:rPr lang="zh-CN" altLang="zh-CN" sz="2400" b="1" kern="100" dirty="0" smtClean="0">
                <a:solidFill>
                  <a:srgbClr val="0066FF"/>
                </a:solidFill>
                <a:latin typeface="Times New Roman"/>
                <a:ea typeface="微软雅黑"/>
                <a:cs typeface="Times New Roman"/>
              </a:rPr>
              <a:t>解析</a:t>
            </a:r>
            <a:r>
              <a:rPr lang="zh-CN" altLang="zh-CN" sz="2400" b="1" kern="100" dirty="0">
                <a:solidFill>
                  <a:srgbClr val="0066FF"/>
                </a:solidFill>
                <a:latin typeface="Times New Roman"/>
                <a:ea typeface="微软雅黑"/>
                <a:cs typeface="Times New Roman"/>
              </a:rPr>
              <a:t>　</a:t>
            </a:r>
            <a:r>
              <a:rPr lang="en-US" altLang="zh-CN" sz="2400" kern="100" dirty="0">
                <a:latin typeface="宋体"/>
                <a:ea typeface="华文细黑"/>
                <a:cs typeface="Times New Roman"/>
              </a:rPr>
              <a:t>∵</a:t>
            </a:r>
            <a:r>
              <a:rPr lang="en-US" altLang="zh-CN" sz="2400" i="1" kern="100" dirty="0">
                <a:latin typeface="Times New Roman"/>
                <a:ea typeface="华文细黑"/>
                <a:cs typeface="Courier New"/>
              </a:rPr>
              <a:t>y</a:t>
            </a:r>
            <a:r>
              <a:rPr lang="zh-CN" altLang="zh-CN" sz="2400" kern="100" dirty="0">
                <a:latin typeface="Times New Roman"/>
                <a:ea typeface="华文细黑"/>
                <a:cs typeface="Times New Roman"/>
              </a:rPr>
              <a:t>＝</a:t>
            </a:r>
            <a:r>
              <a:rPr lang="en-US" altLang="zh-CN" sz="2400" i="1" kern="100" dirty="0">
                <a:latin typeface="Times New Roman"/>
                <a:ea typeface="华文细黑"/>
                <a:cs typeface="Courier New"/>
              </a:rPr>
              <a:t>f</a:t>
            </a:r>
            <a:r>
              <a:rPr lang="en-US" altLang="zh-CN" sz="2400" kern="100" dirty="0">
                <a:latin typeface="Times New Roman"/>
                <a:ea typeface="华文细黑"/>
                <a:cs typeface="Courier New"/>
              </a:rPr>
              <a:t>(</a:t>
            </a:r>
            <a:r>
              <a:rPr lang="en-US" altLang="zh-CN" sz="2400" i="1" kern="100" dirty="0">
                <a:latin typeface="Times New Roman"/>
                <a:ea typeface="华文细黑"/>
                <a:cs typeface="Courier New"/>
              </a:rPr>
              <a:t>x</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a:t>
            </a:r>
            <a:r>
              <a:rPr lang="en-US" altLang="zh-CN" sz="2400" i="1" kern="100" dirty="0">
                <a:latin typeface="Times New Roman"/>
                <a:ea typeface="华文细黑"/>
                <a:cs typeface="Courier New"/>
              </a:rPr>
              <a:t>x</a:t>
            </a:r>
            <a:r>
              <a:rPr lang="en-US" altLang="zh-CN" sz="2400" kern="100" baseline="30000" dirty="0">
                <a:latin typeface="Times New Roman"/>
                <a:ea typeface="华文细黑"/>
                <a:cs typeface="Courier New"/>
              </a:rPr>
              <a:t>2</a:t>
            </a:r>
            <a:r>
              <a:rPr lang="zh-CN" altLang="zh-CN" sz="2400" kern="100" dirty="0">
                <a:latin typeface="Times New Roman"/>
                <a:ea typeface="华文细黑"/>
                <a:cs typeface="Times New Roman"/>
              </a:rPr>
              <a:t>是奇函数，</a:t>
            </a:r>
            <a:endParaRPr lang="zh-CN" altLang="zh-CN" sz="2400" kern="100" dirty="0">
              <a:latin typeface="宋体"/>
              <a:cs typeface="Courier New"/>
            </a:endParaRPr>
          </a:p>
          <a:p>
            <a:pPr algn="just">
              <a:lnSpc>
                <a:spcPct val="140000"/>
              </a:lnSpc>
              <a:spcAft>
                <a:spcPts val="0"/>
              </a:spcAft>
              <a:tabLst>
                <a:tab pos="1890395" algn="l"/>
              </a:tabLst>
            </a:pPr>
            <a:r>
              <a:rPr lang="en-US" altLang="zh-CN" sz="2400" kern="100" dirty="0">
                <a:latin typeface="宋体"/>
                <a:ea typeface="华文细黑"/>
                <a:cs typeface="Times New Roman"/>
              </a:rPr>
              <a:t>∴</a:t>
            </a:r>
            <a:r>
              <a:rPr lang="en-US" altLang="zh-CN" sz="2400" i="1" kern="100" dirty="0">
                <a:latin typeface="Times New Roman"/>
                <a:ea typeface="华文细黑"/>
                <a:cs typeface="Courier New"/>
              </a:rPr>
              <a:t>f</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a:t>
            </a:r>
            <a:r>
              <a:rPr lang="en-US" altLang="zh-CN" sz="2400" i="1" kern="100" dirty="0">
                <a:latin typeface="Times New Roman"/>
                <a:ea typeface="华文细黑"/>
                <a:cs typeface="Courier New"/>
              </a:rPr>
              <a:t>x</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a:t>
            </a:r>
            <a:r>
              <a:rPr lang="en-US" altLang="zh-CN" sz="2400" i="1" kern="100" dirty="0">
                <a:latin typeface="Times New Roman"/>
                <a:ea typeface="华文细黑"/>
                <a:cs typeface="Courier New"/>
              </a:rPr>
              <a:t>x</a:t>
            </a:r>
            <a:r>
              <a:rPr lang="en-US" altLang="zh-CN" sz="2400" kern="100" dirty="0">
                <a:latin typeface="Times New Roman"/>
                <a:ea typeface="华文细黑"/>
                <a:cs typeface="Courier New"/>
              </a:rPr>
              <a:t>)</a:t>
            </a:r>
            <a:r>
              <a:rPr lang="en-US" altLang="zh-CN" sz="2400" kern="100" baseline="30000" dirty="0">
                <a:latin typeface="Times New Roman"/>
                <a:ea typeface="华文细黑"/>
                <a:cs typeface="Courier New"/>
              </a:rPr>
              <a:t>2</a:t>
            </a:r>
            <a:r>
              <a:rPr lang="zh-CN" altLang="zh-CN" sz="2400" kern="100" dirty="0">
                <a:latin typeface="Times New Roman"/>
                <a:ea typeface="华文细黑"/>
                <a:cs typeface="Times New Roman"/>
              </a:rPr>
              <a:t>＝－</a:t>
            </a:r>
            <a:r>
              <a:rPr lang="en-US" altLang="zh-CN" sz="2400" kern="100" dirty="0">
                <a:latin typeface="IPAPANNEW"/>
                <a:ea typeface="华文细黑"/>
                <a:cs typeface="Times New Roman"/>
              </a:rPr>
              <a:t>[</a:t>
            </a:r>
            <a:r>
              <a:rPr lang="en-US" altLang="zh-CN" sz="2400" i="1" kern="100" dirty="0">
                <a:latin typeface="Times New Roman" pitchFamily="18" charset="0"/>
                <a:ea typeface="华文细黑"/>
                <a:cs typeface="Times New Roman" pitchFamily="18" charset="0"/>
              </a:rPr>
              <a:t>f</a:t>
            </a:r>
            <a:r>
              <a:rPr lang="en-US" altLang="zh-CN" sz="2400" kern="100" dirty="0">
                <a:latin typeface="Times New Roman" pitchFamily="18" charset="0"/>
                <a:ea typeface="华文细黑"/>
                <a:cs typeface="Times New Roman" pitchFamily="18" charset="0"/>
              </a:rPr>
              <a:t>(</a:t>
            </a:r>
            <a:r>
              <a:rPr lang="en-US" altLang="zh-CN" sz="2400" i="1" kern="100" dirty="0">
                <a:latin typeface="Times New Roman" pitchFamily="18" charset="0"/>
                <a:ea typeface="华文细黑"/>
                <a:cs typeface="Times New Roman" pitchFamily="18" charset="0"/>
              </a:rPr>
              <a:t>x</a:t>
            </a:r>
            <a:r>
              <a:rPr lang="en-US" altLang="zh-CN" sz="2400" kern="100" dirty="0">
                <a:latin typeface="IPAPANNEW"/>
                <a:ea typeface="华文细黑"/>
                <a:cs typeface="Times New Roman"/>
              </a:rPr>
              <a:t>)</a:t>
            </a:r>
            <a:r>
              <a:rPr lang="zh-CN" altLang="zh-CN" sz="2400" kern="100" dirty="0">
                <a:latin typeface="IPAPANNEW"/>
                <a:ea typeface="华文细黑"/>
                <a:cs typeface="Times New Roman"/>
              </a:rPr>
              <a:t>＋</a:t>
            </a:r>
            <a:r>
              <a:rPr lang="en-US" altLang="zh-CN" sz="2400" i="1" kern="100" dirty="0">
                <a:latin typeface="Times New Roman" pitchFamily="18" charset="0"/>
                <a:ea typeface="华文细黑"/>
                <a:cs typeface="Times New Roman" pitchFamily="18" charset="0"/>
              </a:rPr>
              <a:t>x</a:t>
            </a:r>
            <a:r>
              <a:rPr lang="en-US" altLang="zh-CN" sz="2400" kern="100" baseline="30000" dirty="0">
                <a:latin typeface="Times New Roman" pitchFamily="18" charset="0"/>
                <a:ea typeface="华文细黑"/>
                <a:cs typeface="Times New Roman" pitchFamily="18" charset="0"/>
              </a:rPr>
              <a:t>2</a:t>
            </a:r>
            <a:r>
              <a:rPr lang="en-US" altLang="zh-CN" sz="2400" kern="100" dirty="0">
                <a:latin typeface="IPAPANNEW"/>
                <a:ea typeface="华文细黑"/>
                <a:cs typeface="Times New Roman"/>
              </a:rPr>
              <a:t>]</a:t>
            </a:r>
            <a:r>
              <a:rPr lang="zh-CN" altLang="zh-CN" sz="2400" kern="100" dirty="0">
                <a:latin typeface="Times New Roman"/>
                <a:ea typeface="华文细黑"/>
                <a:cs typeface="Times New Roman"/>
              </a:rPr>
              <a:t>，</a:t>
            </a:r>
            <a:endParaRPr lang="zh-CN" altLang="zh-CN" sz="2400" kern="100" dirty="0">
              <a:latin typeface="宋体"/>
              <a:cs typeface="Courier New"/>
            </a:endParaRPr>
          </a:p>
          <a:p>
            <a:pPr algn="just">
              <a:lnSpc>
                <a:spcPct val="140000"/>
              </a:lnSpc>
              <a:spcAft>
                <a:spcPts val="0"/>
              </a:spcAft>
              <a:tabLst>
                <a:tab pos="1890395" algn="l"/>
              </a:tabLst>
            </a:pPr>
            <a:r>
              <a:rPr lang="en-US" altLang="zh-CN" sz="2400" kern="100" dirty="0">
                <a:latin typeface="宋体"/>
                <a:ea typeface="华文细黑"/>
                <a:cs typeface="Times New Roman"/>
              </a:rPr>
              <a:t>∴</a:t>
            </a:r>
            <a:r>
              <a:rPr lang="en-US" altLang="zh-CN" sz="2400" i="1" kern="100" dirty="0">
                <a:latin typeface="Times New Roman"/>
                <a:ea typeface="华文细黑"/>
                <a:cs typeface="Courier New"/>
              </a:rPr>
              <a:t>f</a:t>
            </a:r>
            <a:r>
              <a:rPr lang="en-US" altLang="zh-CN" sz="2400" kern="100" dirty="0">
                <a:latin typeface="Times New Roman"/>
                <a:ea typeface="华文细黑"/>
                <a:cs typeface="Courier New"/>
              </a:rPr>
              <a:t>(</a:t>
            </a:r>
            <a:r>
              <a:rPr lang="en-US" altLang="zh-CN" sz="2400" i="1" kern="100" dirty="0">
                <a:latin typeface="Times New Roman"/>
                <a:ea typeface="华文细黑"/>
                <a:cs typeface="Courier New"/>
              </a:rPr>
              <a:t>x</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a:t>
            </a:r>
            <a:r>
              <a:rPr lang="en-US" altLang="zh-CN" sz="2400" i="1" kern="100" dirty="0">
                <a:latin typeface="Times New Roman"/>
                <a:ea typeface="华文细黑"/>
                <a:cs typeface="Courier New"/>
              </a:rPr>
              <a:t>f</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a:t>
            </a:r>
            <a:r>
              <a:rPr lang="en-US" altLang="zh-CN" sz="2400" i="1" kern="100" dirty="0">
                <a:latin typeface="Times New Roman"/>
                <a:ea typeface="华文细黑"/>
                <a:cs typeface="Courier New"/>
              </a:rPr>
              <a:t>x</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2</a:t>
            </a:r>
            <a:r>
              <a:rPr lang="en-US" altLang="zh-CN" sz="2400" i="1" kern="100" dirty="0">
                <a:latin typeface="Times New Roman"/>
                <a:ea typeface="华文细黑"/>
                <a:cs typeface="Courier New"/>
              </a:rPr>
              <a:t>x</a:t>
            </a:r>
            <a:r>
              <a:rPr lang="en-US" altLang="zh-CN" sz="2400" kern="100" baseline="30000" dirty="0">
                <a:latin typeface="Times New Roman"/>
                <a:ea typeface="华文细黑"/>
                <a:cs typeface="Courier New"/>
              </a:rPr>
              <a:t>2</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0.</a:t>
            </a:r>
            <a:r>
              <a:rPr lang="en-US" altLang="zh-CN" sz="2400" kern="100" dirty="0">
                <a:latin typeface="宋体"/>
                <a:ea typeface="华文细黑"/>
                <a:cs typeface="Times New Roman"/>
              </a:rPr>
              <a:t>∴</a:t>
            </a:r>
            <a:r>
              <a:rPr lang="en-US" altLang="zh-CN" sz="2400" i="1" kern="100" dirty="0">
                <a:latin typeface="Times New Roman"/>
                <a:ea typeface="华文细黑"/>
                <a:cs typeface="Courier New"/>
              </a:rPr>
              <a:t>f</a:t>
            </a: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a:t>
            </a:r>
            <a:r>
              <a:rPr lang="en-US" altLang="zh-CN" sz="2400" i="1" kern="100" dirty="0">
                <a:latin typeface="Times New Roman"/>
                <a:ea typeface="华文细黑"/>
                <a:cs typeface="Courier New"/>
              </a:rPr>
              <a:t>f</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2</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0.</a:t>
            </a:r>
            <a:endParaRPr lang="zh-CN" altLang="zh-CN" sz="2400" kern="100" dirty="0">
              <a:latin typeface="宋体"/>
              <a:cs typeface="Courier New"/>
            </a:endParaRPr>
          </a:p>
          <a:p>
            <a:pPr algn="just">
              <a:lnSpc>
                <a:spcPct val="140000"/>
              </a:lnSpc>
              <a:spcAft>
                <a:spcPts val="0"/>
              </a:spcAft>
              <a:tabLst>
                <a:tab pos="1890395" algn="l"/>
              </a:tabLst>
            </a:pPr>
            <a:r>
              <a:rPr lang="en-US" altLang="zh-CN" sz="2400" kern="100" dirty="0">
                <a:latin typeface="宋体"/>
                <a:ea typeface="华文细黑"/>
                <a:cs typeface="Times New Roman"/>
              </a:rPr>
              <a:t>∵</a:t>
            </a:r>
            <a:r>
              <a:rPr lang="en-US" altLang="zh-CN" sz="2400" i="1" kern="100" dirty="0">
                <a:latin typeface="Times New Roman"/>
                <a:ea typeface="华文细黑"/>
                <a:cs typeface="Courier New"/>
              </a:rPr>
              <a:t>f</a:t>
            </a: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a:t>
            </a:r>
            <a:r>
              <a:rPr lang="en-US" altLang="zh-CN" sz="2400" kern="100" dirty="0">
                <a:latin typeface="宋体"/>
                <a:ea typeface="华文细黑"/>
                <a:cs typeface="Times New Roman"/>
              </a:rPr>
              <a:t>∴</a:t>
            </a:r>
            <a:r>
              <a:rPr lang="en-US" altLang="zh-CN" sz="2400" i="1" kern="100" dirty="0">
                <a:latin typeface="Times New Roman"/>
                <a:ea typeface="华文细黑"/>
                <a:cs typeface="Courier New"/>
              </a:rPr>
              <a:t>f</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3.</a:t>
            </a:r>
            <a:endParaRPr lang="zh-CN" altLang="zh-CN" sz="2400" kern="100" dirty="0">
              <a:latin typeface="宋体"/>
              <a:cs typeface="Courier New"/>
            </a:endParaRPr>
          </a:p>
          <a:p>
            <a:pPr algn="just">
              <a:lnSpc>
                <a:spcPct val="140000"/>
              </a:lnSpc>
              <a:spcAft>
                <a:spcPts val="0"/>
              </a:spcAft>
              <a:tabLst>
                <a:tab pos="1890395" algn="l"/>
              </a:tabLst>
            </a:pPr>
            <a:r>
              <a:rPr lang="en-US" altLang="zh-CN" sz="2400" kern="100" dirty="0">
                <a:latin typeface="宋体"/>
                <a:ea typeface="华文细黑"/>
                <a:cs typeface="Times New Roman"/>
              </a:rPr>
              <a:t>∵</a:t>
            </a:r>
            <a:r>
              <a:rPr lang="en-US" altLang="zh-CN" sz="2400" i="1" kern="100" dirty="0">
                <a:latin typeface="Times New Roman"/>
                <a:ea typeface="华文细黑"/>
                <a:cs typeface="Courier New"/>
              </a:rPr>
              <a:t>g</a:t>
            </a:r>
            <a:r>
              <a:rPr lang="en-US" altLang="zh-CN" sz="2400" kern="100" dirty="0">
                <a:latin typeface="Times New Roman"/>
                <a:ea typeface="华文细黑"/>
                <a:cs typeface="Courier New"/>
              </a:rPr>
              <a:t>(</a:t>
            </a:r>
            <a:r>
              <a:rPr lang="en-US" altLang="zh-CN" sz="2400" i="1" kern="100" dirty="0">
                <a:latin typeface="Times New Roman"/>
                <a:ea typeface="华文细黑"/>
                <a:cs typeface="Courier New"/>
              </a:rPr>
              <a:t>x</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a:t>
            </a:r>
            <a:r>
              <a:rPr lang="en-US" altLang="zh-CN" sz="2400" i="1" kern="100" dirty="0">
                <a:latin typeface="Times New Roman"/>
                <a:ea typeface="华文细黑"/>
                <a:cs typeface="Courier New"/>
              </a:rPr>
              <a:t>f</a:t>
            </a:r>
            <a:r>
              <a:rPr lang="en-US" altLang="zh-CN" sz="2400" kern="100" dirty="0">
                <a:latin typeface="Times New Roman"/>
                <a:ea typeface="华文细黑"/>
                <a:cs typeface="Courier New"/>
              </a:rPr>
              <a:t>(</a:t>
            </a:r>
            <a:r>
              <a:rPr lang="en-US" altLang="zh-CN" sz="2400" i="1" kern="100" dirty="0">
                <a:latin typeface="Times New Roman"/>
                <a:ea typeface="华文细黑"/>
                <a:cs typeface="Courier New"/>
              </a:rPr>
              <a:t>x</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2</a:t>
            </a:r>
            <a:r>
              <a:rPr lang="zh-CN" altLang="zh-CN" sz="2400" kern="100" dirty="0">
                <a:latin typeface="Times New Roman"/>
                <a:ea typeface="华文细黑"/>
                <a:cs typeface="Times New Roman"/>
              </a:rPr>
              <a:t>，</a:t>
            </a:r>
            <a:endParaRPr lang="zh-CN" altLang="zh-CN" sz="2400" kern="100" dirty="0">
              <a:latin typeface="宋体"/>
              <a:cs typeface="Courier New"/>
            </a:endParaRPr>
          </a:p>
          <a:p>
            <a:pPr algn="just">
              <a:lnSpc>
                <a:spcPct val="140000"/>
              </a:lnSpc>
              <a:spcAft>
                <a:spcPts val="0"/>
              </a:spcAft>
              <a:tabLst>
                <a:tab pos="1890395" algn="l"/>
              </a:tabLst>
            </a:pPr>
            <a:r>
              <a:rPr lang="en-US" altLang="zh-CN" sz="2400" kern="100" dirty="0">
                <a:latin typeface="宋体"/>
                <a:ea typeface="华文细黑"/>
                <a:cs typeface="Times New Roman"/>
              </a:rPr>
              <a:t>∴</a:t>
            </a:r>
            <a:r>
              <a:rPr lang="en-US" altLang="zh-CN" sz="2400" i="1" kern="100" dirty="0">
                <a:latin typeface="Times New Roman"/>
                <a:ea typeface="华文细黑"/>
                <a:cs typeface="Courier New"/>
              </a:rPr>
              <a:t>g</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a:t>
            </a:r>
            <a:r>
              <a:rPr lang="en-US" altLang="zh-CN" sz="2400" i="1" kern="100" dirty="0">
                <a:latin typeface="Times New Roman"/>
                <a:ea typeface="华文细黑"/>
                <a:cs typeface="Courier New"/>
              </a:rPr>
              <a:t>f</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2</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3</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2</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1.</a:t>
            </a:r>
            <a:endParaRPr lang="zh-CN" altLang="zh-CN" sz="2400" kern="100" dirty="0">
              <a:effectLst/>
              <a:latin typeface="宋体"/>
              <a:cs typeface="Courier New"/>
            </a:endParaRPr>
          </a:p>
        </p:txBody>
      </p:sp>
      <p:sp>
        <p:nvSpPr>
          <p:cNvPr id="9" name="矩形 8"/>
          <p:cNvSpPr/>
          <p:nvPr/>
        </p:nvSpPr>
        <p:spPr>
          <a:xfrm>
            <a:off x="2159005" y="1347614"/>
            <a:ext cx="684803"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Times New Roman"/>
                <a:ea typeface="华文细黑"/>
                <a:cs typeface="Courier New"/>
              </a:rPr>
              <a:t>1</a:t>
            </a:r>
            <a:endParaRPr lang="zh-CN" altLang="en-US" dirty="0">
              <a:solidFill>
                <a:schemeClr val="accent6">
                  <a:lumMod val="75000"/>
                </a:schemeClr>
              </a:solidFill>
            </a:endParaRPr>
          </a:p>
        </p:txBody>
      </p:sp>
    </p:spTree>
    <p:extLst>
      <p:ext uri="{BB962C8B-B14F-4D97-AF65-F5344CB8AC3E}">
        <p14:creationId xmlns:p14="http://schemas.microsoft.com/office/powerpoint/2010/main" xmlns="" val="377421713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linds(horizont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blinds(horizontal)">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blinds(horizontal)">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linds(horizontal)">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blinds(horizontal)">
                                      <p:cBhvr>
                                        <p:cTn id="27" dur="5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blinds(horizontal)">
                                      <p:cBhvr>
                                        <p:cTn id="32" dur="500"/>
                                        <p:tgtEl>
                                          <p:spTgt spid="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9" name="直接连接符 2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0" name="任意多边形 29">
            <a:hlinkClick r:id="rId3"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4"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5"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45" name="任意多边形 44">
            <a:hlinkClick r:id="rId6"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7"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8"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48" name="任意多边形 47">
            <a:hlinkClick r:id="rId9"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49" name="任意多边形 48">
            <a:hlinkClick r:id="rId10"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50" name="任意多边形 49">
            <a:hlinkClick r:id="rId11"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51" name="任意多边形 50">
            <a:hlinkClick r:id="rId12"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52" name="任意多边形 51">
            <a:hlinkClick r:id="rId13"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53" name="任意多边形 52">
            <a:hlinkClick r:id="rId14"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15"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16"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6" name="任意多边形 55">
            <a:hlinkClick r:id="rId17"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7" name="任意多边形 56">
            <a:hlinkClick r:id="rId18"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8" name="任意多边形 57">
            <a:hlinkClick r:id="rId19"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9" name="任意多边形 58">
            <a:hlinkClick r:id="rId20"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18</a:t>
            </a:r>
            <a:endParaRPr lang="zh-CN" altLang="en-US" sz="1800" dirty="0">
              <a:solidFill>
                <a:srgbClr val="0000FF"/>
              </a:solidFill>
              <a:latin typeface="Broadway" pitchFamily="82" charset="0"/>
              <a:cs typeface="Times New Roman" pitchFamily="18" charset="0"/>
            </a:endParaRPr>
          </a:p>
        </p:txBody>
      </p:sp>
      <p:sp>
        <p:nvSpPr>
          <p:cNvPr id="60" name="任意多边形 59">
            <a:hlinkClick r:id="rId21"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61" name="任意多边形 60">
            <a:hlinkClick r:id="rId22"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sp>
        <p:nvSpPr>
          <p:cNvPr id="62" name="矩形 61"/>
          <p:cNvSpPr/>
          <p:nvPr/>
        </p:nvSpPr>
        <p:spPr>
          <a:xfrm>
            <a:off x="179512" y="915566"/>
            <a:ext cx="8571976" cy="1892826"/>
          </a:xfrm>
          <a:prstGeom prst="rect">
            <a:avLst/>
          </a:prstGeom>
        </p:spPr>
        <p:txBody>
          <a:bodyPr wrap="square">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18.</a:t>
            </a:r>
            <a:r>
              <a:rPr lang="zh-CN" altLang="zh-CN" sz="2600" kern="100" dirty="0">
                <a:latin typeface="Times New Roman"/>
                <a:ea typeface="华文细黑"/>
                <a:cs typeface="Times New Roman"/>
              </a:rPr>
              <a:t>在平面直角坐标系中，</a:t>
            </a:r>
            <a:r>
              <a:rPr lang="zh-CN" altLang="zh-CN" sz="2600" kern="100" dirty="0" smtClean="0">
                <a:latin typeface="Times New Roman"/>
                <a:ea typeface="华文细黑"/>
                <a:cs typeface="Times New Roman"/>
              </a:rPr>
              <a:t>椭圆</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&gt;</a:t>
            </a:r>
            <a:r>
              <a:rPr lang="en-US" altLang="zh-CN" sz="2600" i="1" kern="100" dirty="0">
                <a:latin typeface="Times New Roman"/>
                <a:ea typeface="华文细黑"/>
                <a:cs typeface="Courier New"/>
              </a:rPr>
              <a:t>b</a:t>
            </a:r>
            <a:r>
              <a:rPr lang="en-US" altLang="zh-CN" sz="2600" kern="100" dirty="0">
                <a:latin typeface="Times New Roman"/>
                <a:ea typeface="华文细黑"/>
                <a:cs typeface="Courier New"/>
              </a:rPr>
              <a:t>&gt;0)</a:t>
            </a:r>
            <a:r>
              <a:rPr lang="zh-CN" altLang="zh-CN" sz="2600" kern="100" dirty="0">
                <a:latin typeface="Times New Roman"/>
                <a:ea typeface="华文细黑"/>
                <a:cs typeface="Times New Roman"/>
              </a:rPr>
              <a:t>的焦距为</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，以</a:t>
            </a:r>
            <a:r>
              <a:rPr lang="en-US" altLang="zh-CN" sz="2600" i="1" kern="100" dirty="0">
                <a:latin typeface="Times New Roman"/>
                <a:ea typeface="华文细黑"/>
                <a:cs typeface="Courier New"/>
              </a:rPr>
              <a:t>O</a:t>
            </a:r>
            <a:r>
              <a:rPr lang="zh-CN" altLang="zh-CN" sz="2600" kern="100" dirty="0">
                <a:latin typeface="Times New Roman"/>
                <a:ea typeface="华文细黑"/>
                <a:cs typeface="Times New Roman"/>
              </a:rPr>
              <a:t>为圆心，</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为半径作圆</a:t>
            </a:r>
            <a:r>
              <a:rPr lang="en-US" altLang="zh-CN" sz="2600" i="1" kern="100" dirty="0">
                <a:latin typeface="Times New Roman"/>
                <a:ea typeface="华文细黑"/>
                <a:cs typeface="Courier New"/>
              </a:rPr>
              <a:t>M</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若过点</a:t>
            </a:r>
            <a:r>
              <a:rPr lang="en-US" altLang="zh-CN" sz="2600" i="1" kern="100" dirty="0">
                <a:latin typeface="Times New Roman"/>
                <a:ea typeface="华文细黑"/>
                <a:cs typeface="Courier New"/>
              </a:rPr>
              <a:t>P</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，所作圆</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的两切线互相垂直，则该椭圆的离心率为</a:t>
            </a:r>
            <a:r>
              <a:rPr lang="en-US" altLang="zh-CN" sz="2600" kern="100" dirty="0">
                <a:latin typeface="Times New Roman"/>
                <a:ea typeface="华文细黑"/>
                <a:cs typeface="Courier New"/>
              </a:rPr>
              <a:t>________.</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1979570792"/>
              </p:ext>
            </p:extLst>
          </p:nvPr>
        </p:nvGraphicFramePr>
        <p:xfrm>
          <a:off x="302840" y="3003798"/>
          <a:ext cx="8229600" cy="1433512"/>
        </p:xfrm>
        <a:graphic>
          <a:graphicData uri="http://schemas.openxmlformats.org/presentationml/2006/ole">
            <p:oleObj spid="_x0000_s104480" name="文档" r:id="rId23" imgW="8302075" imgH="1446030" progId="Word.Document.12">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2630660342"/>
              </p:ext>
            </p:extLst>
          </p:nvPr>
        </p:nvGraphicFramePr>
        <p:xfrm>
          <a:off x="4860032" y="988764"/>
          <a:ext cx="2079625" cy="1150938"/>
        </p:xfrm>
        <a:graphic>
          <a:graphicData uri="http://schemas.openxmlformats.org/presentationml/2006/ole">
            <p:oleObj spid="_x0000_s104481" name="文档" r:id="rId24" imgW="2086314" imgH="1149267" progId="Word.Document.12">
              <p:embed/>
            </p:oleObj>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xmlns="" val="581735080"/>
              </p:ext>
            </p:extLst>
          </p:nvPr>
        </p:nvGraphicFramePr>
        <p:xfrm>
          <a:off x="6516216" y="1564828"/>
          <a:ext cx="2079625" cy="1150938"/>
        </p:xfrm>
        <a:graphic>
          <a:graphicData uri="http://schemas.openxmlformats.org/presentationml/2006/ole">
            <p:oleObj spid="_x0000_s104482" name="文档" r:id="rId25" imgW="2086314" imgH="1148188" progId="Word.Document.12">
              <p:embed/>
            </p:oleObj>
          </a:graphicData>
        </a:graphic>
      </p:graphicFrame>
      <p:pic>
        <p:nvPicPr>
          <p:cNvPr id="34" name="图片 33" descr="E:\贾文\贾文2015\二轮\考前三个月\数学 浙江（理）\技巧、规范、回扣篇\D386.TIF"/>
          <p:cNvPicPr/>
          <p:nvPr/>
        </p:nvPicPr>
        <p:blipFill>
          <a:blip r:embed="rId26" cstate="print">
            <a:extLst>
              <a:ext uri="{28A0092B-C50C-407E-A947-70E740481C1C}">
                <a14:useLocalDpi xmlns:a14="http://schemas.microsoft.com/office/drawing/2010/main" xmlns="" val="0"/>
              </a:ext>
            </a:extLst>
          </a:blip>
          <a:srcRect/>
          <a:stretch>
            <a:fillRect/>
          </a:stretch>
        </p:blipFill>
        <p:spPr bwMode="auto">
          <a:xfrm>
            <a:off x="6592408" y="2663200"/>
            <a:ext cx="2441209" cy="2265372"/>
          </a:xfrm>
          <a:prstGeom prst="rect">
            <a:avLst/>
          </a:prstGeom>
          <a:noFill/>
          <a:ln>
            <a:noFill/>
          </a:ln>
        </p:spPr>
      </p:pic>
      <p:sp>
        <p:nvSpPr>
          <p:cNvPr id="35" name="矩形 34"/>
          <p:cNvSpPr/>
          <p:nvPr/>
        </p:nvSpPr>
        <p:spPr>
          <a:xfrm>
            <a:off x="251520" y="3651870"/>
            <a:ext cx="8571976" cy="616579"/>
          </a:xfrm>
          <a:prstGeom prst="rect">
            <a:avLst/>
          </a:prstGeom>
        </p:spPr>
        <p:txBody>
          <a:bodyPr wrap="square">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如图，这说明四边形</a:t>
            </a:r>
            <a:r>
              <a:rPr lang="en-US" altLang="zh-CN" sz="2600" i="1" kern="100" dirty="0">
                <a:latin typeface="Times New Roman"/>
                <a:ea typeface="华文细黑"/>
              </a:rPr>
              <a:t>OAPB</a:t>
            </a:r>
            <a:r>
              <a:rPr lang="zh-CN" altLang="zh-CN" sz="2600" kern="100" dirty="0">
                <a:latin typeface="Times New Roman"/>
                <a:ea typeface="华文细黑"/>
                <a:cs typeface="Times New Roman"/>
              </a:rPr>
              <a:t>是一个正方形，</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79682096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par>
                                <p:cTn id="13" presetID="3" presetClass="entr" presetSubtype="1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blinds(horizontal)">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hlinkClick r:id="rId2" action="ppaction://hlinksldjump"/>
          </p:cNvPr>
          <p:cNvSpPr txBox="1"/>
          <p:nvPr/>
        </p:nvSpPr>
        <p:spPr>
          <a:xfrm>
            <a:off x="1405859" y="2077219"/>
            <a:ext cx="2698175" cy="523220"/>
          </a:xfrm>
          <a:prstGeom prst="rect">
            <a:avLst/>
          </a:prstGeom>
          <a:noFill/>
        </p:spPr>
        <p:txBody>
          <a:bodyPr wrap="none" rtlCol="0">
            <a:spAutoFit/>
          </a:bodyPr>
          <a:lstStyle/>
          <a:p>
            <a:r>
              <a:rPr lang="zh-CN" altLang="en-US" sz="2800" b="1" dirty="0">
                <a:solidFill>
                  <a:srgbClr val="0066FF"/>
                </a:solidFill>
                <a:latin typeface="微软雅黑" pitchFamily="34" charset="-122"/>
                <a:ea typeface="微软雅黑" pitchFamily="34" charset="-122"/>
              </a:rPr>
              <a:t>方法一　直接法</a:t>
            </a:r>
          </a:p>
        </p:txBody>
      </p:sp>
      <p:sp>
        <p:nvSpPr>
          <p:cNvPr id="16" name="TextBox 15">
            <a:hlinkClick r:id="rId3" action="ppaction://hlinksldjump"/>
          </p:cNvPr>
          <p:cNvSpPr txBox="1"/>
          <p:nvPr/>
        </p:nvSpPr>
        <p:spPr>
          <a:xfrm>
            <a:off x="1405859" y="2664113"/>
            <a:ext cx="3057247" cy="523220"/>
          </a:xfrm>
          <a:prstGeom prst="rect">
            <a:avLst/>
          </a:prstGeom>
          <a:noFill/>
        </p:spPr>
        <p:txBody>
          <a:bodyPr wrap="none" rtlCol="0">
            <a:spAutoFit/>
          </a:bodyPr>
          <a:lstStyle/>
          <a:p>
            <a:r>
              <a:rPr lang="zh-CN" altLang="en-US" sz="2800" b="1" dirty="0">
                <a:solidFill>
                  <a:srgbClr val="0066FF"/>
                </a:solidFill>
                <a:latin typeface="微软雅黑" pitchFamily="34" charset="-122"/>
                <a:ea typeface="微软雅黑" pitchFamily="34" charset="-122"/>
              </a:rPr>
              <a:t>方法二　特殊值法</a:t>
            </a:r>
          </a:p>
        </p:txBody>
      </p:sp>
      <p:pic>
        <p:nvPicPr>
          <p:cNvPr id="7" name="图片 6">
            <a:hlinkClick r:id="rId4" action="ppaction://hlinksldjump"/>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8201592" y="4507673"/>
            <a:ext cx="762896" cy="656365"/>
          </a:xfrm>
          <a:prstGeom prst="rect">
            <a:avLst/>
          </a:prstGeom>
        </p:spPr>
      </p:pic>
      <p:sp>
        <p:nvSpPr>
          <p:cNvPr id="8" name="TextBox 7">
            <a:hlinkClick r:id="rId6" action="ppaction://hlinksldjump"/>
          </p:cNvPr>
          <p:cNvSpPr txBox="1"/>
          <p:nvPr/>
        </p:nvSpPr>
        <p:spPr>
          <a:xfrm>
            <a:off x="1405859" y="3251007"/>
            <a:ext cx="3416320" cy="523220"/>
          </a:xfrm>
          <a:prstGeom prst="rect">
            <a:avLst/>
          </a:prstGeom>
          <a:noFill/>
        </p:spPr>
        <p:txBody>
          <a:bodyPr wrap="none" rtlCol="0">
            <a:spAutoFit/>
          </a:bodyPr>
          <a:lstStyle/>
          <a:p>
            <a:r>
              <a:rPr lang="zh-CN" altLang="en-US" sz="2800" b="1" dirty="0">
                <a:solidFill>
                  <a:srgbClr val="0066FF"/>
                </a:solidFill>
                <a:latin typeface="微软雅黑" pitchFamily="34" charset="-122"/>
                <a:ea typeface="微软雅黑" pitchFamily="34" charset="-122"/>
              </a:rPr>
              <a:t>方法三　数形结合法</a:t>
            </a:r>
          </a:p>
        </p:txBody>
      </p:sp>
      <p:sp>
        <p:nvSpPr>
          <p:cNvPr id="9" name="TextBox 8"/>
          <p:cNvSpPr txBox="1"/>
          <p:nvPr/>
        </p:nvSpPr>
        <p:spPr>
          <a:xfrm>
            <a:off x="1445117" y="1203597"/>
            <a:ext cx="2307094" cy="646331"/>
          </a:xfrm>
          <a:prstGeom prst="rect">
            <a:avLst/>
          </a:prstGeom>
          <a:noFill/>
        </p:spPr>
        <p:txBody>
          <a:bodyPr wrap="square" rtlCol="0">
            <a:spAutoFit/>
          </a:bodyPr>
          <a:lstStyle/>
          <a:p>
            <a:r>
              <a:rPr lang="zh-CN" altLang="en-US" sz="3600" b="1" dirty="0" smtClean="0">
                <a:solidFill>
                  <a:schemeClr val="tx1">
                    <a:lumMod val="65000"/>
                    <a:lumOff val="35000"/>
                  </a:schemeClr>
                </a:solidFill>
                <a:latin typeface="微软雅黑" pitchFamily="34" charset="-122"/>
                <a:ea typeface="微软雅黑" pitchFamily="34" charset="-122"/>
              </a:rPr>
              <a:t>典例剖析</a:t>
            </a:r>
            <a:endParaRPr lang="zh-CN" altLang="en-US" sz="3600" b="1" dirty="0">
              <a:solidFill>
                <a:schemeClr val="tx1">
                  <a:lumMod val="65000"/>
                  <a:lumOff val="35000"/>
                </a:schemeClr>
              </a:solidFill>
              <a:latin typeface="微软雅黑" pitchFamily="34" charset="-122"/>
              <a:ea typeface="微软雅黑" pitchFamily="34" charset="-122"/>
            </a:endParaRPr>
          </a:p>
        </p:txBody>
      </p:sp>
      <p:cxnSp>
        <p:nvCxnSpPr>
          <p:cNvPr id="10" name="直接连接符 9"/>
          <p:cNvCxnSpPr/>
          <p:nvPr/>
        </p:nvCxnSpPr>
        <p:spPr>
          <a:xfrm>
            <a:off x="-13652" y="1857194"/>
            <a:ext cx="4730115" cy="0"/>
          </a:xfrm>
          <a:prstGeom prst="line">
            <a:avLst/>
          </a:prstGeom>
          <a:ln>
            <a:solidFill>
              <a:srgbClr val="FC9204"/>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3652" y="1923678"/>
            <a:ext cx="4730115" cy="0"/>
          </a:xfrm>
          <a:prstGeom prst="line">
            <a:avLst/>
          </a:prstGeom>
          <a:ln w="57150">
            <a:solidFill>
              <a:srgbClr val="FC9204"/>
            </a:solidFill>
          </a:ln>
        </p:spPr>
        <p:style>
          <a:lnRef idx="1">
            <a:schemeClr val="accent1"/>
          </a:lnRef>
          <a:fillRef idx="0">
            <a:schemeClr val="accent1"/>
          </a:fillRef>
          <a:effectRef idx="0">
            <a:schemeClr val="accent1"/>
          </a:effectRef>
          <a:fontRef idx="minor">
            <a:schemeClr val="tx1"/>
          </a:fontRef>
        </p:style>
      </p:cxnSp>
      <p:sp>
        <p:nvSpPr>
          <p:cNvPr id="12" name="TextBox 11">
            <a:hlinkClick r:id="rId7" action="ppaction://hlinksldjump"/>
          </p:cNvPr>
          <p:cNvSpPr txBox="1"/>
          <p:nvPr/>
        </p:nvSpPr>
        <p:spPr>
          <a:xfrm>
            <a:off x="1403648" y="3837901"/>
            <a:ext cx="2698175" cy="523220"/>
          </a:xfrm>
          <a:prstGeom prst="rect">
            <a:avLst/>
          </a:prstGeom>
          <a:noFill/>
        </p:spPr>
        <p:txBody>
          <a:bodyPr wrap="none" rtlCol="0">
            <a:spAutoFit/>
          </a:bodyPr>
          <a:lstStyle/>
          <a:p>
            <a:r>
              <a:rPr lang="zh-CN" altLang="en-US" sz="2800" b="1" dirty="0">
                <a:solidFill>
                  <a:srgbClr val="0066FF"/>
                </a:solidFill>
                <a:latin typeface="微软雅黑" pitchFamily="34" charset="-122"/>
                <a:ea typeface="微软雅黑" pitchFamily="34" charset="-122"/>
              </a:rPr>
              <a:t>方法四　构造法</a:t>
            </a:r>
          </a:p>
        </p:txBody>
      </p:sp>
      <p:sp>
        <p:nvSpPr>
          <p:cNvPr id="13" name="TextBox 12">
            <a:hlinkClick r:id="rId8" action="ppaction://hlinksldjump"/>
          </p:cNvPr>
          <p:cNvSpPr txBox="1"/>
          <p:nvPr/>
        </p:nvSpPr>
        <p:spPr>
          <a:xfrm>
            <a:off x="1403648" y="4424794"/>
            <a:ext cx="2698175" cy="523220"/>
          </a:xfrm>
          <a:prstGeom prst="rect">
            <a:avLst/>
          </a:prstGeom>
          <a:noFill/>
        </p:spPr>
        <p:txBody>
          <a:bodyPr wrap="none" rtlCol="0">
            <a:spAutoFit/>
          </a:bodyPr>
          <a:lstStyle/>
          <a:p>
            <a:r>
              <a:rPr lang="zh-CN" altLang="en-US" sz="2800" b="1" dirty="0">
                <a:solidFill>
                  <a:srgbClr val="0066FF"/>
                </a:solidFill>
                <a:latin typeface="微软雅黑" pitchFamily="34" charset="-122"/>
                <a:ea typeface="微软雅黑" pitchFamily="34" charset="-122"/>
              </a:rPr>
              <a:t>方法五　估算法</a:t>
            </a:r>
          </a:p>
        </p:txBody>
      </p:sp>
    </p:spTree>
    <p:extLst>
      <p:ext uri="{BB962C8B-B14F-4D97-AF65-F5344CB8AC3E}">
        <p14:creationId xmlns:p14="http://schemas.microsoft.com/office/powerpoint/2010/main" xmlns="" val="347081166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9" name="直接连接符 2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0" name="任意多边形 29">
            <a:hlinkClick r:id="rId3"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4"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5"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45" name="任意多边形 44">
            <a:hlinkClick r:id="rId6"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7"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8"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48" name="任意多边形 47">
            <a:hlinkClick r:id="rId9"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49" name="任意多边形 48">
            <a:hlinkClick r:id="rId10"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50" name="任意多边形 49">
            <a:hlinkClick r:id="rId11"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51" name="任意多边形 50">
            <a:hlinkClick r:id="rId12"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52" name="任意多边形 51">
            <a:hlinkClick r:id="rId13"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53" name="任意多边形 52">
            <a:hlinkClick r:id="rId14"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15"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16"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6" name="任意多边形 55">
            <a:hlinkClick r:id="rId17"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7" name="任意多边形 56">
            <a:hlinkClick r:id="rId18"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8" name="任意多边形 57">
            <a:hlinkClick r:id="rId19"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9" name="任意多边形 58">
            <a:hlinkClick r:id="rId20"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18</a:t>
            </a:r>
            <a:endParaRPr lang="zh-CN" altLang="en-US" sz="1800" dirty="0">
              <a:solidFill>
                <a:srgbClr val="0000FF"/>
              </a:solidFill>
              <a:latin typeface="Broadway" pitchFamily="82" charset="0"/>
              <a:cs typeface="Times New Roman" pitchFamily="18" charset="0"/>
            </a:endParaRPr>
          </a:p>
        </p:txBody>
      </p:sp>
      <p:sp>
        <p:nvSpPr>
          <p:cNvPr id="60" name="任意多边形 59">
            <a:hlinkClick r:id="rId21"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61" name="任意多边形 60">
            <a:hlinkClick r:id="rId22"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xmlns="" val="1893340445"/>
              </p:ext>
            </p:extLst>
          </p:nvPr>
        </p:nvGraphicFramePr>
        <p:xfrm>
          <a:off x="536673" y="2802805"/>
          <a:ext cx="6621463" cy="1281113"/>
        </p:xfrm>
        <a:graphic>
          <a:graphicData uri="http://schemas.openxmlformats.org/presentationml/2006/ole">
            <p:oleObj spid="_x0000_s102437" name="文档" r:id="rId23" imgW="6623812" imgH="1281995" progId="Word.Document.12">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2781932385"/>
              </p:ext>
            </p:extLst>
          </p:nvPr>
        </p:nvGraphicFramePr>
        <p:xfrm>
          <a:off x="462731" y="1917651"/>
          <a:ext cx="8213725" cy="2163762"/>
        </p:xfrm>
        <a:graphic>
          <a:graphicData uri="http://schemas.openxmlformats.org/presentationml/2006/ole">
            <p:oleObj spid="_x0000_s102438" name="文档" r:id="rId24" imgW="8280485" imgH="2185809" progId="Word.Document.12">
              <p:embed/>
            </p:oleObj>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xmlns="" val="2920744455"/>
              </p:ext>
            </p:extLst>
          </p:nvPr>
        </p:nvGraphicFramePr>
        <p:xfrm>
          <a:off x="435173" y="1208906"/>
          <a:ext cx="8169275" cy="1866900"/>
        </p:xfrm>
        <a:graphic>
          <a:graphicData uri="http://schemas.openxmlformats.org/presentationml/2006/ole">
            <p:oleObj spid="_x0000_s102439" name="文档" r:id="rId25" imgW="8302075" imgH="1902804" progId="Word.Document.12">
              <p:embed/>
            </p:oleObj>
          </a:graphicData>
        </a:graphic>
      </p:graphicFrame>
    </p:spTree>
    <p:extLst>
      <p:ext uri="{BB962C8B-B14F-4D97-AF65-F5344CB8AC3E}">
        <p14:creationId xmlns:p14="http://schemas.microsoft.com/office/powerpoint/2010/main" xmlns="" val="275256743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9" name="直接连接符 2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0" name="任意多边形 29">
            <a:hlinkClick r:id="rId3"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4"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5"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45" name="任意多边形 44">
            <a:hlinkClick r:id="rId6"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7"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8"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48" name="任意多边形 47">
            <a:hlinkClick r:id="rId9"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49" name="任意多边形 48">
            <a:hlinkClick r:id="rId10"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50" name="任意多边形 49">
            <a:hlinkClick r:id="rId11"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51" name="任意多边形 50">
            <a:hlinkClick r:id="rId12"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52" name="任意多边形 51">
            <a:hlinkClick r:id="rId13"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53" name="任意多边形 52">
            <a:hlinkClick r:id="rId14"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15"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16"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6" name="任意多边形 55">
            <a:hlinkClick r:id="rId17"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7" name="任意多边形 56">
            <a:hlinkClick r:id="rId18"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8" name="任意多边形 57">
            <a:hlinkClick r:id="rId19"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9" name="任意多边形 58">
            <a:hlinkClick r:id="rId20"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60" name="任意多边形 59">
            <a:hlinkClick r:id="rId21"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19</a:t>
            </a:r>
            <a:endParaRPr lang="zh-CN" altLang="en-US" sz="1800" dirty="0">
              <a:solidFill>
                <a:srgbClr val="0000FF"/>
              </a:solidFill>
              <a:latin typeface="Broadway" pitchFamily="82" charset="0"/>
              <a:cs typeface="Times New Roman" pitchFamily="18" charset="0"/>
            </a:endParaRPr>
          </a:p>
        </p:txBody>
      </p:sp>
      <p:sp>
        <p:nvSpPr>
          <p:cNvPr id="61" name="任意多边形 60">
            <a:hlinkClick r:id="rId22"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20</a:t>
            </a:r>
            <a:endParaRPr lang="zh-CN" altLang="en-US" sz="1800" dirty="0">
              <a:solidFill>
                <a:schemeClr val="tx1"/>
              </a:solidFill>
              <a:latin typeface="Broadway" pitchFamily="82" charset="0"/>
              <a:cs typeface="Times New Roman" pitchFamily="18" charset="0"/>
            </a:endParaRPr>
          </a:p>
        </p:txBody>
      </p:sp>
      <p:sp>
        <p:nvSpPr>
          <p:cNvPr id="4" name="矩形 3"/>
          <p:cNvSpPr/>
          <p:nvPr/>
        </p:nvSpPr>
        <p:spPr>
          <a:xfrm>
            <a:off x="205009" y="987574"/>
            <a:ext cx="8733982" cy="2492990"/>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Courier New"/>
              </a:rPr>
              <a:t>19.</a:t>
            </a:r>
            <a:r>
              <a:rPr lang="zh-CN" altLang="zh-CN" sz="2600" kern="100" dirty="0" smtClean="0">
                <a:latin typeface="Times New Roman"/>
                <a:ea typeface="华文细黑"/>
                <a:cs typeface="Times New Roman"/>
              </a:rPr>
              <a:t>已知数列</a:t>
            </a:r>
            <a:r>
              <a:rPr lang="en-US" altLang="zh-CN" sz="2600" kern="100" dirty="0" smtClean="0">
                <a:latin typeface="Times New Roman"/>
                <a:ea typeface="华文细黑"/>
                <a:cs typeface="Courier New"/>
              </a:rPr>
              <a:t>{</a:t>
            </a:r>
            <a:r>
              <a:rPr lang="en-US" altLang="zh-CN" sz="2600" i="1" kern="100" dirty="0" smtClean="0">
                <a:latin typeface="Times New Roman"/>
                <a:ea typeface="华文细黑"/>
                <a:cs typeface="Courier New"/>
              </a:rPr>
              <a:t>a</a:t>
            </a:r>
            <a:r>
              <a:rPr lang="en-US" altLang="zh-CN" sz="2600" i="1" kern="100" baseline="-25000" dirty="0" smtClean="0">
                <a:latin typeface="Times New Roman"/>
                <a:ea typeface="华文细黑"/>
                <a:cs typeface="Courier New"/>
              </a:rPr>
              <a:t>n</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中，</a:t>
            </a:r>
            <a:r>
              <a:rPr lang="en-US" altLang="zh-CN" sz="2600" i="1" kern="100" dirty="0" smtClean="0">
                <a:latin typeface="Times New Roman"/>
                <a:ea typeface="华文细黑"/>
                <a:cs typeface="Courier New"/>
              </a:rPr>
              <a:t>a</a:t>
            </a:r>
            <a:r>
              <a:rPr lang="en-US" altLang="zh-CN" sz="2600" kern="100" baseline="-25000" dirty="0" smtClean="0">
                <a:latin typeface="Times New Roman"/>
                <a:ea typeface="华文细黑"/>
                <a:cs typeface="Courier New"/>
              </a:rPr>
              <a:t>1</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1</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a</a:t>
            </a:r>
            <a:r>
              <a:rPr lang="en-US" altLang="zh-CN" sz="2600" i="1" kern="100" baseline="-25000" dirty="0" smtClean="0">
                <a:latin typeface="Times New Roman"/>
                <a:ea typeface="华文细黑"/>
                <a:cs typeface="Courier New"/>
              </a:rPr>
              <a:t>n</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n</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a</a:t>
            </a:r>
            <a:r>
              <a:rPr lang="en-US" altLang="zh-CN" sz="2600" kern="100" baseline="-25000" dirty="0" smtClean="0">
                <a:latin typeface="Times New Roman"/>
                <a:ea typeface="华文细黑"/>
                <a:cs typeface="Courier New"/>
              </a:rPr>
              <a:t>2</a:t>
            </a:r>
            <a:r>
              <a:rPr lang="en-US" altLang="zh-CN" sz="2600" i="1" kern="100" baseline="-25000" dirty="0" smtClean="0">
                <a:latin typeface="Times New Roman"/>
                <a:ea typeface="华文细黑"/>
                <a:cs typeface="Courier New"/>
              </a:rPr>
              <a:t>n</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a</a:t>
            </a:r>
            <a:r>
              <a:rPr lang="en-US" altLang="zh-CN" sz="2600" kern="100" baseline="-25000" dirty="0" smtClean="0">
                <a:latin typeface="Times New Roman"/>
                <a:ea typeface="华文细黑"/>
                <a:cs typeface="Courier New"/>
              </a:rPr>
              <a:t>2</a:t>
            </a:r>
            <a:r>
              <a:rPr lang="en-US" altLang="zh-CN" sz="2600" i="1" kern="100" baseline="-25000" dirty="0" smtClean="0">
                <a:latin typeface="Times New Roman"/>
                <a:ea typeface="华文细黑"/>
                <a:cs typeface="Courier New"/>
              </a:rPr>
              <a:t>n</a:t>
            </a:r>
            <a:r>
              <a:rPr lang="zh-CN" altLang="zh-CN" sz="2600" kern="100" baseline="-25000" dirty="0" smtClean="0">
                <a:latin typeface="Times New Roman"/>
                <a:ea typeface="华文细黑"/>
                <a:cs typeface="Times New Roman"/>
              </a:rPr>
              <a:t>＋</a:t>
            </a:r>
            <a:r>
              <a:rPr lang="en-US" altLang="zh-CN" sz="2600" kern="100" baseline="-25000" dirty="0" smtClean="0">
                <a:latin typeface="Times New Roman"/>
                <a:ea typeface="华文细黑"/>
                <a:cs typeface="Courier New"/>
              </a:rPr>
              <a:t>1</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a</a:t>
            </a:r>
            <a:r>
              <a:rPr lang="en-US" altLang="zh-CN" sz="2600" i="1" kern="100" baseline="-25000" dirty="0" smtClean="0">
                <a:latin typeface="Times New Roman"/>
                <a:ea typeface="华文细黑"/>
                <a:cs typeface="Courier New"/>
              </a:rPr>
              <a:t>n</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1</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则</a:t>
            </a:r>
            <a:r>
              <a:rPr lang="en-US" altLang="zh-CN" sz="2600" i="1" kern="100" dirty="0" smtClean="0">
                <a:latin typeface="Times New Roman"/>
                <a:ea typeface="华文细黑"/>
                <a:cs typeface="Courier New"/>
              </a:rPr>
              <a:t>a</a:t>
            </a:r>
            <a:r>
              <a:rPr lang="en-US" altLang="zh-CN" sz="2600" kern="100" baseline="-25000" dirty="0" smtClean="0">
                <a:latin typeface="Times New Roman"/>
                <a:ea typeface="华文细黑"/>
                <a:cs typeface="Courier New"/>
              </a:rPr>
              <a:t>1</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a</a:t>
            </a:r>
            <a:r>
              <a:rPr lang="en-US" altLang="zh-CN" sz="2600" kern="100" baseline="-25000" dirty="0" smtClean="0">
                <a:latin typeface="Times New Roman"/>
                <a:ea typeface="华文细黑"/>
                <a:cs typeface="Courier New"/>
              </a:rPr>
              <a:t>2</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a</a:t>
            </a:r>
            <a:r>
              <a:rPr lang="en-US" altLang="zh-CN" sz="2600" kern="100" baseline="-25000" dirty="0" smtClean="0">
                <a:latin typeface="Times New Roman"/>
                <a:ea typeface="华文细黑"/>
                <a:cs typeface="Courier New"/>
              </a:rPr>
              <a:t>3</a:t>
            </a:r>
            <a:r>
              <a:rPr lang="zh-CN" altLang="zh-CN" sz="2600" kern="100" dirty="0" smtClean="0">
                <a:latin typeface="Times New Roman"/>
                <a:ea typeface="华文细黑"/>
                <a:cs typeface="Times New Roman"/>
              </a:rPr>
              <a:t>＋</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a</a:t>
            </a:r>
            <a:r>
              <a:rPr lang="en-US" altLang="zh-CN" sz="2600" kern="100" baseline="-25000" dirty="0" smtClean="0">
                <a:latin typeface="Times New Roman"/>
                <a:ea typeface="华文细黑"/>
                <a:cs typeface="Courier New"/>
              </a:rPr>
              <a:t>99</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a:t>
            </a:r>
            <a:endParaRPr lang="en-US" altLang="zh-CN" sz="2600" kern="100" dirty="0" smtClean="0">
              <a:latin typeface="宋体"/>
              <a:cs typeface="Courier New"/>
            </a:endParaRPr>
          </a:p>
          <a:p>
            <a:pPr algn="just">
              <a:lnSpc>
                <a:spcPct val="150000"/>
              </a:lnSpc>
              <a:spcAft>
                <a:spcPts val="0"/>
              </a:spcAft>
            </a:pPr>
            <a:r>
              <a:rPr lang="zh-CN" altLang="zh-CN" sz="2600" b="1" kern="100" dirty="0" smtClean="0">
                <a:solidFill>
                  <a:srgbClr val="0066FF"/>
                </a:solidFill>
                <a:latin typeface="Times New Roman"/>
                <a:ea typeface="微软雅黑"/>
                <a:cs typeface="Times New Roman"/>
              </a:rPr>
              <a:t>解析　</a:t>
            </a:r>
            <a:r>
              <a:rPr lang="en-US" altLang="zh-CN" sz="2600" kern="100" dirty="0" smtClean="0">
                <a:latin typeface="宋体"/>
                <a:ea typeface="华文细黑"/>
                <a:cs typeface="Times New Roman"/>
              </a:rPr>
              <a:t>∵</a:t>
            </a:r>
            <a:r>
              <a:rPr lang="en-US" altLang="zh-CN" sz="2600" i="1" kern="100" dirty="0" smtClean="0">
                <a:latin typeface="Times New Roman"/>
                <a:ea typeface="华文细黑"/>
                <a:cs typeface="Courier New"/>
              </a:rPr>
              <a:t>a</a:t>
            </a:r>
            <a:r>
              <a:rPr lang="en-US" altLang="zh-CN" sz="2600" i="1" kern="100" baseline="-25000" dirty="0" smtClean="0">
                <a:latin typeface="Times New Roman"/>
                <a:ea typeface="华文细黑"/>
                <a:cs typeface="Courier New"/>
              </a:rPr>
              <a:t>n</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n</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a</a:t>
            </a:r>
            <a:r>
              <a:rPr lang="en-US" altLang="zh-CN" sz="2600" kern="100" baseline="-25000" dirty="0" smtClean="0">
                <a:latin typeface="Times New Roman"/>
                <a:ea typeface="华文细黑"/>
                <a:cs typeface="Courier New"/>
              </a:rPr>
              <a:t>2</a:t>
            </a:r>
            <a:r>
              <a:rPr lang="en-US" altLang="zh-CN" sz="2600" i="1" kern="100" baseline="-25000" dirty="0" smtClean="0">
                <a:latin typeface="Times New Roman"/>
                <a:ea typeface="华文细黑"/>
                <a:cs typeface="Courier New"/>
              </a:rPr>
              <a:t>n</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a</a:t>
            </a:r>
            <a:r>
              <a:rPr lang="en-US" altLang="zh-CN" sz="2600" i="1" kern="100" baseline="-25000" dirty="0" smtClean="0">
                <a:latin typeface="Times New Roman"/>
                <a:ea typeface="华文细黑"/>
                <a:cs typeface="Courier New"/>
              </a:rPr>
              <a:t>n</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a</a:t>
            </a:r>
            <a:r>
              <a:rPr lang="en-US" altLang="zh-CN" sz="2600" kern="100" baseline="-25000" dirty="0" smtClean="0">
                <a:latin typeface="Times New Roman"/>
                <a:ea typeface="华文细黑"/>
                <a:cs typeface="Courier New"/>
              </a:rPr>
              <a:t>2</a:t>
            </a:r>
            <a:r>
              <a:rPr lang="en-US" altLang="zh-CN" sz="2600" i="1" kern="100" baseline="-25000" dirty="0" smtClean="0">
                <a:latin typeface="Times New Roman"/>
                <a:ea typeface="华文细黑"/>
                <a:cs typeface="Courier New"/>
              </a:rPr>
              <a:t>n</a:t>
            </a:r>
            <a:r>
              <a:rPr lang="zh-CN" altLang="zh-CN" sz="2600" kern="100" baseline="-25000" dirty="0" smtClean="0">
                <a:latin typeface="Times New Roman"/>
                <a:ea typeface="华文细黑"/>
                <a:cs typeface="Times New Roman"/>
              </a:rPr>
              <a:t>＋</a:t>
            </a:r>
            <a:r>
              <a:rPr lang="en-US" altLang="zh-CN" sz="2600" kern="100" baseline="-25000" dirty="0" smtClean="0">
                <a:latin typeface="Times New Roman"/>
                <a:ea typeface="华文细黑"/>
                <a:cs typeface="Courier New"/>
              </a:rPr>
              <a:t>1</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1</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a:t>
            </a:r>
            <a:r>
              <a:rPr lang="en-US" altLang="zh-CN" sz="2600" i="1" kern="100" dirty="0" smtClean="0">
                <a:latin typeface="Times New Roman"/>
                <a:ea typeface="华文细黑"/>
                <a:cs typeface="Courier New"/>
              </a:rPr>
              <a:t>a</a:t>
            </a:r>
            <a:r>
              <a:rPr lang="en-US" altLang="zh-CN" sz="2600" kern="100" baseline="-25000" dirty="0" smtClean="0">
                <a:latin typeface="Times New Roman"/>
                <a:ea typeface="华文细黑"/>
                <a:cs typeface="Courier New"/>
              </a:rPr>
              <a:t>2</a:t>
            </a:r>
            <a:r>
              <a:rPr lang="en-US" altLang="zh-CN" sz="2600" i="1" kern="100" baseline="-25000" dirty="0" smtClean="0">
                <a:latin typeface="Times New Roman"/>
                <a:ea typeface="华文细黑"/>
                <a:cs typeface="Courier New"/>
              </a:rPr>
              <a:t>n</a:t>
            </a:r>
            <a:r>
              <a:rPr lang="zh-CN" altLang="zh-CN" sz="2600" kern="100" baseline="-25000" dirty="0" smtClean="0">
                <a:latin typeface="Times New Roman"/>
                <a:ea typeface="华文细黑"/>
                <a:cs typeface="Times New Roman"/>
              </a:rPr>
              <a:t>＋</a:t>
            </a:r>
            <a:r>
              <a:rPr lang="en-US" altLang="zh-CN" sz="2600" kern="100" baseline="-25000" dirty="0" smtClean="0">
                <a:latin typeface="Times New Roman"/>
                <a:ea typeface="华文细黑"/>
                <a:cs typeface="Courier New"/>
              </a:rPr>
              <a:t>1</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a</a:t>
            </a:r>
            <a:r>
              <a:rPr lang="en-US" altLang="zh-CN" sz="2600" kern="100" baseline="-25000" dirty="0" smtClean="0">
                <a:latin typeface="Times New Roman"/>
                <a:ea typeface="华文细黑"/>
                <a:cs typeface="Courier New"/>
              </a:rPr>
              <a:t>2</a:t>
            </a:r>
            <a:r>
              <a:rPr lang="en-US" altLang="zh-CN" sz="2600" i="1" kern="100" baseline="-25000" dirty="0" smtClean="0">
                <a:latin typeface="Times New Roman"/>
                <a:ea typeface="华文细黑"/>
                <a:cs typeface="Courier New"/>
              </a:rPr>
              <a:t>n</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n</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1</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198969" y="3295607"/>
            <a:ext cx="8909535" cy="1452705"/>
          </a:xfrm>
          <a:prstGeom prst="rect">
            <a:avLst/>
          </a:prstGeom>
        </p:spPr>
        <p:txBody>
          <a:bodyPr>
            <a:spAutoFit/>
          </a:bodyPr>
          <a:lstStyle/>
          <a:p>
            <a:pPr algn="just">
              <a:lnSpc>
                <a:spcPct val="170000"/>
              </a:lnSpc>
              <a:spcAft>
                <a:spcPts val="0"/>
              </a:spcAft>
            </a:pP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99</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5</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98</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99</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50</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1 275.</a:t>
            </a:r>
            <a:endParaRPr lang="zh-CN" altLang="zh-CN" sz="26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xmlns="" val="3381429826"/>
              </p:ext>
            </p:extLst>
          </p:nvPr>
        </p:nvGraphicFramePr>
        <p:xfrm>
          <a:off x="3923928" y="3930426"/>
          <a:ext cx="1939925" cy="1017588"/>
        </p:xfrm>
        <a:graphic>
          <a:graphicData uri="http://schemas.openxmlformats.org/presentationml/2006/ole">
            <p:oleObj spid="_x0000_s83982" name="文档" r:id="rId23" imgW="1939502" imgH="1018015" progId="Word.Document.12">
              <p:embed/>
            </p:oleObj>
          </a:graphicData>
        </a:graphic>
      </p:graphicFrame>
      <p:sp>
        <p:nvSpPr>
          <p:cNvPr id="9" name="矩形 8"/>
          <p:cNvSpPr/>
          <p:nvPr/>
        </p:nvSpPr>
        <p:spPr>
          <a:xfrm>
            <a:off x="3925161" y="1707654"/>
            <a:ext cx="934871" cy="492443"/>
          </a:xfrm>
          <a:prstGeom prst="rect">
            <a:avLst/>
          </a:prstGeom>
        </p:spPr>
        <p:txBody>
          <a:bodyPr wrap="none">
            <a:spAutoFit/>
          </a:bodyPr>
          <a:lstStyle/>
          <a:p>
            <a:r>
              <a:rPr lang="en-US" altLang="zh-CN" sz="2600" kern="100" dirty="0">
                <a:solidFill>
                  <a:srgbClr val="E36C0A"/>
                </a:solidFill>
                <a:latin typeface="Times New Roman"/>
                <a:ea typeface="华文细黑"/>
              </a:rPr>
              <a:t>1 275</a:t>
            </a:r>
            <a:endParaRPr lang="zh-CN" altLang="en-US" sz="2600" dirty="0"/>
          </a:p>
        </p:txBody>
      </p:sp>
    </p:spTree>
    <p:extLst>
      <p:ext uri="{BB962C8B-B14F-4D97-AF65-F5344CB8AC3E}">
        <p14:creationId xmlns:p14="http://schemas.microsoft.com/office/powerpoint/2010/main" xmlns="" val="22265101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9" name="直接连接符 2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0" name="任意多边形 29">
            <a:hlinkClick r:id="rId2"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3"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4"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45" name="任意多边形 44">
            <a:hlinkClick r:id="rId5"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6"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7"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48" name="任意多边形 47">
            <a:hlinkClick r:id="rId8"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49" name="任意多边形 48">
            <a:hlinkClick r:id="rId9"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50" name="任意多边形 49">
            <a:hlinkClick r:id="rId10"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51" name="任意多边形 50">
            <a:hlinkClick r:id="rId11"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52" name="任意多边形 51">
            <a:hlinkClick r:id="rId12"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53" name="任意多边形 52">
            <a:hlinkClick r:id="rId13"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14"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15"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6" name="任意多边形 55">
            <a:hlinkClick r:id="rId16"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7" name="任意多边形 56">
            <a:hlinkClick r:id="rId17"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8" name="任意多边形 57">
            <a:hlinkClick r:id="rId18"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9" name="任意多边形 58">
            <a:hlinkClick r:id="rId19"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60" name="任意多边形 59">
            <a:hlinkClick r:id="rId20"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61" name="任意多边形 60">
            <a:hlinkClick r:id="rId21"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20</a:t>
            </a:r>
            <a:endParaRPr lang="zh-CN" altLang="en-US" sz="1800" dirty="0">
              <a:solidFill>
                <a:srgbClr val="0000FF"/>
              </a:solidFill>
              <a:latin typeface="Broadway" pitchFamily="82" charset="0"/>
              <a:cs typeface="Times New Roman" pitchFamily="18" charset="0"/>
            </a:endParaRPr>
          </a:p>
        </p:txBody>
      </p:sp>
      <mc:AlternateContent xmlns:mc="http://schemas.openxmlformats.org/markup-compatibility/2006">
        <mc:Choice xmlns:a14="http://schemas.microsoft.com/office/drawing/2010/main" xmlns="" Requires="a14">
          <p:sp>
            <p:nvSpPr>
              <p:cNvPr id="4" name="矩形 3"/>
              <p:cNvSpPr/>
              <p:nvPr/>
            </p:nvSpPr>
            <p:spPr>
              <a:xfrm>
                <a:off x="251520" y="712822"/>
                <a:ext cx="8472883" cy="4595232"/>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设</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是一个数集，且至少含有两个数，若对任意</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err="1">
                    <a:latin typeface="Times New Roman"/>
                    <a:ea typeface="华文细黑"/>
                    <a:cs typeface="Courier New"/>
                  </a:rPr>
                  <a:t>b</a:t>
                </a:r>
                <a:r>
                  <a:rPr lang="en-US" altLang="zh-CN" sz="2600" kern="100" dirty="0" err="1">
                    <a:latin typeface="宋体"/>
                    <a:ea typeface="华文细黑"/>
                    <a:cs typeface="Times New Roman"/>
                  </a:rPr>
                  <a:t>∈</a:t>
                </a:r>
                <a:r>
                  <a:rPr lang="en-US" altLang="zh-CN" sz="2600" i="1" kern="100" dirty="0" err="1">
                    <a:latin typeface="Times New Roman"/>
                    <a:ea typeface="华文细黑"/>
                    <a:cs typeface="Courier New"/>
                  </a:rPr>
                  <a:t>P</a:t>
                </a:r>
                <a:r>
                  <a:rPr lang="zh-CN" altLang="zh-CN" sz="2600" kern="100" dirty="0">
                    <a:latin typeface="Times New Roman"/>
                    <a:ea typeface="华文细黑"/>
                    <a:cs typeface="Times New Roman"/>
                  </a:rPr>
                  <a:t>，都有</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i="1" kern="100" dirty="0" err="1">
                    <a:latin typeface="Times New Roman"/>
                    <a:ea typeface="华文细黑"/>
                    <a:cs typeface="Courier New"/>
                  </a:rPr>
                  <a:t>ab</a:t>
                </a:r>
                <a:r>
                  <a:rPr lang="zh-CN" altLang="zh-CN" sz="2600" kern="100" dirty="0" smtClean="0">
                    <a:latin typeface="Times New Roman"/>
                    <a:ea typeface="华文细黑"/>
                    <a:cs typeface="Times New Roman"/>
                  </a:rPr>
                  <a:t>、</a:t>
                </a:r>
                <a14:m>
                  <m:oMath xmlns:m="http://schemas.openxmlformats.org/officeDocument/2006/math">
                    <m:f>
                      <m:fPr>
                        <m:ctrlPr>
                          <a:rPr lang="en-US" altLang="zh-CN" sz="2600" i="1" kern="100" smtClean="0">
                            <a:latin typeface="Cambria Math"/>
                            <a:ea typeface="华文细黑"/>
                            <a:cs typeface="Times New Roman"/>
                          </a:rPr>
                        </m:ctrlPr>
                      </m:fPr>
                      <m:num>
                        <m:r>
                          <m:rPr>
                            <m:nor/>
                          </m:rPr>
                          <a:rPr lang="en-US" altLang="zh-CN" sz="2600" i="1" kern="100" dirty="0">
                            <a:latin typeface="Times New Roman"/>
                            <a:ea typeface="华文细黑"/>
                            <a:cs typeface="Courier New"/>
                          </a:rPr>
                          <m:t>a</m:t>
                        </m:r>
                      </m:num>
                      <m:den>
                        <m:r>
                          <m:rPr>
                            <m:nor/>
                          </m:rPr>
                          <a:rPr lang="en-US" altLang="zh-CN" sz="2600" i="1" kern="100" dirty="0">
                            <a:latin typeface="Times New Roman"/>
                            <a:ea typeface="华文细黑"/>
                            <a:cs typeface="Courier New"/>
                          </a:rPr>
                          <m:t>b</m:t>
                        </m:r>
                      </m:den>
                    </m:f>
                  </m:oMath>
                </a14:m>
                <a:r>
                  <a:rPr lang="en-US" altLang="zh-CN" sz="2600" kern="100" dirty="0" smtClean="0">
                    <a:latin typeface="宋体"/>
                    <a:ea typeface="华文细黑"/>
                    <a:cs typeface="Times New Roman"/>
                  </a:rPr>
                  <a:t>∈</a:t>
                </a:r>
                <a:r>
                  <a:rPr lang="en-US" altLang="zh-CN" sz="2600" i="1" kern="100" dirty="0">
                    <a:latin typeface="Times New Roman"/>
                    <a:ea typeface="华文细黑"/>
                    <a:cs typeface="Courier New"/>
                  </a:rPr>
                  <a:t>P</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除数</a:t>
                </a:r>
                <a:r>
                  <a:rPr lang="en-US" altLang="zh-CN" sz="2600" i="1" kern="100" dirty="0">
                    <a:latin typeface="Times New Roman"/>
                    <a:ea typeface="华文细黑"/>
                    <a:cs typeface="Courier New"/>
                  </a:rPr>
                  <a:t>b</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，则称</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是一个数域</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例如有理数集</a:t>
                </a:r>
                <a:r>
                  <a:rPr lang="en-US" altLang="zh-CN" sz="2600" b="1" kern="100" dirty="0">
                    <a:latin typeface="Times New Roman"/>
                    <a:ea typeface="华文细黑"/>
                    <a:cs typeface="Courier New"/>
                  </a:rPr>
                  <a:t>Q</a:t>
                </a:r>
                <a:r>
                  <a:rPr lang="zh-CN" altLang="zh-CN" sz="2600" kern="100" dirty="0">
                    <a:latin typeface="Times New Roman"/>
                    <a:ea typeface="华文细黑"/>
                    <a:cs typeface="Times New Roman"/>
                  </a:rPr>
                  <a:t>是数域</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有下列命题：</a:t>
                </a:r>
                <a:endParaRPr lang="zh-CN" altLang="zh-CN" sz="2600" kern="100" dirty="0">
                  <a:latin typeface="宋体"/>
                  <a:cs typeface="Courier New"/>
                </a:endParaRPr>
              </a:p>
              <a:p>
                <a:pPr algn="just">
                  <a:lnSpc>
                    <a:spcPct val="150000"/>
                  </a:lnSpc>
                  <a:spcAft>
                    <a:spcPts val="0"/>
                  </a:spcAft>
                  <a:tabLst>
                    <a:tab pos="1890395" algn="l"/>
                  </a:tabLs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数域必含有</a:t>
                </a:r>
                <a:r>
                  <a:rPr lang="en-US" altLang="zh-CN" sz="2600" kern="100" dirty="0">
                    <a:latin typeface="Times New Roman"/>
                    <a:ea typeface="华文细黑"/>
                    <a:cs typeface="Courier New"/>
                  </a:rPr>
                  <a:t>0,1</a:t>
                </a:r>
                <a:r>
                  <a:rPr lang="zh-CN" altLang="zh-CN" sz="2600" kern="100" dirty="0">
                    <a:latin typeface="Times New Roman"/>
                    <a:ea typeface="华文细黑"/>
                    <a:cs typeface="Times New Roman"/>
                  </a:rPr>
                  <a:t>两个数；</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整数集是数域；</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若有理数集</a:t>
                </a:r>
                <a:r>
                  <a:rPr lang="en-US" altLang="zh-CN" sz="2600" b="1" kern="100" dirty="0">
                    <a:latin typeface="Times New Roman"/>
                    <a:ea typeface="华文细黑"/>
                    <a:cs typeface="Courier New"/>
                  </a:rPr>
                  <a:t>Q</a:t>
                </a:r>
                <a:r>
                  <a:rPr lang="en-US" altLang="zh-CN" sz="2600" kern="100" dirty="0">
                    <a:latin typeface="Cambria Math"/>
                    <a:ea typeface="华文细黑"/>
                    <a:cs typeface="Cambria Math"/>
                  </a:rPr>
                  <a:t>⊆</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，则数集</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必为数域；</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数域必为无限集</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其中正确的命题的序号是</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把你认为正确的命题的序号都填上</a:t>
                </a:r>
                <a:r>
                  <a:rPr lang="en-US" altLang="zh-CN" sz="2600" kern="100" dirty="0" smtClean="0">
                    <a:latin typeface="Times New Roman"/>
                    <a:ea typeface="华文细黑"/>
                    <a:cs typeface="Courier New"/>
                  </a:rPr>
                  <a:t>).</a:t>
                </a:r>
              </a:p>
            </p:txBody>
          </p:sp>
        </mc:Choice>
        <mc:Fallback>
          <p:sp>
            <p:nvSpPr>
              <p:cNvPr id="4" name="矩形 3"/>
              <p:cNvSpPr>
                <a:spLocks noRot="1" noChangeAspect="1" noMove="1" noResize="1" noEditPoints="1" noAdjustHandles="1" noChangeArrowheads="1" noChangeShapeType="1" noTextEdit="1"/>
              </p:cNvSpPr>
              <p:nvPr/>
            </p:nvSpPr>
            <p:spPr>
              <a:xfrm>
                <a:off x="251520" y="712822"/>
                <a:ext cx="8472883" cy="4595232"/>
              </a:xfrm>
              <a:prstGeom prst="rect">
                <a:avLst/>
              </a:prstGeom>
              <a:blipFill rotWithShape="1">
                <a:blip r:embed="rId22"/>
                <a:stretch>
                  <a:fillRect l="-1223" r="-13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152865581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9" name="直接连接符 2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0" name="任意多边形 29">
            <a:hlinkClick r:id="rId2"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3"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4"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45" name="任意多边形 44">
            <a:hlinkClick r:id="rId5"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6"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7"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48" name="任意多边形 47">
            <a:hlinkClick r:id="rId8"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49" name="任意多边形 48">
            <a:hlinkClick r:id="rId9"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50" name="任意多边形 49">
            <a:hlinkClick r:id="rId10"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51" name="任意多边形 50">
            <a:hlinkClick r:id="rId11"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52" name="任意多边形 51">
            <a:hlinkClick r:id="rId12"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53" name="任意多边形 52">
            <a:hlinkClick r:id="rId13"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14"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15"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6" name="任意多边形 55">
            <a:hlinkClick r:id="rId16"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7" name="任意多边形 56">
            <a:hlinkClick r:id="rId17"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8" name="任意多边形 57">
            <a:hlinkClick r:id="rId18"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9" name="任意多边形 58">
            <a:hlinkClick r:id="rId19"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60" name="任意多边形 59">
            <a:hlinkClick r:id="rId20"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61" name="任意多边形 60">
            <a:hlinkClick r:id="rId21"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20</a:t>
            </a:r>
            <a:endParaRPr lang="zh-CN" altLang="en-US" sz="1800" dirty="0">
              <a:solidFill>
                <a:srgbClr val="0000FF"/>
              </a:solidFill>
              <a:latin typeface="Broadway" pitchFamily="82" charset="0"/>
              <a:cs typeface="Times New Roman" pitchFamily="18" charset="0"/>
            </a:endParaRPr>
          </a:p>
        </p:txBody>
      </p:sp>
      <p:sp>
        <p:nvSpPr>
          <p:cNvPr id="4" name="矩形 3"/>
          <p:cNvSpPr/>
          <p:nvPr/>
        </p:nvSpPr>
        <p:spPr>
          <a:xfrm>
            <a:off x="229243" y="843558"/>
            <a:ext cx="8223697" cy="1292662"/>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对于数域</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，取</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，且</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err="1">
                <a:latin typeface="Times New Roman"/>
                <a:ea typeface="华文细黑"/>
                <a:cs typeface="Courier New"/>
              </a:rPr>
              <a:t>b</a:t>
            </a:r>
            <a:r>
              <a:rPr lang="en-US" altLang="zh-CN" sz="2600" kern="100" dirty="0" err="1">
                <a:latin typeface="宋体"/>
                <a:ea typeface="华文细黑"/>
                <a:cs typeface="Times New Roman"/>
              </a:rPr>
              <a:t>∈</a:t>
            </a:r>
            <a:r>
              <a:rPr lang="en-US" altLang="zh-CN" sz="2600" i="1" kern="100" dirty="0" err="1">
                <a:latin typeface="Times New Roman"/>
                <a:ea typeface="华文细黑"/>
                <a:cs typeface="Courier New"/>
              </a:rPr>
              <a:t>P</a:t>
            </a:r>
            <a:r>
              <a:rPr lang="zh-CN" altLang="zh-CN" sz="2600" kern="100" dirty="0">
                <a:latin typeface="Times New Roman"/>
                <a:ea typeface="华文细黑"/>
                <a:cs typeface="Times New Roman"/>
              </a:rPr>
              <a:t>，则</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P</a:t>
            </a:r>
            <a:r>
              <a:rPr lang="zh-CN" altLang="zh-CN" sz="2600" kern="100" dirty="0" smtClean="0">
                <a:latin typeface="Times New Roman"/>
                <a:ea typeface="华文细黑"/>
                <a:cs typeface="Times New Roman"/>
              </a:rPr>
              <a:t>，</a:t>
            </a:r>
            <a:r>
              <a:rPr lang="zh-CN" altLang="en-US"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P</a:t>
            </a:r>
            <a:r>
              <a:rPr lang="zh-CN" altLang="zh-CN" sz="2600" kern="100" dirty="0" smtClean="0">
                <a:latin typeface="Times New Roman"/>
                <a:ea typeface="华文细黑"/>
                <a:cs typeface="Times New Roman"/>
              </a:rPr>
              <a:t>，</a:t>
            </a:r>
            <a:r>
              <a:rPr lang="en-US" altLang="zh-CN" sz="2600" kern="100" dirty="0">
                <a:solidFill>
                  <a:prstClr val="black"/>
                </a:solidFill>
                <a:latin typeface="宋体"/>
                <a:ea typeface="华文细黑"/>
                <a:cs typeface="Times New Roman"/>
              </a:rPr>
              <a:t> ①</a:t>
            </a:r>
            <a:r>
              <a:rPr lang="zh-CN" altLang="zh-CN" sz="2600" kern="100" dirty="0">
                <a:solidFill>
                  <a:prstClr val="black"/>
                </a:solidFill>
                <a:latin typeface="Times New Roman"/>
                <a:ea typeface="华文细黑"/>
                <a:cs typeface="Times New Roman"/>
              </a:rPr>
              <a:t>正确；</a:t>
            </a:r>
            <a:endParaRPr lang="en-US" altLang="zh-CN" sz="2600" kern="100" dirty="0" smtClean="0">
              <a:latin typeface="Times New Roman"/>
              <a:ea typeface="华文细黑"/>
              <a:cs typeface="Times New Roman"/>
            </a:endParaRPr>
          </a:p>
        </p:txBody>
      </p:sp>
      <mc:AlternateContent xmlns:mc="http://schemas.openxmlformats.org/markup-compatibility/2006">
        <mc:Choice xmlns:a14="http://schemas.microsoft.com/office/drawing/2010/main" xmlns="" Requires="a14">
          <p:sp>
            <p:nvSpPr>
              <p:cNvPr id="10" name="矩形 9"/>
              <p:cNvSpPr/>
              <p:nvPr/>
            </p:nvSpPr>
            <p:spPr>
              <a:xfrm>
                <a:off x="1331640" y="1443871"/>
                <a:ext cx="426720" cy="767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600" i="1" kern="100">
                              <a:solidFill>
                                <a:prstClr val="black"/>
                              </a:solidFill>
                              <a:latin typeface="Cambria Math"/>
                              <a:ea typeface="华文细黑"/>
                              <a:cs typeface="Times New Roman"/>
                            </a:rPr>
                          </m:ctrlPr>
                        </m:fPr>
                        <m:num>
                          <m:r>
                            <m:rPr>
                              <m:nor/>
                            </m:rPr>
                            <a:rPr lang="en-US" altLang="zh-CN" sz="2600" i="1" kern="100" dirty="0">
                              <a:solidFill>
                                <a:prstClr val="black"/>
                              </a:solidFill>
                              <a:latin typeface="Times New Roman"/>
                              <a:ea typeface="华文细黑"/>
                              <a:cs typeface="Courier New"/>
                            </a:rPr>
                            <m:t>a</m:t>
                          </m:r>
                        </m:num>
                        <m:den>
                          <m:r>
                            <m:rPr>
                              <m:nor/>
                            </m:rPr>
                            <a:rPr lang="en-US" altLang="zh-CN" sz="2600" i="1" kern="100" dirty="0">
                              <a:solidFill>
                                <a:prstClr val="black"/>
                              </a:solidFill>
                              <a:latin typeface="Times New Roman"/>
                              <a:ea typeface="华文细黑"/>
                              <a:cs typeface="Courier New"/>
                            </a:rPr>
                            <m:t>b</m:t>
                          </m:r>
                        </m:den>
                      </m:f>
                    </m:oMath>
                  </m:oMathPara>
                </a14:m>
                <a:endParaRPr lang="zh-CN" altLang="en-US" dirty="0"/>
              </a:p>
            </p:txBody>
          </p:sp>
        </mc:Choice>
        <mc:Fallback>
          <p:sp>
            <p:nvSpPr>
              <p:cNvPr id="10" name="矩形 9"/>
              <p:cNvSpPr>
                <a:spLocks noRot="1" noChangeAspect="1" noMove="1" noResize="1" noEditPoints="1" noAdjustHandles="1" noChangeArrowheads="1" noChangeShapeType="1" noTextEdit="1"/>
              </p:cNvSpPr>
              <p:nvPr/>
            </p:nvSpPr>
            <p:spPr>
              <a:xfrm>
                <a:off x="1331640" y="1443871"/>
                <a:ext cx="426720" cy="767839"/>
              </a:xfrm>
              <a:prstGeom prst="rect">
                <a:avLst/>
              </a:prstGeom>
              <a:blipFill rotWithShape="1">
                <a:blip r:embed="rId22"/>
                <a:stretch>
                  <a:fillRect/>
                </a:stretch>
              </a:blipFill>
            </p:spPr>
            <p:txBody>
              <a:bodyPr/>
              <a:lstStyle/>
              <a:p>
                <a:r>
                  <a:rPr lang="zh-CN" altLang="en-US">
                    <a:noFill/>
                  </a:rPr>
                  <a:t> </a:t>
                </a:r>
              </a:p>
            </p:txBody>
          </p:sp>
        </mc:Fallback>
      </mc:AlternateContent>
      <p:sp>
        <p:nvSpPr>
          <p:cNvPr id="36" name="矩形 35"/>
          <p:cNvSpPr/>
          <p:nvPr/>
        </p:nvSpPr>
        <p:spPr>
          <a:xfrm>
            <a:off x="236735" y="2067694"/>
            <a:ext cx="8223697" cy="1292662"/>
          </a:xfrm>
          <a:prstGeom prst="rect">
            <a:avLst/>
          </a:prstGeom>
        </p:spPr>
        <p:txBody>
          <a:bodyPr>
            <a:spAutoFit/>
          </a:bodyPr>
          <a:lstStyle/>
          <a:p>
            <a:pPr algn="just">
              <a:lnSpc>
                <a:spcPct val="150000"/>
              </a:lnSpc>
              <a:spcAft>
                <a:spcPts val="0"/>
              </a:spcAft>
              <a:tabLst>
                <a:tab pos="1890395" algn="l"/>
              </a:tabLst>
            </a:pPr>
            <a:r>
              <a:rPr lang="zh-CN" altLang="zh-CN" sz="2600" kern="100" dirty="0" smtClean="0">
                <a:latin typeface="Times New Roman"/>
                <a:ea typeface="华文细黑"/>
                <a:cs typeface="Times New Roman"/>
              </a:rPr>
              <a:t>又</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均是</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中的元素，故</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中有无数个元素</a:t>
            </a:r>
            <a:r>
              <a:rPr lang="zh-CN" altLang="zh-CN" sz="2600" kern="100" dirty="0" smtClean="0">
                <a:latin typeface="Times New Roman"/>
                <a:ea typeface="华文细黑"/>
                <a:cs typeface="Times New Roman"/>
              </a:rPr>
              <a:t>，</a:t>
            </a:r>
            <a:r>
              <a:rPr lang="en-US" altLang="zh-CN" sz="2600" kern="100" dirty="0" smtClean="0">
                <a:solidFill>
                  <a:prstClr val="black"/>
                </a:solidFill>
                <a:latin typeface="宋体"/>
                <a:ea typeface="华文细黑"/>
                <a:cs typeface="Times New Roman"/>
              </a:rPr>
              <a:t>④</a:t>
            </a:r>
            <a:r>
              <a:rPr lang="zh-CN" altLang="zh-CN" sz="2600" kern="100" dirty="0">
                <a:solidFill>
                  <a:prstClr val="black"/>
                </a:solidFill>
                <a:latin typeface="Times New Roman"/>
                <a:ea typeface="华文细黑"/>
                <a:cs typeface="Times New Roman"/>
              </a:rPr>
              <a:t>正确；</a:t>
            </a:r>
            <a:endParaRPr lang="zh-CN" altLang="zh-CN" sz="1050" kern="100" dirty="0">
              <a:effectLst/>
              <a:latin typeface="宋体"/>
              <a:cs typeface="Courier New"/>
            </a:endParaRPr>
          </a:p>
        </p:txBody>
      </p:sp>
      <mc:AlternateContent xmlns:mc="http://schemas.openxmlformats.org/markup-compatibility/2006">
        <mc:Choice xmlns:a14="http://schemas.microsoft.com/office/drawing/2010/main" xmlns="" Requires="a14">
          <p:sp>
            <p:nvSpPr>
              <p:cNvPr id="37" name="矩形 36"/>
              <p:cNvSpPr/>
              <p:nvPr/>
            </p:nvSpPr>
            <p:spPr>
              <a:xfrm>
                <a:off x="251520" y="3155207"/>
                <a:ext cx="8223697" cy="1576265"/>
              </a:xfrm>
              <a:prstGeom prst="rect">
                <a:avLst/>
              </a:prstGeom>
            </p:spPr>
            <p:txBody>
              <a:bodyPr>
                <a:spAutoFit/>
              </a:bodyPr>
              <a:lstStyle/>
              <a:p>
                <a:pPr algn="just">
                  <a:lnSpc>
                    <a:spcPct val="150000"/>
                  </a:lnSpc>
                  <a:spcAft>
                    <a:spcPts val="0"/>
                  </a:spcAft>
                  <a:tabLst>
                    <a:tab pos="1890395" algn="l"/>
                  </a:tabLst>
                </a:pPr>
                <a:r>
                  <a:rPr lang="zh-CN" altLang="zh-CN" sz="2600" kern="100" dirty="0" smtClean="0">
                    <a:latin typeface="Times New Roman"/>
                    <a:ea typeface="华文细黑"/>
                    <a:cs typeface="Times New Roman"/>
                  </a:rPr>
                  <a:t>对于</a:t>
                </a:r>
                <a:r>
                  <a:rPr lang="zh-CN" altLang="zh-CN" sz="2600" kern="100" dirty="0">
                    <a:latin typeface="Times New Roman"/>
                    <a:ea typeface="华文细黑"/>
                    <a:cs typeface="Times New Roman"/>
                  </a:rPr>
                  <a:t>整数集</a:t>
                </a:r>
                <a:r>
                  <a:rPr lang="en-US" altLang="zh-CN" sz="2600" b="1" kern="100" dirty="0">
                    <a:latin typeface="Times New Roman"/>
                    <a:ea typeface="华文细黑"/>
                    <a:cs typeface="Courier New"/>
                  </a:rPr>
                  <a:t>Z</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时</a:t>
                </a:r>
                <a:r>
                  <a:rPr lang="zh-CN" altLang="zh-CN" sz="2600" kern="100" dirty="0" smtClean="0">
                    <a:latin typeface="Times New Roman"/>
                    <a:ea typeface="华文细黑"/>
                    <a:cs typeface="Times New Roman"/>
                  </a:rPr>
                  <a:t>，</a:t>
                </a:r>
                <a:r>
                  <a:rPr lang="zh-CN" altLang="en-US"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14:m>
                  <m:oMath xmlns:m="http://schemas.openxmlformats.org/officeDocument/2006/math">
                    <m:f>
                      <m:fPr>
                        <m:ctrlPr>
                          <a:rPr lang="en-US" altLang="zh-CN" sz="2600" i="1" kern="100" smtClean="0">
                            <a:latin typeface="Cambria Math"/>
                            <a:ea typeface="华文细黑"/>
                            <a:cs typeface="Times New Roman"/>
                          </a:rPr>
                        </m:ctrlPr>
                      </m:fPr>
                      <m:num>
                        <m:r>
                          <m:rPr>
                            <m:nor/>
                          </m:rPr>
                          <a:rPr lang="en-US" altLang="zh-CN" sz="2600" kern="100">
                            <a:latin typeface="Times New Roman"/>
                            <a:ea typeface="华文细黑"/>
                          </a:rPr>
                          <m:t>1</m:t>
                        </m:r>
                      </m:num>
                      <m:den>
                        <m:r>
                          <m:rPr>
                            <m:nor/>
                          </m:rPr>
                          <a:rPr lang="en-US" altLang="zh-CN" sz="2600" kern="100">
                            <a:latin typeface="Times New Roman"/>
                            <a:ea typeface="华文细黑"/>
                          </a:rPr>
                          <m:t>2</m:t>
                        </m:r>
                      </m:den>
                    </m:f>
                  </m:oMath>
                </a14:m>
                <a:r>
                  <a:rPr lang="zh-CN" altLang="zh-CN" sz="2600" kern="100" dirty="0" smtClean="0">
                    <a:latin typeface="宋体"/>
                    <a:ea typeface="MS Mincho"/>
                    <a:cs typeface="MS Mincho"/>
                  </a:rPr>
                  <a:t>∉</a:t>
                </a:r>
                <a:r>
                  <a:rPr lang="en-US" altLang="zh-CN" sz="2600" b="1" kern="100" dirty="0">
                    <a:latin typeface="Times New Roman"/>
                    <a:ea typeface="华文细黑"/>
                    <a:cs typeface="Courier New"/>
                  </a:rPr>
                  <a:t>Z</a:t>
                </a:r>
                <a:r>
                  <a:rPr lang="zh-CN" altLang="zh-CN" sz="2600" kern="100" dirty="0">
                    <a:latin typeface="Times New Roman"/>
                    <a:ea typeface="华文细黑"/>
                    <a:cs typeface="Times New Roman"/>
                  </a:rPr>
                  <a:t>，故整数集不是数域</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Times New Roman"/>
                  </a:rPr>
                  <a:t>②</a:t>
                </a:r>
                <a:r>
                  <a:rPr lang="zh-CN" altLang="zh-CN" sz="2600" kern="100" dirty="0">
                    <a:latin typeface="Times New Roman"/>
                    <a:ea typeface="华文细黑"/>
                    <a:cs typeface="Times New Roman"/>
                  </a:rPr>
                  <a:t>错；</a:t>
                </a:r>
              </a:p>
            </p:txBody>
          </p:sp>
        </mc:Choice>
        <mc:Fallback>
          <p:sp>
            <p:nvSpPr>
              <p:cNvPr id="37" name="矩形 36"/>
              <p:cNvSpPr>
                <a:spLocks noRot="1" noChangeAspect="1" noMove="1" noResize="1" noEditPoints="1" noAdjustHandles="1" noChangeArrowheads="1" noChangeShapeType="1" noTextEdit="1"/>
              </p:cNvSpPr>
              <p:nvPr/>
            </p:nvSpPr>
            <p:spPr>
              <a:xfrm>
                <a:off x="251520" y="3155207"/>
                <a:ext cx="8223697" cy="1576265"/>
              </a:xfrm>
              <a:prstGeom prst="rect">
                <a:avLst/>
              </a:prstGeom>
              <a:blipFill rotWithShape="1">
                <a:blip r:embed="rId23"/>
                <a:stretch>
                  <a:fillRect l="-1260" r="-1408" b="-85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38" name="矩形 37"/>
              <p:cNvSpPr/>
              <p:nvPr/>
            </p:nvSpPr>
            <p:spPr>
              <a:xfrm>
                <a:off x="4788024" y="3435846"/>
                <a:ext cx="426720" cy="767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600" i="1" kern="100">
                              <a:solidFill>
                                <a:prstClr val="black"/>
                              </a:solidFill>
                              <a:latin typeface="Cambria Math"/>
                              <a:ea typeface="华文细黑"/>
                              <a:cs typeface="Times New Roman"/>
                            </a:rPr>
                          </m:ctrlPr>
                        </m:fPr>
                        <m:num>
                          <m:r>
                            <m:rPr>
                              <m:nor/>
                            </m:rPr>
                            <a:rPr lang="en-US" altLang="zh-CN" sz="2600" i="1" kern="100" dirty="0">
                              <a:solidFill>
                                <a:prstClr val="black"/>
                              </a:solidFill>
                              <a:latin typeface="Times New Roman"/>
                              <a:ea typeface="华文细黑"/>
                              <a:cs typeface="Courier New"/>
                            </a:rPr>
                            <m:t>a</m:t>
                          </m:r>
                        </m:num>
                        <m:den>
                          <m:r>
                            <m:rPr>
                              <m:nor/>
                            </m:rPr>
                            <a:rPr lang="en-US" altLang="zh-CN" sz="2600" i="1" kern="100" dirty="0">
                              <a:solidFill>
                                <a:prstClr val="black"/>
                              </a:solidFill>
                              <a:latin typeface="Times New Roman"/>
                              <a:ea typeface="华文细黑"/>
                              <a:cs typeface="Courier New"/>
                            </a:rPr>
                            <m:t>b</m:t>
                          </m:r>
                        </m:den>
                      </m:f>
                    </m:oMath>
                  </m:oMathPara>
                </a14:m>
                <a:endParaRPr lang="zh-CN" altLang="en-US" dirty="0"/>
              </a:p>
            </p:txBody>
          </p:sp>
        </mc:Choice>
        <mc:Fallback>
          <p:sp>
            <p:nvSpPr>
              <p:cNvPr id="38" name="矩形 37"/>
              <p:cNvSpPr>
                <a:spLocks noRot="1" noChangeAspect="1" noMove="1" noResize="1" noEditPoints="1" noAdjustHandles="1" noChangeArrowheads="1" noChangeShapeType="1" noTextEdit="1"/>
              </p:cNvSpPr>
              <p:nvPr/>
            </p:nvSpPr>
            <p:spPr>
              <a:xfrm>
                <a:off x="4788024" y="3435846"/>
                <a:ext cx="426720" cy="767839"/>
              </a:xfrm>
              <a:prstGeom prst="rect">
                <a:avLst/>
              </a:prstGeom>
              <a:blipFill rotWithShape="1">
                <a:blip r:embed="rId2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387615302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linds(horizontal)">
                                      <p:cBhvr>
                                        <p:cTn id="12" dur="500"/>
                                        <p:tgtEl>
                                          <p:spTgt spid="3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linds(horizontal)">
                                      <p:cBhvr>
                                        <p:cTn id="1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P spid="3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7941" y="230555"/>
            <a:ext cx="1699621" cy="430887"/>
          </a:xfrm>
          <a:prstGeom prst="rect">
            <a:avLst/>
          </a:prstGeom>
        </p:spPr>
        <p:txBody>
          <a:bodyPr wrap="none">
            <a:spAutoFit/>
          </a:bodyPr>
          <a:lstStyle/>
          <a:p>
            <a:pPr lvl="0"/>
            <a:r>
              <a:rPr lang="zh-CN" altLang="en-US" sz="2200" b="1" dirty="0" smtClean="0">
                <a:solidFill>
                  <a:srgbClr val="0070C0"/>
                </a:solidFill>
                <a:latin typeface="微软雅黑" pitchFamily="34" charset="-122"/>
                <a:ea typeface="微软雅黑" pitchFamily="34" charset="-122"/>
              </a:rPr>
              <a:t>高考题型精练</a:t>
            </a:r>
            <a:endParaRPr lang="zh-CN" altLang="en-US" sz="2200" b="1" dirty="0">
              <a:solidFill>
                <a:srgbClr val="0070C0"/>
              </a:solidFill>
              <a:latin typeface="微软雅黑" pitchFamily="34" charset="-122"/>
              <a:ea typeface="微软雅黑" pitchFamily="34" charset="-122"/>
            </a:endParaRPr>
          </a:p>
        </p:txBody>
      </p:sp>
      <p:cxnSp>
        <p:nvCxnSpPr>
          <p:cNvPr id="29" name="直接连接符 2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0" name="任意多边形 29">
            <a:hlinkClick r:id="rId3" action="ppaction://hlinksldjump"/>
          </p:cNvPr>
          <p:cNvSpPr/>
          <p:nvPr/>
        </p:nvSpPr>
        <p:spPr>
          <a:xfrm>
            <a:off x="1759083" y="248421"/>
            <a:ext cx="339581"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1</a:t>
            </a:r>
            <a:endParaRPr lang="zh-CN" altLang="en-US" sz="1800" kern="1200" dirty="0">
              <a:solidFill>
                <a:schemeClr val="tx1"/>
              </a:solidFill>
              <a:latin typeface="Broadway" pitchFamily="82" charset="0"/>
              <a:cs typeface="Times New Roman" pitchFamily="18" charset="0"/>
            </a:endParaRPr>
          </a:p>
        </p:txBody>
      </p:sp>
      <p:sp>
        <p:nvSpPr>
          <p:cNvPr id="31" name="任意多边形 30">
            <a:hlinkClick r:id="rId4" action="ppaction://hlinksldjump"/>
          </p:cNvPr>
          <p:cNvSpPr/>
          <p:nvPr/>
        </p:nvSpPr>
        <p:spPr>
          <a:xfrm>
            <a:off x="208931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2</a:t>
            </a:r>
            <a:endParaRPr lang="zh-CN" altLang="en-US" sz="1800" kern="1200" dirty="0">
              <a:solidFill>
                <a:schemeClr val="tx1"/>
              </a:solidFill>
              <a:latin typeface="Broadway" pitchFamily="82" charset="0"/>
              <a:cs typeface="Times New Roman" pitchFamily="18" charset="0"/>
            </a:endParaRPr>
          </a:p>
        </p:txBody>
      </p:sp>
      <p:sp>
        <p:nvSpPr>
          <p:cNvPr id="32" name="任意多边形 31">
            <a:hlinkClick r:id="rId5" action="ppaction://hlinksldjump"/>
          </p:cNvPr>
          <p:cNvSpPr/>
          <p:nvPr/>
        </p:nvSpPr>
        <p:spPr>
          <a:xfrm>
            <a:off x="240194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3</a:t>
            </a:r>
            <a:endParaRPr lang="zh-CN" altLang="en-US" sz="1800" kern="1200" dirty="0">
              <a:solidFill>
                <a:schemeClr val="tx1"/>
              </a:solidFill>
              <a:latin typeface="Broadway" pitchFamily="82" charset="0"/>
              <a:cs typeface="Times New Roman" pitchFamily="18" charset="0"/>
            </a:endParaRPr>
          </a:p>
        </p:txBody>
      </p:sp>
      <p:sp>
        <p:nvSpPr>
          <p:cNvPr id="45" name="任意多边形 44">
            <a:hlinkClick r:id="rId6" action="ppaction://hlinksldjump"/>
          </p:cNvPr>
          <p:cNvSpPr/>
          <p:nvPr/>
        </p:nvSpPr>
        <p:spPr>
          <a:xfrm>
            <a:off x="271457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4</a:t>
            </a:r>
            <a:endParaRPr lang="zh-CN" altLang="en-US" sz="1800" kern="1200" dirty="0">
              <a:solidFill>
                <a:schemeClr val="tx1"/>
              </a:solidFill>
              <a:latin typeface="Broadway" pitchFamily="82" charset="0"/>
              <a:cs typeface="Times New Roman" pitchFamily="18" charset="0"/>
            </a:endParaRPr>
          </a:p>
        </p:txBody>
      </p:sp>
      <p:sp>
        <p:nvSpPr>
          <p:cNvPr id="46" name="任意多边形 45">
            <a:hlinkClick r:id="rId7" action="ppaction://hlinksldjump"/>
          </p:cNvPr>
          <p:cNvSpPr/>
          <p:nvPr/>
        </p:nvSpPr>
        <p:spPr>
          <a:xfrm>
            <a:off x="302720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5</a:t>
            </a:r>
            <a:endParaRPr lang="zh-CN" altLang="en-US" sz="1800" kern="1200" dirty="0">
              <a:solidFill>
                <a:schemeClr val="tx1"/>
              </a:solidFill>
              <a:latin typeface="Broadway" pitchFamily="82" charset="0"/>
              <a:cs typeface="Times New Roman" pitchFamily="18" charset="0"/>
            </a:endParaRPr>
          </a:p>
        </p:txBody>
      </p:sp>
      <p:sp>
        <p:nvSpPr>
          <p:cNvPr id="47" name="任意多边形 46">
            <a:hlinkClick r:id="rId8" action="ppaction://hlinksldjump"/>
          </p:cNvPr>
          <p:cNvSpPr/>
          <p:nvPr/>
        </p:nvSpPr>
        <p:spPr>
          <a:xfrm>
            <a:off x="333983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6</a:t>
            </a:r>
            <a:endParaRPr lang="zh-CN" altLang="en-US" sz="1800" kern="1200" dirty="0">
              <a:solidFill>
                <a:schemeClr val="tx1"/>
              </a:solidFill>
              <a:latin typeface="Broadway" pitchFamily="82" charset="0"/>
              <a:cs typeface="Times New Roman" pitchFamily="18" charset="0"/>
            </a:endParaRPr>
          </a:p>
        </p:txBody>
      </p:sp>
      <p:sp>
        <p:nvSpPr>
          <p:cNvPr id="48" name="任意多边形 47">
            <a:hlinkClick r:id="rId9" action="ppaction://hlinksldjump"/>
          </p:cNvPr>
          <p:cNvSpPr/>
          <p:nvPr/>
        </p:nvSpPr>
        <p:spPr>
          <a:xfrm>
            <a:off x="365246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7</a:t>
            </a:r>
            <a:endParaRPr lang="zh-CN" altLang="en-US" sz="1800" kern="1200" dirty="0">
              <a:solidFill>
                <a:schemeClr val="tx1"/>
              </a:solidFill>
              <a:latin typeface="Broadway" pitchFamily="82" charset="0"/>
              <a:cs typeface="Times New Roman" pitchFamily="18" charset="0"/>
            </a:endParaRPr>
          </a:p>
        </p:txBody>
      </p:sp>
      <p:sp>
        <p:nvSpPr>
          <p:cNvPr id="49" name="任意多边形 48">
            <a:hlinkClick r:id="rId10" action="ppaction://hlinksldjump"/>
          </p:cNvPr>
          <p:cNvSpPr/>
          <p:nvPr/>
        </p:nvSpPr>
        <p:spPr>
          <a:xfrm>
            <a:off x="396509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kern="1200" dirty="0" smtClean="0">
                <a:solidFill>
                  <a:schemeClr val="tx1"/>
                </a:solidFill>
                <a:latin typeface="Broadway" pitchFamily="82" charset="0"/>
                <a:cs typeface="Times New Roman" pitchFamily="18" charset="0"/>
              </a:rPr>
              <a:t>8</a:t>
            </a:r>
            <a:endParaRPr lang="zh-CN" altLang="en-US" sz="1800" kern="1200" dirty="0">
              <a:solidFill>
                <a:schemeClr val="tx1"/>
              </a:solidFill>
              <a:latin typeface="Broadway" pitchFamily="82" charset="0"/>
              <a:cs typeface="Times New Roman" pitchFamily="18" charset="0"/>
            </a:endParaRPr>
          </a:p>
        </p:txBody>
      </p:sp>
      <p:sp>
        <p:nvSpPr>
          <p:cNvPr id="50" name="任意多边形 49">
            <a:hlinkClick r:id="rId11" action="ppaction://hlinksldjump"/>
          </p:cNvPr>
          <p:cNvSpPr/>
          <p:nvPr/>
        </p:nvSpPr>
        <p:spPr>
          <a:xfrm>
            <a:off x="4277726" y="248421"/>
            <a:ext cx="30437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9</a:t>
            </a:r>
            <a:endParaRPr lang="zh-CN" altLang="en-US" sz="1800" kern="1200" dirty="0">
              <a:solidFill>
                <a:schemeClr val="tx1"/>
              </a:solidFill>
              <a:latin typeface="Broadway" pitchFamily="82" charset="0"/>
              <a:cs typeface="Times New Roman" pitchFamily="18" charset="0"/>
            </a:endParaRPr>
          </a:p>
        </p:txBody>
      </p:sp>
      <p:sp>
        <p:nvSpPr>
          <p:cNvPr id="51" name="任意多边形 50">
            <a:hlinkClick r:id="rId12" action="ppaction://hlinksldjump"/>
          </p:cNvPr>
          <p:cNvSpPr/>
          <p:nvPr/>
        </p:nvSpPr>
        <p:spPr>
          <a:xfrm>
            <a:off x="4605881"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10</a:t>
            </a:r>
            <a:endParaRPr lang="zh-CN" altLang="en-US" sz="1800" kern="1200" dirty="0">
              <a:solidFill>
                <a:schemeClr val="tx1"/>
              </a:solidFill>
              <a:latin typeface="Broadway" pitchFamily="82" charset="0"/>
              <a:cs typeface="Times New Roman" pitchFamily="18" charset="0"/>
            </a:endParaRPr>
          </a:p>
        </p:txBody>
      </p:sp>
      <p:sp>
        <p:nvSpPr>
          <p:cNvPr id="52" name="任意多边形 51">
            <a:hlinkClick r:id="rId13" action="ppaction://hlinksldjump"/>
          </p:cNvPr>
          <p:cNvSpPr/>
          <p:nvPr/>
        </p:nvSpPr>
        <p:spPr>
          <a:xfrm>
            <a:off x="5050312" y="266520"/>
            <a:ext cx="405126"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11</a:t>
            </a:r>
            <a:endParaRPr lang="zh-CN" altLang="en-US" sz="1800" kern="1200" dirty="0">
              <a:solidFill>
                <a:schemeClr val="tx1"/>
              </a:solidFill>
              <a:latin typeface="Broadway" pitchFamily="82" charset="0"/>
              <a:cs typeface="Times New Roman" pitchFamily="18" charset="0"/>
            </a:endParaRPr>
          </a:p>
        </p:txBody>
      </p:sp>
      <p:sp>
        <p:nvSpPr>
          <p:cNvPr id="53" name="任意多边形 52">
            <a:hlinkClick r:id="rId14" action="ppaction://hlinksldjump"/>
          </p:cNvPr>
          <p:cNvSpPr/>
          <p:nvPr/>
        </p:nvSpPr>
        <p:spPr>
          <a:xfrm>
            <a:off x="5489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chemeClr val="tx1"/>
                </a:solidFill>
                <a:latin typeface="Broadway" pitchFamily="82" charset="0"/>
                <a:cs typeface="Times New Roman" pitchFamily="18" charset="0"/>
              </a:rPr>
              <a:t>12</a:t>
            </a:r>
            <a:endParaRPr lang="zh-CN" altLang="en-US" sz="1800" dirty="0">
              <a:solidFill>
                <a:schemeClr val="tx1"/>
              </a:solidFill>
              <a:latin typeface="Broadway" pitchFamily="82" charset="0"/>
              <a:cs typeface="Times New Roman" pitchFamily="18" charset="0"/>
            </a:endParaRPr>
          </a:p>
        </p:txBody>
      </p:sp>
      <p:sp>
        <p:nvSpPr>
          <p:cNvPr id="54" name="任意多边形 53">
            <a:hlinkClick r:id="rId15" action="ppaction://hlinksldjump"/>
          </p:cNvPr>
          <p:cNvSpPr/>
          <p:nvPr/>
        </p:nvSpPr>
        <p:spPr>
          <a:xfrm>
            <a:off x="5885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13</a:t>
            </a:r>
            <a:endParaRPr lang="zh-CN" altLang="en-US" sz="1800" dirty="0">
              <a:solidFill>
                <a:schemeClr val="tx1"/>
              </a:solidFill>
              <a:latin typeface="Broadway" pitchFamily="82" charset="0"/>
              <a:cs typeface="Times New Roman" pitchFamily="18" charset="0"/>
            </a:endParaRPr>
          </a:p>
        </p:txBody>
      </p:sp>
      <p:sp>
        <p:nvSpPr>
          <p:cNvPr id="55" name="任意多边形 54">
            <a:hlinkClick r:id="rId16" action="ppaction://hlinksldjump"/>
          </p:cNvPr>
          <p:cNvSpPr/>
          <p:nvPr/>
        </p:nvSpPr>
        <p:spPr>
          <a:xfrm>
            <a:off x="6281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14</a:t>
            </a:r>
            <a:endParaRPr lang="zh-CN" altLang="en-US" sz="1800" dirty="0">
              <a:solidFill>
                <a:schemeClr val="tx1"/>
              </a:solidFill>
              <a:latin typeface="Broadway" pitchFamily="82" charset="0"/>
              <a:cs typeface="Times New Roman" pitchFamily="18" charset="0"/>
            </a:endParaRPr>
          </a:p>
        </p:txBody>
      </p:sp>
      <p:sp>
        <p:nvSpPr>
          <p:cNvPr id="56" name="任意多边形 55">
            <a:hlinkClick r:id="rId17" action="ppaction://hlinksldjump"/>
          </p:cNvPr>
          <p:cNvSpPr/>
          <p:nvPr/>
        </p:nvSpPr>
        <p:spPr>
          <a:xfrm>
            <a:off x="6677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15</a:t>
            </a:r>
            <a:endParaRPr lang="zh-CN" altLang="en-US" sz="1800" dirty="0">
              <a:solidFill>
                <a:schemeClr val="tx1"/>
              </a:solidFill>
              <a:latin typeface="Broadway" pitchFamily="82" charset="0"/>
              <a:cs typeface="Times New Roman" pitchFamily="18" charset="0"/>
            </a:endParaRPr>
          </a:p>
        </p:txBody>
      </p:sp>
      <p:sp>
        <p:nvSpPr>
          <p:cNvPr id="57" name="任意多边形 56">
            <a:hlinkClick r:id="rId18" action="ppaction://hlinksldjump"/>
          </p:cNvPr>
          <p:cNvSpPr/>
          <p:nvPr/>
        </p:nvSpPr>
        <p:spPr>
          <a:xfrm>
            <a:off x="70740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16</a:t>
            </a:r>
            <a:endParaRPr lang="zh-CN" altLang="en-US" sz="1800" dirty="0">
              <a:solidFill>
                <a:schemeClr val="tx1"/>
              </a:solidFill>
              <a:latin typeface="Broadway" pitchFamily="82" charset="0"/>
              <a:cs typeface="Times New Roman" pitchFamily="18" charset="0"/>
            </a:endParaRPr>
          </a:p>
        </p:txBody>
      </p:sp>
      <p:sp>
        <p:nvSpPr>
          <p:cNvPr id="58" name="任意多边形 57">
            <a:hlinkClick r:id="rId19" action="ppaction://hlinksldjump"/>
          </p:cNvPr>
          <p:cNvSpPr/>
          <p:nvPr/>
        </p:nvSpPr>
        <p:spPr>
          <a:xfrm>
            <a:off x="74703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17</a:t>
            </a:r>
            <a:endParaRPr lang="zh-CN" altLang="en-US" sz="1800" dirty="0">
              <a:solidFill>
                <a:schemeClr val="tx1"/>
              </a:solidFill>
              <a:latin typeface="Broadway" pitchFamily="82" charset="0"/>
              <a:cs typeface="Times New Roman" pitchFamily="18" charset="0"/>
            </a:endParaRPr>
          </a:p>
        </p:txBody>
      </p:sp>
      <p:sp>
        <p:nvSpPr>
          <p:cNvPr id="59" name="任意多边形 58">
            <a:hlinkClick r:id="rId20" action="ppaction://hlinksldjump"/>
          </p:cNvPr>
          <p:cNvSpPr/>
          <p:nvPr/>
        </p:nvSpPr>
        <p:spPr>
          <a:xfrm>
            <a:off x="786656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18</a:t>
            </a:r>
            <a:endParaRPr lang="zh-CN" altLang="en-US" sz="1800" dirty="0">
              <a:solidFill>
                <a:schemeClr val="tx1"/>
              </a:solidFill>
              <a:latin typeface="Broadway" pitchFamily="82" charset="0"/>
              <a:cs typeface="Times New Roman" pitchFamily="18" charset="0"/>
            </a:endParaRPr>
          </a:p>
        </p:txBody>
      </p:sp>
      <p:sp>
        <p:nvSpPr>
          <p:cNvPr id="60" name="任意多边形 59">
            <a:hlinkClick r:id="rId21" action="ppaction://hlinksldjump"/>
          </p:cNvPr>
          <p:cNvSpPr/>
          <p:nvPr/>
        </p:nvSpPr>
        <p:spPr>
          <a:xfrm>
            <a:off x="8262818" y="248421"/>
            <a:ext cx="368295"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smtClean="0">
                <a:solidFill>
                  <a:schemeClr val="tx1"/>
                </a:solidFill>
                <a:latin typeface="Broadway" pitchFamily="82" charset="0"/>
                <a:cs typeface="Times New Roman" pitchFamily="18" charset="0"/>
              </a:rPr>
              <a:t>19</a:t>
            </a:r>
            <a:endParaRPr lang="zh-CN" altLang="en-US" sz="1800" dirty="0">
              <a:solidFill>
                <a:schemeClr val="tx1"/>
              </a:solidFill>
              <a:latin typeface="Broadway" pitchFamily="82" charset="0"/>
              <a:cs typeface="Times New Roman" pitchFamily="18" charset="0"/>
            </a:endParaRPr>
          </a:p>
        </p:txBody>
      </p:sp>
      <p:sp>
        <p:nvSpPr>
          <p:cNvPr id="61" name="任意多边形 60">
            <a:hlinkClick r:id="rId22" action="ppaction://hlinksldjump"/>
          </p:cNvPr>
          <p:cNvSpPr/>
          <p:nvPr/>
        </p:nvSpPr>
        <p:spPr>
          <a:xfrm>
            <a:off x="8651592" y="248421"/>
            <a:ext cx="383250"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1800" dirty="0">
                <a:solidFill>
                  <a:srgbClr val="0000FF"/>
                </a:solidFill>
                <a:latin typeface="Broadway" pitchFamily="82" charset="0"/>
                <a:cs typeface="Times New Roman" pitchFamily="18" charset="0"/>
              </a:rPr>
              <a:t>20</a:t>
            </a:r>
            <a:endParaRPr lang="zh-CN" altLang="en-US" sz="1800" dirty="0">
              <a:solidFill>
                <a:srgbClr val="0000FF"/>
              </a:solidFill>
              <a:latin typeface="Broadway" pitchFamily="82" charset="0"/>
              <a:cs typeface="Times New Roman" pitchFamily="18" charset="0"/>
            </a:endParaRPr>
          </a:p>
        </p:txBody>
      </p:sp>
      <p:pic>
        <p:nvPicPr>
          <p:cNvPr id="35" name="图片 34">
            <a:hlinkClick r:id="rId23" action="ppaction://hlinksldjump"/>
          </p:cNvPr>
          <p:cNvPicPr>
            <a:picLocks noChangeAspect="1"/>
          </p:cNvPicPr>
          <p:nvPr/>
        </p:nvPicPr>
        <p:blipFill>
          <a:blip r:embed="rId24" cstate="print">
            <a:extLst>
              <a:ext uri="{28A0092B-C50C-407E-A947-70E740481C1C}">
                <a14:useLocalDpi xmlns:a14="http://schemas.microsoft.com/office/drawing/2010/main" xmlns="" val="0"/>
              </a:ext>
            </a:extLst>
          </a:blip>
          <a:stretch>
            <a:fillRect/>
          </a:stretch>
        </p:blipFill>
        <p:spPr>
          <a:xfrm>
            <a:off x="8201592" y="4507673"/>
            <a:ext cx="762896" cy="656365"/>
          </a:xfrm>
          <a:prstGeom prst="rect">
            <a:avLst/>
          </a:prstGeom>
        </p:spPr>
      </p:pic>
      <p:sp>
        <p:nvSpPr>
          <p:cNvPr id="4" name="矩形 3"/>
          <p:cNvSpPr/>
          <p:nvPr/>
        </p:nvSpPr>
        <p:spPr>
          <a:xfrm>
            <a:off x="323528" y="2674353"/>
            <a:ext cx="8223697" cy="617477"/>
          </a:xfrm>
          <a:prstGeom prst="rect">
            <a:avLst/>
          </a:prstGeom>
        </p:spPr>
        <p:txBody>
          <a:bodyPr>
            <a:spAutoFit/>
          </a:bodyPr>
          <a:lstStyle/>
          <a:p>
            <a:pPr algn="just">
              <a:lnSpc>
                <a:spcPct val="150000"/>
              </a:lnSpc>
              <a:spcAft>
                <a:spcPts val="0"/>
              </a:spcAft>
              <a:tabLst>
                <a:tab pos="1890395" algn="l"/>
              </a:tabLst>
            </a:pPr>
            <a:r>
              <a:rPr lang="zh-CN" altLang="zh-CN" sz="2600" b="1" kern="100" dirty="0" smtClean="0">
                <a:solidFill>
                  <a:srgbClr val="0066FF"/>
                </a:solidFill>
                <a:latin typeface="Times New Roman"/>
                <a:ea typeface="微软雅黑"/>
                <a:cs typeface="Times New Roman"/>
              </a:rPr>
              <a:t>答案</a:t>
            </a:r>
            <a:r>
              <a:rPr lang="zh-CN" altLang="zh-CN" sz="2600" b="1" kern="100" dirty="0">
                <a:solidFill>
                  <a:srgbClr val="0066FF"/>
                </a:solidFill>
                <a:latin typeface="Times New Roman"/>
                <a:ea typeface="微软雅黑"/>
                <a:cs typeface="Times New Roman"/>
              </a:rPr>
              <a:t>　</a:t>
            </a:r>
            <a:r>
              <a:rPr lang="en-US" altLang="zh-CN" sz="2600" kern="100" dirty="0">
                <a:solidFill>
                  <a:schemeClr val="accent6">
                    <a:lumMod val="75000"/>
                  </a:schemeClr>
                </a:solidFill>
                <a:latin typeface="宋体"/>
                <a:ea typeface="华文细黑"/>
                <a:cs typeface="Times New Roman"/>
              </a:rPr>
              <a:t>①④</a:t>
            </a:r>
            <a:endParaRPr lang="zh-CN" altLang="zh-CN" sz="1050" kern="100" dirty="0">
              <a:solidFill>
                <a:schemeClr val="accent6">
                  <a:lumMod val="75000"/>
                </a:schemeClr>
              </a:solidFill>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2525838163"/>
              </p:ext>
            </p:extLst>
          </p:nvPr>
        </p:nvGraphicFramePr>
        <p:xfrm>
          <a:off x="334963" y="1349375"/>
          <a:ext cx="8267700" cy="2270125"/>
        </p:xfrm>
        <a:graphic>
          <a:graphicData uri="http://schemas.openxmlformats.org/presentationml/2006/ole">
            <p:oleObj spid="_x0000_s107528" name="文档" r:id="rId25" imgW="8270769" imgH="2275217" progId="Word.Document.12">
              <p:embed/>
            </p:oleObj>
          </a:graphicData>
        </a:graphic>
      </p:graphicFrame>
    </p:spTree>
    <p:extLst>
      <p:ext uri="{BB962C8B-B14F-4D97-AF65-F5344CB8AC3E}">
        <p14:creationId xmlns:p14="http://schemas.microsoft.com/office/powerpoint/2010/main" xmlns="" val="404314972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458019" y="168999"/>
            <a:ext cx="2698175" cy="523220"/>
          </a:xfrm>
          <a:prstGeom prst="rect">
            <a:avLst/>
          </a:prstGeom>
          <a:noFill/>
        </p:spPr>
        <p:txBody>
          <a:bodyPr wrap="none" rtlCol="0">
            <a:spAutoFit/>
          </a:bodyPr>
          <a:lstStyle/>
          <a:p>
            <a:r>
              <a:rPr lang="zh-CN" altLang="en-US" sz="2800" b="1" dirty="0">
                <a:solidFill>
                  <a:srgbClr val="0070C0"/>
                </a:solidFill>
                <a:latin typeface="微软雅黑" pitchFamily="34" charset="-122"/>
                <a:ea typeface="微软雅黑" pitchFamily="34" charset="-122"/>
              </a:rPr>
              <a:t>方法一　直接法</a:t>
            </a:r>
          </a:p>
        </p:txBody>
      </p:sp>
      <p:sp>
        <p:nvSpPr>
          <p:cNvPr id="4" name="矩形 3"/>
          <p:cNvSpPr/>
          <p:nvPr/>
        </p:nvSpPr>
        <p:spPr>
          <a:xfrm>
            <a:off x="323528" y="1275606"/>
            <a:ext cx="8310084" cy="2417072"/>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对于计算型的试题，多通过直接计算求得结果，这是解决填空题的基本方法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它是直接从题设出发，利用有关性质或结论，通过巧妙地变形，直接得到结果的方法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要善于透过现象抓本质，有意识地采取灵活、简捷的解法解决问题</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45548710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5363" y="473993"/>
            <a:ext cx="8477117" cy="1216743"/>
          </a:xfrm>
          <a:prstGeom prst="rect">
            <a:avLst/>
          </a:prstGeom>
        </p:spPr>
        <p:txBody>
          <a:bodyPr>
            <a:spAutoFit/>
          </a:bodyPr>
          <a:lstStyle/>
          <a:p>
            <a:pPr algn="just">
              <a:lnSpc>
                <a:spcPct val="150000"/>
              </a:lnSpc>
              <a:spcAft>
                <a:spcPts val="0"/>
              </a:spcAft>
            </a:pPr>
            <a:r>
              <a:rPr lang="zh-CN" altLang="zh-CN" sz="2600" b="1" kern="100" dirty="0">
                <a:solidFill>
                  <a:srgbClr val="0066FF"/>
                </a:solidFill>
                <a:latin typeface="Times New Roman"/>
                <a:ea typeface="微软雅黑"/>
                <a:cs typeface="Times New Roman"/>
              </a:rPr>
              <a:t>例</a:t>
            </a:r>
            <a:r>
              <a:rPr lang="en-US" altLang="zh-CN" sz="2600" b="1" kern="100" dirty="0">
                <a:solidFill>
                  <a:srgbClr val="0066FF"/>
                </a:solidFill>
                <a:latin typeface="Times New Roman"/>
                <a:ea typeface="微软雅黑"/>
                <a:cs typeface="Courier New"/>
              </a:rPr>
              <a:t>1</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福建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ABC</a:t>
            </a:r>
            <a:r>
              <a:rPr lang="zh-CN" altLang="zh-CN" sz="2600" kern="100" dirty="0">
                <a:latin typeface="Times New Roman"/>
                <a:ea typeface="华文细黑"/>
                <a:cs typeface="Times New Roman"/>
              </a:rPr>
              <a:t>中，</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60°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BC</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则</a:t>
            </a:r>
            <a:r>
              <a:rPr lang="en-US" altLang="zh-CN" sz="2600" i="1" kern="100" dirty="0">
                <a:latin typeface="Times New Roman"/>
                <a:ea typeface="华文细黑"/>
                <a:cs typeface="Courier New"/>
              </a:rPr>
              <a:t>AB</a:t>
            </a:r>
            <a:r>
              <a:rPr lang="zh-CN" altLang="zh-CN" sz="2600" kern="100" dirty="0">
                <a:latin typeface="Times New Roman"/>
                <a:ea typeface="华文细黑"/>
                <a:cs typeface="Times New Roman"/>
              </a:rPr>
              <a:t>等于</a:t>
            </a:r>
            <a:r>
              <a:rPr lang="en-US" altLang="zh-CN" sz="2600" kern="100" dirty="0">
                <a:latin typeface="Times New Roman"/>
                <a:ea typeface="华文细黑"/>
                <a:cs typeface="Courier New"/>
              </a:rPr>
              <a:t>________.</a:t>
            </a:r>
            <a:endParaRPr lang="zh-CN" altLang="zh-CN" sz="105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xmlns="" val="2735340267"/>
              </p:ext>
            </p:extLst>
          </p:nvPr>
        </p:nvGraphicFramePr>
        <p:xfrm>
          <a:off x="550862" y="1779662"/>
          <a:ext cx="8629650" cy="1085850"/>
        </p:xfrm>
        <a:graphic>
          <a:graphicData uri="http://schemas.openxmlformats.org/presentationml/2006/ole">
            <p:oleObj spid="_x0000_s30765" name="文档" r:id="rId3" imgW="8632762" imgH="1090561" progId="Word.Document.12">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3674002745"/>
              </p:ext>
            </p:extLst>
          </p:nvPr>
        </p:nvGraphicFramePr>
        <p:xfrm>
          <a:off x="8400355" y="595585"/>
          <a:ext cx="520700" cy="598488"/>
        </p:xfrm>
        <a:graphic>
          <a:graphicData uri="http://schemas.openxmlformats.org/presentationml/2006/ole">
            <p:oleObj spid="_x0000_s30766" name="文档" r:id="rId4" imgW="521039" imgH="599086" progId="Word.Document.12">
              <p:embed/>
            </p:oleObj>
          </a:graphicData>
        </a:graphic>
      </p:graphicFrame>
      <p:sp>
        <p:nvSpPr>
          <p:cNvPr id="10" name="矩形 9"/>
          <p:cNvSpPr/>
          <p:nvPr/>
        </p:nvSpPr>
        <p:spPr>
          <a:xfrm>
            <a:off x="458019" y="2314918"/>
            <a:ext cx="8099577" cy="2417072"/>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设</a:t>
            </a:r>
            <a:r>
              <a:rPr lang="en-US" altLang="zh-CN" sz="2600" i="1" kern="100" dirty="0">
                <a:latin typeface="Times New Roman"/>
                <a:ea typeface="华文细黑"/>
                <a:cs typeface="Courier New"/>
              </a:rPr>
              <a:t>AB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，由余弦定理，得</a:t>
            </a:r>
            <a:r>
              <a:rPr lang="en-US" altLang="zh-CN" sz="2600" i="1" kern="100" dirty="0">
                <a:latin typeface="Times New Roman"/>
                <a:ea typeface="华文细黑"/>
                <a:cs typeface="Courier New"/>
              </a:rPr>
              <a:t>BC</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AC</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AB</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AC</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AB</a:t>
            </a:r>
            <a:r>
              <a:rPr lang="en-US" altLang="zh-CN" sz="2600" kern="100" dirty="0">
                <a:latin typeface="Times New Roman"/>
                <a:ea typeface="华文细黑"/>
                <a:cs typeface="Courier New"/>
              </a:rPr>
              <a:t>cos </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化简得</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，即</a:t>
            </a:r>
            <a:r>
              <a:rPr lang="en-US" altLang="zh-CN" sz="2600" i="1" kern="100" dirty="0">
                <a:latin typeface="Times New Roman"/>
                <a:ea typeface="华文细黑"/>
                <a:cs typeface="Courier New"/>
              </a:rPr>
              <a:t>AB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endParaRPr lang="zh-CN" altLang="zh-CN" sz="2600" kern="100" dirty="0">
              <a:effectLst/>
              <a:latin typeface="宋体"/>
              <a:cs typeface="Courier New"/>
            </a:endParaRPr>
          </a:p>
        </p:txBody>
      </p:sp>
      <p:sp>
        <p:nvSpPr>
          <p:cNvPr id="13" name="矩形 12"/>
          <p:cNvSpPr/>
          <p:nvPr/>
        </p:nvSpPr>
        <p:spPr>
          <a:xfrm>
            <a:off x="2411760" y="1203598"/>
            <a:ext cx="351378" cy="492443"/>
          </a:xfrm>
          <a:prstGeom prst="rect">
            <a:avLst/>
          </a:prstGeom>
        </p:spPr>
        <p:txBody>
          <a:bodyPr wrap="none">
            <a:spAutoFit/>
          </a:bodyPr>
          <a:lstStyle/>
          <a:p>
            <a:r>
              <a:rPr lang="en-US" altLang="zh-CN" sz="2600" kern="100" dirty="0">
                <a:solidFill>
                  <a:srgbClr val="E36C0A"/>
                </a:solidFill>
                <a:latin typeface="Times New Roman"/>
                <a:ea typeface="华文细黑"/>
              </a:rPr>
              <a:t>1</a:t>
            </a:r>
            <a:endParaRPr lang="zh-CN" altLang="en-US" sz="2600" dirty="0"/>
          </a:p>
        </p:txBody>
      </p:sp>
    </p:spTree>
    <p:extLst>
      <p:ext uri="{BB962C8B-B14F-4D97-AF65-F5344CB8AC3E}">
        <p14:creationId xmlns:p14="http://schemas.microsoft.com/office/powerpoint/2010/main" xmlns="" val="144474893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linds(horizontal)">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blinds(horizontal)">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blinds(horizontal)">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27287" y="1066682"/>
            <a:ext cx="8393185" cy="3017236"/>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点评　</a:t>
            </a:r>
            <a:r>
              <a:rPr lang="zh-CN" altLang="zh-CN" sz="2600" kern="100" dirty="0">
                <a:latin typeface="Times New Roman"/>
                <a:ea typeface="华文细黑"/>
                <a:cs typeface="Times New Roman"/>
              </a:rPr>
              <a:t>直接法是解决计算型填空题最常用的方法，在计算过程中，我们要根据题目的要求灵活处理，多角度思考问题，注意一些解题规律和解题技巧的灵活应用，将计算过程简化从而得到结果，这是快速准确地求解填空题的关键</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346173733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4555</TotalTime>
  <Words>2818</Words>
  <Application>Microsoft Office PowerPoint</Application>
  <PresentationFormat>全屏显示(16:9)</PresentationFormat>
  <Paragraphs>885</Paragraphs>
  <Slides>64</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64</vt:i4>
      </vt:variant>
    </vt:vector>
  </HeadingPairs>
  <TitlesOfParts>
    <vt:vector size="67" baseType="lpstr">
      <vt:lpstr>Office 主题</vt:lpstr>
      <vt:lpstr>文档</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XKW</cp:lastModifiedBy>
  <cp:revision>584</cp:revision>
  <dcterms:modified xsi:type="dcterms:W3CDTF">2016-03-03T01:35:36Z</dcterms:modified>
</cp:coreProperties>
</file>