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12" r:id="rId2"/>
    <p:sldId id="366" r:id="rId3"/>
    <p:sldId id="370" r:id="rId4"/>
    <p:sldId id="487" r:id="rId5"/>
    <p:sldId id="488" r:id="rId6"/>
    <p:sldId id="571" r:id="rId7"/>
    <p:sldId id="593" r:id="rId8"/>
    <p:sldId id="523" r:id="rId9"/>
    <p:sldId id="525" r:id="rId10"/>
    <p:sldId id="594" r:id="rId11"/>
    <p:sldId id="524" r:id="rId12"/>
    <p:sldId id="572" r:id="rId13"/>
    <p:sldId id="573" r:id="rId14"/>
    <p:sldId id="588" r:id="rId15"/>
    <p:sldId id="595" r:id="rId16"/>
    <p:sldId id="574" r:id="rId17"/>
    <p:sldId id="596" r:id="rId18"/>
    <p:sldId id="481" r:id="rId19"/>
    <p:sldId id="597" r:id="rId20"/>
    <p:sldId id="577" r:id="rId21"/>
    <p:sldId id="578" r:id="rId22"/>
    <p:sldId id="579" r:id="rId23"/>
    <p:sldId id="589" r:id="rId24"/>
    <p:sldId id="598" r:id="rId25"/>
    <p:sldId id="599" r:id="rId26"/>
    <p:sldId id="600" r:id="rId27"/>
    <p:sldId id="601" r:id="rId28"/>
    <p:sldId id="580" r:id="rId29"/>
    <p:sldId id="581" r:id="rId30"/>
    <p:sldId id="602" r:id="rId31"/>
    <p:sldId id="582" r:id="rId32"/>
    <p:sldId id="603" r:id="rId33"/>
    <p:sldId id="584" r:id="rId34"/>
    <p:sldId id="604" r:id="rId35"/>
    <p:sldId id="591" r:id="rId36"/>
    <p:sldId id="592" r:id="rId37"/>
    <p:sldId id="590" r:id="rId38"/>
    <p:sldId id="585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44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8.docx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2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4.docx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7.docx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__3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6.docx"/><Relationship Id="rId5" Type="http://schemas.openxmlformats.org/officeDocument/2006/relationships/package" Target="../embeddings/Microsoft_Office_Word___35.docx"/><Relationship Id="rId4" Type="http://schemas.openxmlformats.org/officeDocument/2006/relationships/package" Target="../embeddings/Microsoft_Office_Word___3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0.docx"/><Relationship Id="rId5" Type="http://schemas.openxmlformats.org/officeDocument/2006/relationships/package" Target="../embeddings/Microsoft_Office_Word___39.docx"/><Relationship Id="rId4" Type="http://schemas.openxmlformats.org/officeDocument/2006/relationships/package" Target="../embeddings/Microsoft_Office_Word___3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__4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7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46.docx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50.docx"/><Relationship Id="rId4" Type="http://schemas.openxmlformats.org/officeDocument/2006/relationships/package" Target="../embeddings/Microsoft_Office_Word___4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Office_Word___52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package" Target="../embeddings/Microsoft_Office_Word___5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Office_Word___57.docx"/><Relationship Id="rId5" Type="http://schemas.openxmlformats.org/officeDocument/2006/relationships/package" Target="../embeddings/Microsoft_Office_Word___56.docx"/><Relationship Id="rId4" Type="http://schemas.openxmlformats.org/officeDocument/2006/relationships/package" Target="../embeddings/Microsoft_Office_Word___5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Microsoft_Office_Word___59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package" Target="../embeddings/Microsoft_Office_Word___6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Office_Word___68.docx"/><Relationship Id="rId5" Type="http://schemas.openxmlformats.org/officeDocument/2006/relationships/package" Target="../embeddings/Microsoft_Office_Word___67.docx"/><Relationship Id="rId4" Type="http://schemas.openxmlformats.org/officeDocument/2006/relationships/package" Target="../embeddings/Microsoft_Office_Word___6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.png"/><Relationship Id="rId5" Type="http://schemas.openxmlformats.org/officeDocument/2006/relationships/slide" Target="slide2.xml"/><Relationship Id="rId4" Type="http://schemas.openxmlformats.org/officeDocument/2006/relationships/package" Target="../embeddings/Microsoft_Office_Word___70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811" y="1298308"/>
            <a:ext cx="8262379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求出三角形的面积得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分；只写出面积公式没有代入数据，不给分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分，没有验证是否满足方程的判别式扣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的方程各得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30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347614"/>
            <a:ext cx="8561888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第一步：由圆锥曲线几何性质及已知条件求参数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中某个值；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第二步：求圆锥曲线方程；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第三步：分析直线与圆锥曲线的关系，联立方程，得一元二次方程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73780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378814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第四步：由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或根与系数的关系，弦长公式等，寻找解决问题的思路；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第五步：通过化简、运算，得出结果；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第六步：回顾反思，查验问题的完备性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2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75974"/>
            <a:ext cx="8561888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2351545"/>
              </p:ext>
            </p:extLst>
          </p:nvPr>
        </p:nvGraphicFramePr>
        <p:xfrm>
          <a:off x="459680" y="1750690"/>
          <a:ext cx="8432800" cy="1182687"/>
        </p:xfrm>
        <a:graphic>
          <a:graphicData uri="http://schemas.openxmlformats.org/presentationml/2006/ole">
            <p:oleObj spid="_x0000_s89157" name="文档" r:id="rId3" imgW="8432694" imgH="1187540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0076572"/>
              </p:ext>
            </p:extLst>
          </p:nvPr>
        </p:nvGraphicFramePr>
        <p:xfrm>
          <a:off x="467544" y="2614786"/>
          <a:ext cx="8432800" cy="1182688"/>
        </p:xfrm>
        <a:graphic>
          <a:graphicData uri="http://schemas.openxmlformats.org/presentationml/2006/ole">
            <p:oleObj spid="_x0000_s89158" name="文档" r:id="rId4" imgW="8432694" imgH="118898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4656038"/>
              </p:ext>
            </p:extLst>
          </p:nvPr>
        </p:nvGraphicFramePr>
        <p:xfrm>
          <a:off x="466725" y="3190850"/>
          <a:ext cx="8429625" cy="1181100"/>
        </p:xfrm>
        <a:graphic>
          <a:graphicData uri="http://schemas.openxmlformats.org/presentationml/2006/ole">
            <p:oleObj spid="_x0000_s89159" name="文档" r:id="rId5" imgW="8432694" imgH="119078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6514216"/>
              </p:ext>
            </p:extLst>
          </p:nvPr>
        </p:nvGraphicFramePr>
        <p:xfrm>
          <a:off x="467544" y="3622898"/>
          <a:ext cx="8429625" cy="1181100"/>
        </p:xfrm>
        <a:graphic>
          <a:graphicData uri="http://schemas.openxmlformats.org/presentationml/2006/ole">
            <p:oleObj spid="_x0000_s89160" name="文档" r:id="rId6" imgW="8432694" imgH="11922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2354551"/>
              </p:ext>
            </p:extLst>
          </p:nvPr>
        </p:nvGraphicFramePr>
        <p:xfrm>
          <a:off x="342578" y="3003798"/>
          <a:ext cx="8432800" cy="1182687"/>
        </p:xfrm>
        <a:graphic>
          <a:graphicData uri="http://schemas.openxmlformats.org/presentationml/2006/ole">
            <p:oleObj spid="_x0000_s103448" name="文档" r:id="rId3" imgW="8432694" imgH="118898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8584" y="123478"/>
            <a:ext cx="8561888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为原点，若点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，试判断直线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的位置关系，并证明你的结论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6817985"/>
              </p:ext>
            </p:extLst>
          </p:nvPr>
        </p:nvGraphicFramePr>
        <p:xfrm>
          <a:off x="323528" y="3765326"/>
          <a:ext cx="8432800" cy="1182688"/>
        </p:xfrm>
        <a:graphic>
          <a:graphicData uri="http://schemas.openxmlformats.org/presentationml/2006/ole">
            <p:oleObj spid="_x0000_s103449" name="文档" r:id="rId4" imgW="8432694" imgH="11907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385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4670512"/>
              </p:ext>
            </p:extLst>
          </p:nvPr>
        </p:nvGraphicFramePr>
        <p:xfrm>
          <a:off x="342578" y="483518"/>
          <a:ext cx="8432800" cy="1182687"/>
        </p:xfrm>
        <a:graphic>
          <a:graphicData uri="http://schemas.openxmlformats.org/presentationml/2006/ole">
            <p:oleObj spid="_x0000_s110626" name="文档" r:id="rId3" imgW="8432694" imgH="119078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3522643"/>
              </p:ext>
            </p:extLst>
          </p:nvPr>
        </p:nvGraphicFramePr>
        <p:xfrm>
          <a:off x="323528" y="1317054"/>
          <a:ext cx="8432800" cy="1182688"/>
        </p:xfrm>
        <a:graphic>
          <a:graphicData uri="http://schemas.openxmlformats.org/presentationml/2006/ole">
            <p:oleObj spid="_x0000_s110627" name="文档" r:id="rId4" imgW="8432694" imgH="119222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9118924"/>
              </p:ext>
            </p:extLst>
          </p:nvPr>
        </p:nvGraphicFramePr>
        <p:xfrm>
          <a:off x="323528" y="2037134"/>
          <a:ext cx="8432800" cy="1182688"/>
        </p:xfrm>
        <a:graphic>
          <a:graphicData uri="http://schemas.openxmlformats.org/presentationml/2006/ole">
            <p:oleObj spid="_x0000_s110628" name="文档" r:id="rId5" imgW="8432694" imgH="1194029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39730" y="2633251"/>
            <a:ext cx="4692310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6318644"/>
              </p:ext>
            </p:extLst>
          </p:nvPr>
        </p:nvGraphicFramePr>
        <p:xfrm>
          <a:off x="323850" y="3363838"/>
          <a:ext cx="8429625" cy="1190625"/>
        </p:xfrm>
        <a:graphic>
          <a:graphicData uri="http://schemas.openxmlformats.org/presentationml/2006/ole">
            <p:oleObj spid="_x0000_s110629" name="文档" r:id="rId6" imgW="8432694" imgH="11972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019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3953471"/>
              </p:ext>
            </p:extLst>
          </p:nvPr>
        </p:nvGraphicFramePr>
        <p:xfrm>
          <a:off x="323528" y="2181150"/>
          <a:ext cx="8432800" cy="1182688"/>
        </p:xfrm>
        <a:graphic>
          <a:graphicData uri="http://schemas.openxmlformats.org/presentationml/2006/ole">
            <p:oleObj spid="_x0000_s90173" name="文档" r:id="rId3" imgW="8432694" imgH="118898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05009" y="898747"/>
            <a:ext cx="8733982" cy="1282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3984381"/>
              </p:ext>
            </p:extLst>
          </p:nvPr>
        </p:nvGraphicFramePr>
        <p:xfrm>
          <a:off x="355600" y="3333278"/>
          <a:ext cx="8432800" cy="1182688"/>
        </p:xfrm>
        <a:graphic>
          <a:graphicData uri="http://schemas.openxmlformats.org/presentationml/2006/ole">
            <p:oleObj spid="_x0000_s90174" name="文档" r:id="rId4" imgW="8432694" imgH="11907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551069"/>
              </p:ext>
            </p:extLst>
          </p:nvPr>
        </p:nvGraphicFramePr>
        <p:xfrm>
          <a:off x="323528" y="1059582"/>
          <a:ext cx="8429625" cy="1933575"/>
        </p:xfrm>
        <a:graphic>
          <a:graphicData uri="http://schemas.openxmlformats.org/presentationml/2006/ole">
            <p:oleObj spid="_x0000_s111627" name="文档" r:id="rId5" imgW="8432694" imgH="194065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3137307"/>
            <a:ext cx="4692310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6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74" y="16899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圆锥曲线中的定点、定值问题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7393" y="1134721"/>
            <a:ext cx="8512738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上异于原点的任意一点，过点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于另一点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轴的正半轴于点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的横坐标为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有且只有一个公共点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393" y="1528855"/>
            <a:ext cx="8512738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证明直线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过定点，并求出定点坐标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的面积是否存在最小值？若存在，请求出最小值；若不存在，请说明理由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539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909117" y="230798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直线与圆锥曲线的综合问题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899592" y="324409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圆锥曲线中的定点、定值问题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626" y="1917234"/>
            <a:ext cx="7084324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626" y="1983718"/>
            <a:ext cx="7084324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838" y="1047614"/>
            <a:ext cx="5316258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4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圆锥曲线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3143505"/>
              </p:ext>
            </p:extLst>
          </p:nvPr>
        </p:nvGraphicFramePr>
        <p:xfrm>
          <a:off x="457200" y="843558"/>
          <a:ext cx="7924800" cy="1114425"/>
        </p:xfrm>
        <a:graphic>
          <a:graphicData uri="http://schemas.openxmlformats.org/presentationml/2006/ole">
            <p:oleObj spid="_x0000_s93249" name="文档" r:id="rId3" imgW="7928208" imgH="1120845" progId="Word.Document.12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4369577"/>
              </p:ext>
            </p:extLst>
          </p:nvPr>
        </p:nvGraphicFramePr>
        <p:xfrm>
          <a:off x="467544" y="1563638"/>
          <a:ext cx="7924800" cy="1114425"/>
        </p:xfrm>
        <a:graphic>
          <a:graphicData uri="http://schemas.openxmlformats.org/presentationml/2006/ole">
            <p:oleObj spid="_x0000_s93250" name="文档" r:id="rId4" imgW="7928208" imgH="1125531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91921" y="2283718"/>
            <a:ext cx="2595903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4504509"/>
              </p:ext>
            </p:extLst>
          </p:nvPr>
        </p:nvGraphicFramePr>
        <p:xfrm>
          <a:off x="467544" y="2931790"/>
          <a:ext cx="7924800" cy="1114425"/>
        </p:xfrm>
        <a:graphic>
          <a:graphicData uri="http://schemas.openxmlformats.org/presentationml/2006/ole">
            <p:oleObj spid="_x0000_s93251" name="文档" r:id="rId5" imgW="7928208" imgH="112697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779993"/>
            <a:ext cx="756084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7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2293779"/>
              </p:ext>
            </p:extLst>
          </p:nvPr>
        </p:nvGraphicFramePr>
        <p:xfrm>
          <a:off x="476250" y="462930"/>
          <a:ext cx="7886700" cy="1028700"/>
        </p:xfrm>
        <a:graphic>
          <a:graphicData uri="http://schemas.openxmlformats.org/presentationml/2006/ole">
            <p:oleObj spid="_x0000_s94267" name="文档" r:id="rId3" imgW="7890066" imgH="104261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02514" y="1131590"/>
            <a:ext cx="8733982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所以抛物线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[4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(1,0).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D,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0)(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&gt;0).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828472"/>
              </p:ext>
            </p:extLst>
          </p:nvPr>
        </p:nvGraphicFramePr>
        <p:xfrm>
          <a:off x="395536" y="4046047"/>
          <a:ext cx="6804025" cy="958850"/>
        </p:xfrm>
        <a:graphic>
          <a:graphicData uri="http://schemas.openxmlformats.org/presentationml/2006/ole">
            <p:oleObj spid="_x0000_s94268" name="文档" r:id="rId4" imgW="6804808" imgH="9586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36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3431987"/>
              </p:ext>
            </p:extLst>
          </p:nvPr>
        </p:nvGraphicFramePr>
        <p:xfrm>
          <a:off x="466725" y="1203598"/>
          <a:ext cx="7858125" cy="1085850"/>
        </p:xfrm>
        <a:graphic>
          <a:graphicData uri="http://schemas.openxmlformats.org/presentationml/2006/ole">
            <p:oleObj spid="_x0000_s95297" name="文档" r:id="rId3" imgW="7861639" imgH="109380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483518"/>
            <a:ext cx="7848872" cy="5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579920"/>
              </p:ext>
            </p:extLst>
          </p:nvPr>
        </p:nvGraphicFramePr>
        <p:xfrm>
          <a:off x="467544" y="2061964"/>
          <a:ext cx="7858125" cy="1085850"/>
        </p:xfrm>
        <a:graphic>
          <a:graphicData uri="http://schemas.openxmlformats.org/presentationml/2006/ole">
            <p:oleObj spid="_x0000_s95298" name="文档" r:id="rId4" imgW="7861639" imgH="109524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3866457"/>
              </p:ext>
            </p:extLst>
          </p:nvPr>
        </p:nvGraphicFramePr>
        <p:xfrm>
          <a:off x="466725" y="2781300"/>
          <a:ext cx="7858125" cy="1095375"/>
        </p:xfrm>
        <a:graphic>
          <a:graphicData uri="http://schemas.openxmlformats.org/presentationml/2006/ole">
            <p:oleObj spid="_x0000_s95299" name="文档" r:id="rId5" imgW="7861639" imgH="109705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654030"/>
              </p:ext>
            </p:extLst>
          </p:nvPr>
        </p:nvGraphicFramePr>
        <p:xfrm>
          <a:off x="466725" y="3780631"/>
          <a:ext cx="7858125" cy="1095375"/>
        </p:xfrm>
        <a:graphic>
          <a:graphicData uri="http://schemas.openxmlformats.org/presentationml/2006/ole">
            <p:oleObj spid="_x0000_s95300" name="文档" r:id="rId6" imgW="7861639" imgH="10984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97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3591360"/>
              </p:ext>
            </p:extLst>
          </p:nvPr>
        </p:nvGraphicFramePr>
        <p:xfrm>
          <a:off x="542925" y="485775"/>
          <a:ext cx="7858125" cy="1733550"/>
        </p:xfrm>
        <a:graphic>
          <a:graphicData uri="http://schemas.openxmlformats.org/presentationml/2006/ole">
            <p:oleObj spid="_x0000_s112677" name="文档" r:id="rId3" imgW="7861639" imgH="174453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6073326"/>
              </p:ext>
            </p:extLst>
          </p:nvPr>
        </p:nvGraphicFramePr>
        <p:xfrm>
          <a:off x="542925" y="2284462"/>
          <a:ext cx="7800975" cy="1295400"/>
        </p:xfrm>
        <a:graphic>
          <a:graphicData uri="http://schemas.openxmlformats.org/presentationml/2006/ole">
            <p:oleObj spid="_x0000_s112678" name="文档" r:id="rId4" imgW="7804425" imgH="129713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6950475"/>
              </p:ext>
            </p:extLst>
          </p:nvPr>
        </p:nvGraphicFramePr>
        <p:xfrm>
          <a:off x="539552" y="3220566"/>
          <a:ext cx="7800975" cy="1295400"/>
        </p:xfrm>
        <a:graphic>
          <a:graphicData uri="http://schemas.openxmlformats.org/presentationml/2006/ole">
            <p:oleObj spid="_x0000_s112679" name="文档" r:id="rId5" imgW="7804425" imgH="129894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580027"/>
              </p:ext>
            </p:extLst>
          </p:nvPr>
        </p:nvGraphicFramePr>
        <p:xfrm>
          <a:off x="539552" y="3723878"/>
          <a:ext cx="7800975" cy="1295400"/>
        </p:xfrm>
        <a:graphic>
          <a:graphicData uri="http://schemas.openxmlformats.org/presentationml/2006/ole">
            <p:oleObj spid="_x0000_s112680" name="文档" r:id="rId6" imgW="7804425" imgH="13003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48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0538463"/>
              </p:ext>
            </p:extLst>
          </p:nvPr>
        </p:nvGraphicFramePr>
        <p:xfrm>
          <a:off x="641548" y="1426468"/>
          <a:ext cx="7962900" cy="857250"/>
        </p:xfrm>
        <a:graphic>
          <a:graphicData uri="http://schemas.openxmlformats.org/presentationml/2006/ole">
            <p:oleObj spid="_x0000_s113682" name="文档" r:id="rId3" imgW="7966350" imgH="85838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27534"/>
            <a:ext cx="3183885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879" y="1923678"/>
            <a:ext cx="8099577" cy="17727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9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7959145"/>
              </p:ext>
            </p:extLst>
          </p:nvPr>
        </p:nvGraphicFramePr>
        <p:xfrm>
          <a:off x="609600" y="3724275"/>
          <a:ext cx="8001000" cy="1104900"/>
        </p:xfrm>
        <a:graphic>
          <a:graphicData uri="http://schemas.openxmlformats.org/presentationml/2006/ole">
            <p:oleObj spid="_x0000_s113683" name="文档" r:id="rId4" imgW="8004133" imgH="11064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176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8304127"/>
              </p:ext>
            </p:extLst>
          </p:nvPr>
        </p:nvGraphicFramePr>
        <p:xfrm>
          <a:off x="467544" y="915566"/>
          <a:ext cx="7962900" cy="1038225"/>
        </p:xfrm>
        <a:graphic>
          <a:graphicData uri="http://schemas.openxmlformats.org/presentationml/2006/ole">
            <p:oleObj spid="_x0000_s114731" name="文档" r:id="rId3" imgW="7966350" imgH="104261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401003"/>
            <a:ext cx="4378122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571386"/>
              </p:ext>
            </p:extLst>
          </p:nvPr>
        </p:nvGraphicFramePr>
        <p:xfrm>
          <a:off x="467544" y="1707654"/>
          <a:ext cx="8001000" cy="1104900"/>
        </p:xfrm>
        <a:graphic>
          <a:graphicData uri="http://schemas.openxmlformats.org/presentationml/2006/ole">
            <p:oleObj spid="_x0000_s114732" name="文档" r:id="rId4" imgW="8004133" imgH="110822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6877651"/>
              </p:ext>
            </p:extLst>
          </p:nvPr>
        </p:nvGraphicFramePr>
        <p:xfrm>
          <a:off x="467544" y="2546970"/>
          <a:ext cx="8001000" cy="1104900"/>
        </p:xfrm>
        <a:graphic>
          <a:graphicData uri="http://schemas.openxmlformats.org/presentationml/2006/ole">
            <p:oleObj spid="_x0000_s114733" name="文档" r:id="rId5" imgW="8004133" imgH="110966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512956"/>
              </p:ext>
            </p:extLst>
          </p:nvPr>
        </p:nvGraphicFramePr>
        <p:xfrm>
          <a:off x="467544" y="3411066"/>
          <a:ext cx="8001000" cy="1104900"/>
        </p:xfrm>
        <a:graphic>
          <a:graphicData uri="http://schemas.openxmlformats.org/presentationml/2006/ole">
            <p:oleObj spid="_x0000_s114734" name="文档" r:id="rId6" imgW="8004133" imgH="111111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6345307"/>
              </p:ext>
            </p:extLst>
          </p:nvPr>
        </p:nvGraphicFramePr>
        <p:xfrm>
          <a:off x="467544" y="4131146"/>
          <a:ext cx="8001000" cy="1104900"/>
        </p:xfrm>
        <a:graphic>
          <a:graphicData uri="http://schemas.openxmlformats.org/presentationml/2006/ole">
            <p:oleObj spid="_x0000_s114735" name="文档" r:id="rId7" imgW="8004133" imgH="11129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148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578221"/>
              </p:ext>
            </p:extLst>
          </p:nvPr>
        </p:nvGraphicFramePr>
        <p:xfrm>
          <a:off x="395536" y="627534"/>
          <a:ext cx="7962900" cy="1038225"/>
        </p:xfrm>
        <a:graphic>
          <a:graphicData uri="http://schemas.openxmlformats.org/presentationml/2006/ole">
            <p:oleObj spid="_x0000_s115737" name="文档" r:id="rId3" imgW="7966350" imgH="104441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6947699"/>
              </p:ext>
            </p:extLst>
          </p:nvPr>
        </p:nvGraphicFramePr>
        <p:xfrm>
          <a:off x="395536" y="2113012"/>
          <a:ext cx="8001000" cy="1466850"/>
        </p:xfrm>
        <a:graphic>
          <a:graphicData uri="http://schemas.openxmlformats.org/presentationml/2006/ole">
            <p:oleObj spid="_x0000_s115738" name="文档" r:id="rId4" imgW="8004133" imgH="147018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275606"/>
            <a:ext cx="412965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322227"/>
              </p:ext>
            </p:extLst>
          </p:nvPr>
        </p:nvGraphicFramePr>
        <p:xfrm>
          <a:off x="396875" y="3482975"/>
          <a:ext cx="8001000" cy="1470025"/>
        </p:xfrm>
        <a:graphic>
          <a:graphicData uri="http://schemas.openxmlformats.org/presentationml/2006/ole">
            <p:oleObj spid="_x0000_s115739" name="文档" r:id="rId5" imgW="8004133" imgH="14737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583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5128557"/>
              </p:ext>
            </p:extLst>
          </p:nvPr>
        </p:nvGraphicFramePr>
        <p:xfrm>
          <a:off x="395536" y="1635646"/>
          <a:ext cx="8001000" cy="1466850"/>
        </p:xfrm>
        <a:graphic>
          <a:graphicData uri="http://schemas.openxmlformats.org/presentationml/2006/ole">
            <p:oleObj spid="_x0000_s117776" name="文档" r:id="rId3" imgW="8004133" imgH="147198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843558"/>
            <a:ext cx="2462534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8182932"/>
              </p:ext>
            </p:extLst>
          </p:nvPr>
        </p:nvGraphicFramePr>
        <p:xfrm>
          <a:off x="395536" y="2715766"/>
          <a:ext cx="8001000" cy="1466850"/>
        </p:xfrm>
        <a:graphic>
          <a:graphicData uri="http://schemas.openxmlformats.org/presentationml/2006/ole">
            <p:oleObj spid="_x0000_s117777" name="文档" r:id="rId4" imgW="8004133" imgH="147379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635977"/>
            <a:ext cx="799770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[15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17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069" y="1312831"/>
            <a:ext cx="818057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分，列出关于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的方程，求解结果错误只得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得出抛物线方程得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1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212" y="987574"/>
            <a:ext cx="809957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轴上的截距得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过定点得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分，只考虑当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，且得出此时直线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过定点，只能得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分，只考虑当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且得出此时直线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过定点，只能得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6273988"/>
              </p:ext>
            </p:extLst>
          </p:nvPr>
        </p:nvGraphicFramePr>
        <p:xfrm>
          <a:off x="6262216" y="2308101"/>
          <a:ext cx="254000" cy="447675"/>
        </p:xfrm>
        <a:graphic>
          <a:graphicData uri="http://schemas.openxmlformats.org/presentationml/2006/ole">
            <p:oleObj spid="_x0000_s116754" name="文档" r:id="rId3" imgW="254402" imgH="44697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6881347"/>
              </p:ext>
            </p:extLst>
          </p:nvPr>
        </p:nvGraphicFramePr>
        <p:xfrm>
          <a:off x="6626324" y="2840732"/>
          <a:ext cx="254000" cy="447675"/>
        </p:xfrm>
        <a:graphic>
          <a:graphicData uri="http://schemas.openxmlformats.org/presentationml/2006/ole">
            <p:oleObj spid="_x0000_s116755" name="文档" r:id="rId4" imgW="254402" imgH="4469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98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665" y="1689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直线与圆锥曲线的综合问题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161523"/>
              </p:ext>
            </p:extLst>
          </p:nvPr>
        </p:nvGraphicFramePr>
        <p:xfrm>
          <a:off x="525463" y="792163"/>
          <a:ext cx="8145462" cy="2759075"/>
        </p:xfrm>
        <a:graphic>
          <a:graphicData uri="http://schemas.openxmlformats.org/presentationml/2006/ole">
            <p:oleObj spid="_x0000_s86038" name="文档" r:id="rId3" imgW="8146986" imgH="277417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3255585"/>
            <a:ext cx="8099577" cy="1548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的面积最大时，求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212" y="915566"/>
            <a:ext cx="809957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的长，且结论正确给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分，只给出弦长值而没有过程，不得分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正确得出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分；只写对结果，但没有过程只能得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求出面积的最小值得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分，没有指出等号成立的条件扣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67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0106" y="699542"/>
            <a:ext cx="8561888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第一步：引进参数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从目标对应的关系式出发，引进相关参数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一般地，引进的参数是直线的夹角、直线的斜率或直线的截距等；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第二步：列出关系式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根据题设条件，表达出对应的动态直线或曲线方程；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第三步：探求直线过定点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若是动态的直线方程，将动态的直线方程转化成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的形式，则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时直线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恒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19548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83560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483518"/>
            <a:ext cx="856188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过定点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；若是动态的曲线方程，将动态的曲线方程转化成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λg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的形式，则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时曲线恒过的定点即是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的交点；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170902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第四步：下结论；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第五步：回顾反思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在解决圆锥曲线问题中的定点、定值问题时，引进参数的目的是以这个参数为中介，通过证明目标关系式与参数无关，达到解决问题的目的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39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77697" y="304719"/>
                <a:ext cx="8909535" cy="22301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跟踪训练</a:t>
                </a:r>
                <a:r>
                  <a:rPr lang="en-US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已知椭圆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的中心在原点，焦点在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轴上，椭圆上的点到焦点的距离的最小值为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600" i="1" kern="10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e>
                    </m:rad>
                    <m:r>
                      <a:rPr lang="en-US" altLang="zh-CN" sz="2600" i="1" kern="100">
                        <a:latin typeface="Cambria Math"/>
                        <a:ea typeface="华文细黑"/>
                      </a:rPr>
                      <m:t> </m:t>
                    </m:r>
                  </m:oMath>
                </a14:m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，离心率为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en-US" sz="2600" i="1" kern="100">
                                <a:latin typeface="Cambria Math"/>
                                <a:ea typeface="华文细黑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sz="2600" kern="100">
                                <a:latin typeface="Times New Roman"/>
                                <a:ea typeface="华文细黑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求椭圆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E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的方程；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" y="304719"/>
                <a:ext cx="8909535" cy="2230162"/>
              </a:xfrm>
              <a:prstGeom prst="rect">
                <a:avLst/>
              </a:prstGeom>
              <a:blipFill rotWithShape="1">
                <a:blip r:embed="rId3"/>
                <a:stretch>
                  <a:fillRect l="-1232" r="-1300" b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1582009"/>
              </p:ext>
            </p:extLst>
          </p:nvPr>
        </p:nvGraphicFramePr>
        <p:xfrm>
          <a:off x="179512" y="2355726"/>
          <a:ext cx="8429625" cy="1181100"/>
        </p:xfrm>
        <a:graphic>
          <a:graphicData uri="http://schemas.openxmlformats.org/presentationml/2006/ole">
            <p:oleObj spid="_x0000_s98363" name="文档" r:id="rId4" imgW="8432694" imgH="1190785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364658"/>
              </p:ext>
            </p:extLst>
          </p:nvPr>
        </p:nvGraphicFramePr>
        <p:xfrm>
          <a:off x="247650" y="3003798"/>
          <a:ext cx="8429625" cy="1581150"/>
        </p:xfrm>
        <a:graphic>
          <a:graphicData uri="http://schemas.openxmlformats.org/presentationml/2006/ole">
            <p:oleObj spid="_x0000_s98364" name="文档" r:id="rId5" imgW="8432694" imgH="158735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9146769"/>
              </p:ext>
            </p:extLst>
          </p:nvPr>
        </p:nvGraphicFramePr>
        <p:xfrm>
          <a:off x="179512" y="4375745"/>
          <a:ext cx="7743825" cy="1076325"/>
        </p:xfrm>
        <a:graphic>
          <a:graphicData uri="http://schemas.openxmlformats.org/presentationml/2006/ole">
            <p:oleObj spid="_x0000_s98365" name="文档" r:id="rId6" imgW="7747212" imgH="10775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15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7614290"/>
              </p:ext>
            </p:extLst>
          </p:nvPr>
        </p:nvGraphicFramePr>
        <p:xfrm>
          <a:off x="323850" y="3248025"/>
          <a:ext cx="8429625" cy="1695450"/>
        </p:xfrm>
        <a:graphic>
          <a:graphicData uri="http://schemas.openxmlformats.org/presentationml/2006/ole">
            <p:oleObj spid="_x0000_s118800" name="文档" r:id="rId3" imgW="8432694" imgH="169803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61339" y="312235"/>
            <a:ext cx="8821322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两点，试问：在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轴上是否存在一个定点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定值？若存在，求出这个定点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的坐标；若不存在，请说明理由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假设存在符合条件的点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4167427"/>
              </p:ext>
            </p:extLst>
          </p:nvPr>
        </p:nvGraphicFramePr>
        <p:xfrm>
          <a:off x="2885827" y="853083"/>
          <a:ext cx="1254125" cy="593725"/>
        </p:xfrm>
        <a:graphic>
          <a:graphicData uri="http://schemas.openxmlformats.org/presentationml/2006/ole">
            <p:oleObj spid="_x0000_s118801" name="文档" r:id="rId4" imgW="1254019" imgH="5936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8045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44967"/>
              </p:ext>
            </p:extLst>
          </p:nvPr>
        </p:nvGraphicFramePr>
        <p:xfrm>
          <a:off x="390847" y="1194073"/>
          <a:ext cx="8429625" cy="1743075"/>
        </p:xfrm>
        <a:graphic>
          <a:graphicData uri="http://schemas.openxmlformats.org/presentationml/2006/ole">
            <p:oleObj spid="_x0000_s104477" name="文档" r:id="rId3" imgW="8432694" imgH="175030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483518"/>
            <a:ext cx="820288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的斜率存在时，设直线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5124" y="2625264"/>
            <a:ext cx="491993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7900741"/>
              </p:ext>
            </p:extLst>
          </p:nvPr>
        </p:nvGraphicFramePr>
        <p:xfrm>
          <a:off x="466725" y="3427065"/>
          <a:ext cx="7896225" cy="1304925"/>
        </p:xfrm>
        <a:graphic>
          <a:graphicData uri="http://schemas.openxmlformats.org/presentationml/2006/ole">
            <p:oleObj spid="_x0000_s104478" name="文档" r:id="rId4" imgW="7899421" imgH="13065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55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266176"/>
              </p:ext>
            </p:extLst>
          </p:nvPr>
        </p:nvGraphicFramePr>
        <p:xfrm>
          <a:off x="323850" y="1371600"/>
          <a:ext cx="8305800" cy="1047750"/>
        </p:xfrm>
        <a:graphic>
          <a:graphicData uri="http://schemas.openxmlformats.org/presentationml/2006/ole">
            <p:oleObj spid="_x0000_s107547" name="文档" r:id="rId3" imgW="8308912" imgH="104910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555526"/>
            <a:ext cx="8180573" cy="5919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9037241"/>
              </p:ext>
            </p:extLst>
          </p:nvPr>
        </p:nvGraphicFramePr>
        <p:xfrm>
          <a:off x="323850" y="2314575"/>
          <a:ext cx="8305800" cy="1123950"/>
        </p:xfrm>
        <a:graphic>
          <a:graphicData uri="http://schemas.openxmlformats.org/presentationml/2006/ole">
            <p:oleObj spid="_x0000_s107548" name="文档" r:id="rId4" imgW="8308912" imgH="11262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7612566"/>
              </p:ext>
            </p:extLst>
          </p:nvPr>
        </p:nvGraphicFramePr>
        <p:xfrm>
          <a:off x="323528" y="3392016"/>
          <a:ext cx="8305800" cy="1123950"/>
        </p:xfrm>
        <a:graphic>
          <a:graphicData uri="http://schemas.openxmlformats.org/presentationml/2006/ole">
            <p:oleObj spid="_x0000_s107549" name="文档" r:id="rId5" imgW="8308912" imgH="11269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161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2209871"/>
              </p:ext>
            </p:extLst>
          </p:nvPr>
        </p:nvGraphicFramePr>
        <p:xfrm>
          <a:off x="323850" y="552450"/>
          <a:ext cx="8343900" cy="962025"/>
        </p:xfrm>
        <a:graphic>
          <a:graphicData uri="http://schemas.openxmlformats.org/presentationml/2006/ole">
            <p:oleObj spid="_x0000_s105514" name="文档" r:id="rId3" imgW="8347054" imgH="96329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7251442"/>
              </p:ext>
            </p:extLst>
          </p:nvPr>
        </p:nvGraphicFramePr>
        <p:xfrm>
          <a:off x="323850" y="1203598"/>
          <a:ext cx="8429625" cy="1266825"/>
        </p:xfrm>
        <a:graphic>
          <a:graphicData uri="http://schemas.openxmlformats.org/presentationml/2006/ole">
            <p:oleObj spid="_x0000_s105515" name="文档" r:id="rId4" imgW="8432694" imgH="127009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0436232"/>
              </p:ext>
            </p:extLst>
          </p:nvPr>
        </p:nvGraphicFramePr>
        <p:xfrm>
          <a:off x="323528" y="1995686"/>
          <a:ext cx="8429625" cy="1266825"/>
        </p:xfrm>
        <a:graphic>
          <a:graphicData uri="http://schemas.openxmlformats.org/presentationml/2006/ole">
            <p:oleObj spid="_x0000_s105516" name="文档" r:id="rId5" imgW="8432694" imgH="127190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2777267"/>
            <a:ext cx="7353295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的斜率不存在时，直线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675861"/>
              </p:ext>
            </p:extLst>
          </p:nvPr>
        </p:nvGraphicFramePr>
        <p:xfrm>
          <a:off x="323528" y="3465165"/>
          <a:ext cx="8429625" cy="1266825"/>
        </p:xfrm>
        <a:graphic>
          <a:graphicData uri="http://schemas.openxmlformats.org/presentationml/2006/ole">
            <p:oleObj spid="_x0000_s105517" name="文档" r:id="rId6" imgW="8432694" imgH="12719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66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4082941"/>
              </p:ext>
            </p:extLst>
          </p:nvPr>
        </p:nvGraphicFramePr>
        <p:xfrm>
          <a:off x="251520" y="1491630"/>
          <a:ext cx="8181975" cy="1181100"/>
        </p:xfrm>
        <a:graphic>
          <a:graphicData uri="http://schemas.openxmlformats.org/presentationml/2006/ole">
            <p:oleObj spid="_x0000_s106520" name="文档" r:id="rId3" imgW="8185129" imgH="118249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3964078"/>
              </p:ext>
            </p:extLst>
          </p:nvPr>
        </p:nvGraphicFramePr>
        <p:xfrm>
          <a:off x="251520" y="2437259"/>
          <a:ext cx="8429625" cy="1266825"/>
        </p:xfrm>
        <a:graphic>
          <a:graphicData uri="http://schemas.openxmlformats.org/presentationml/2006/ole">
            <p:oleObj spid="_x0000_s106521" name="文档" r:id="rId4" imgW="8432694" imgH="1275146" progId="Word.Document.12">
              <p:embed/>
            </p:oleObj>
          </a:graphicData>
        </a:graphic>
      </p:graphicFrame>
      <p:pic>
        <p:nvPicPr>
          <p:cNvPr id="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17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024342"/>
              </p:ext>
            </p:extLst>
          </p:nvPr>
        </p:nvGraphicFramePr>
        <p:xfrm>
          <a:off x="323528" y="1343025"/>
          <a:ext cx="8239125" cy="1085850"/>
        </p:xfrm>
        <a:graphic>
          <a:graphicData uri="http://schemas.openxmlformats.org/presentationml/2006/ole">
            <p:oleObj spid="_x0000_s30816" name="文档" r:id="rId3" imgW="8242342" imgH="108731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6447512"/>
              </p:ext>
            </p:extLst>
          </p:nvPr>
        </p:nvGraphicFramePr>
        <p:xfrm>
          <a:off x="323528" y="2279129"/>
          <a:ext cx="8239125" cy="1085850"/>
        </p:xfrm>
        <a:graphic>
          <a:graphicData uri="http://schemas.openxmlformats.org/presentationml/2006/ole">
            <p:oleObj spid="_x0000_s30817" name="文档" r:id="rId4" imgW="8242342" imgH="108911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6520494"/>
              </p:ext>
            </p:extLst>
          </p:nvPr>
        </p:nvGraphicFramePr>
        <p:xfrm>
          <a:off x="323850" y="3142084"/>
          <a:ext cx="8239125" cy="1085850"/>
        </p:xfrm>
        <a:graphic>
          <a:graphicData uri="http://schemas.openxmlformats.org/presentationml/2006/ole">
            <p:oleObj spid="_x0000_s30818" name="文档" r:id="rId5" imgW="8242342" imgH="10905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021100"/>
              </p:ext>
            </p:extLst>
          </p:nvPr>
        </p:nvGraphicFramePr>
        <p:xfrm>
          <a:off x="463624" y="1563638"/>
          <a:ext cx="7924800" cy="1095375"/>
        </p:xfrm>
        <a:graphic>
          <a:graphicData uri="http://schemas.openxmlformats.org/presentationml/2006/ole">
            <p:oleObj spid="_x0000_s87091" name="文档" r:id="rId3" imgW="7928208" imgH="109669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39502"/>
            <a:ext cx="8424936" cy="115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轴时，不合题意，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310" y="2279304"/>
            <a:ext cx="713849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7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1805256"/>
              </p:ext>
            </p:extLst>
          </p:nvPr>
        </p:nvGraphicFramePr>
        <p:xfrm>
          <a:off x="467544" y="2931790"/>
          <a:ext cx="7924800" cy="1095375"/>
        </p:xfrm>
        <a:graphic>
          <a:graphicData uri="http://schemas.openxmlformats.org/presentationml/2006/ole">
            <p:oleObj spid="_x0000_s87092" name="文档" r:id="rId4" imgW="7928208" imgH="109849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6640774"/>
              </p:ext>
            </p:extLst>
          </p:nvPr>
        </p:nvGraphicFramePr>
        <p:xfrm>
          <a:off x="466725" y="3705225"/>
          <a:ext cx="7924800" cy="1143000"/>
        </p:xfrm>
        <a:graphic>
          <a:graphicData uri="http://schemas.openxmlformats.org/presentationml/2006/ole">
            <p:oleObj spid="_x0000_s87093" name="文档" r:id="rId5" imgW="7928208" imgH="11518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627484"/>
              </p:ext>
            </p:extLst>
          </p:nvPr>
        </p:nvGraphicFramePr>
        <p:xfrm>
          <a:off x="467544" y="555526"/>
          <a:ext cx="7877175" cy="1152525"/>
        </p:xfrm>
        <a:graphic>
          <a:graphicData uri="http://schemas.openxmlformats.org/presentationml/2006/ole">
            <p:oleObj spid="_x0000_s108581" name="文档" r:id="rId3" imgW="7880350" imgH="115401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4566961"/>
              </p:ext>
            </p:extLst>
          </p:nvPr>
        </p:nvGraphicFramePr>
        <p:xfrm>
          <a:off x="467544" y="1419225"/>
          <a:ext cx="7877175" cy="1152525"/>
        </p:xfrm>
        <a:graphic>
          <a:graphicData uri="http://schemas.openxmlformats.org/presentationml/2006/ole">
            <p:oleObj spid="_x0000_s108582" name="文档" r:id="rId4" imgW="7880350" imgH="115581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1710708"/>
              </p:ext>
            </p:extLst>
          </p:nvPr>
        </p:nvGraphicFramePr>
        <p:xfrm>
          <a:off x="395536" y="2264271"/>
          <a:ext cx="7877175" cy="1152525"/>
        </p:xfrm>
        <a:graphic>
          <a:graphicData uri="http://schemas.openxmlformats.org/presentationml/2006/ole">
            <p:oleObj spid="_x0000_s108583" name="文档" r:id="rId5" imgW="7880350" imgH="115905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6060979"/>
              </p:ext>
            </p:extLst>
          </p:nvPr>
        </p:nvGraphicFramePr>
        <p:xfrm>
          <a:off x="400050" y="3443064"/>
          <a:ext cx="7953375" cy="1504950"/>
        </p:xfrm>
        <a:graphic>
          <a:graphicData uri="http://schemas.openxmlformats.org/presentationml/2006/ole">
            <p:oleObj spid="_x0000_s108584" name="文档" r:id="rId6" imgW="7956635" imgH="15069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55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453886"/>
              </p:ext>
            </p:extLst>
          </p:nvPr>
        </p:nvGraphicFramePr>
        <p:xfrm>
          <a:off x="467544" y="699542"/>
          <a:ext cx="7877175" cy="1152525"/>
        </p:xfrm>
        <a:graphic>
          <a:graphicData uri="http://schemas.openxmlformats.org/presentationml/2006/ole">
            <p:oleObj spid="_x0000_s109593" name="文档" r:id="rId3" imgW="7880350" imgH="115581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2691016"/>
              </p:ext>
            </p:extLst>
          </p:nvPr>
        </p:nvGraphicFramePr>
        <p:xfrm>
          <a:off x="467544" y="1563241"/>
          <a:ext cx="7877175" cy="1152525"/>
        </p:xfrm>
        <a:graphic>
          <a:graphicData uri="http://schemas.openxmlformats.org/presentationml/2006/ole">
            <p:oleObj spid="_x0000_s109594" name="文档" r:id="rId4" imgW="7880350" imgH="115905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7604384"/>
              </p:ext>
            </p:extLst>
          </p:nvPr>
        </p:nvGraphicFramePr>
        <p:xfrm>
          <a:off x="465138" y="2484438"/>
          <a:ext cx="7878762" cy="1965325"/>
        </p:xfrm>
        <a:graphic>
          <a:graphicData uri="http://schemas.openxmlformats.org/presentationml/2006/ole">
            <p:oleObj spid="_x0000_s109595" name="文档" r:id="rId5" imgW="7880350" imgH="19777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596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6011" y="1528855"/>
            <a:ext cx="818057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由直线的斜率，得出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分，列出关于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的方程，求解结果错误只得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由椭圆的离心率求得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分，得出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212" y="771550"/>
            <a:ext cx="8099577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分，没有考虑斜率不存在，直接设出直线方程不得分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直线方程与椭圆方程联立，得出一元二次方程得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分，方程不正确，不得分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en-US" altLang="zh-CN" sz="2600" kern="100" dirty="0">
                <a:latin typeface="Times New Roman"/>
                <a:ea typeface="华文细黑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求出弦长给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分，只给出弦长值而没有过程，不得分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1152</Words>
  <Application>Microsoft Office PowerPoint</Application>
  <PresentationFormat>全屏显示(16:9)</PresentationFormat>
  <Paragraphs>86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576</cp:revision>
  <dcterms:modified xsi:type="dcterms:W3CDTF">2016-03-03T01:37:30Z</dcterms:modified>
</cp:coreProperties>
</file>