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0" r:id="rId2"/>
    <p:sldId id="267" r:id="rId3"/>
    <p:sldId id="271" r:id="rId4"/>
    <p:sldId id="269" r:id="rId5"/>
    <p:sldId id="273" r:id="rId6"/>
    <p:sldId id="266" r:id="rId7"/>
  </p:sldIdLst>
  <p:sldSz cx="11522075" cy="5494338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9" d="100"/>
          <a:sy n="129" d="100"/>
        </p:scale>
        <p:origin x="-108" y="-192"/>
      </p:cViewPr>
      <p:guideLst>
        <p:guide orient="horz" pos="1731"/>
        <p:guide pos="362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64156" y="1706806"/>
            <a:ext cx="9793764" cy="117772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728311" y="3113458"/>
            <a:ext cx="8065453" cy="140410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C67950-CE8E-4A5D-B655-01479D16AFC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04118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6F9D86-C606-4484-B24D-76F097504B8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85441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209478" y="488386"/>
            <a:ext cx="2448441" cy="439547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64156" y="488386"/>
            <a:ext cx="7153288" cy="439547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AD8C8F-2493-4942-AD24-F2B400ED25E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96130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CFB4E7-7DEF-4B98-929A-21EC476DA3B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75788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0164" y="3530621"/>
            <a:ext cx="9793764" cy="109123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10164" y="2328735"/>
            <a:ext cx="9793764" cy="1201886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D1CE3A-C8EE-460D-92BD-A1F97732E2E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19397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64155" y="1587253"/>
            <a:ext cx="4800865" cy="329660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857055" y="1587253"/>
            <a:ext cx="4800865" cy="329660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8B61F-C3F0-4497-A82B-80AA476D89B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83970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6104" y="220028"/>
            <a:ext cx="10369868" cy="915723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76104" y="1229867"/>
            <a:ext cx="5090917" cy="5125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76104" y="1742417"/>
            <a:ext cx="5090917" cy="316560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853055" y="1229867"/>
            <a:ext cx="5092917" cy="5125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853055" y="1742417"/>
            <a:ext cx="5092917" cy="316560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A3DF4C-7C7F-466C-9C37-E860B3A6DC3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03019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C91155-DC00-4BA5-B6C6-72AD031586F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38913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BD4D91-7DC0-4A72-B820-0E36B4B6610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56067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6105" y="218756"/>
            <a:ext cx="3790683" cy="93098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04811" y="218757"/>
            <a:ext cx="6441160" cy="468926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76105" y="1149742"/>
            <a:ext cx="3790683" cy="37582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A0E572-5664-4A26-B61E-0EA625A0FA1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93071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58407" y="3846037"/>
            <a:ext cx="6913245" cy="45404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58407" y="490929"/>
            <a:ext cx="6913245" cy="329660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258407" y="4300083"/>
            <a:ext cx="6913245" cy="64482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B1CF4E-689F-442D-A6E4-486908ADCEA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31278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64156" y="488386"/>
            <a:ext cx="9793764" cy="9157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64156" y="1587253"/>
            <a:ext cx="9793764" cy="32966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35021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64156" y="5005953"/>
            <a:ext cx="2400432" cy="3662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400">
                <a:solidFill>
                  <a:srgbClr val="000000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/>
          </a:p>
        </p:txBody>
      </p:sp>
      <p:sp>
        <p:nvSpPr>
          <p:cNvPr id="3502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936709" y="5005953"/>
            <a:ext cx="3648657" cy="3662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400">
                <a:solidFill>
                  <a:srgbClr val="000000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/>
          </a:p>
        </p:txBody>
      </p:sp>
      <p:sp>
        <p:nvSpPr>
          <p:cNvPr id="35021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57487" y="5005953"/>
            <a:ext cx="2400432" cy="3662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400">
                <a:solidFill>
                  <a:srgbClr val="000000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A9ED64B-B49C-4456-959B-A3DED5C73585}" type="slidenum">
              <a:rPr lang="en-US" altLang="zh-CN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69940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://tu.yeyou.com/moban/picview.shtml?url=http://images.yeyou.com/2013/news/2013/05/24/h0524ba01.jpg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576043" cy="549433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919574" y="334901"/>
            <a:ext cx="3077766" cy="522058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6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冲刺高考</a:t>
            </a:r>
            <a:endParaRPr lang="en-US" altLang="zh-CN" sz="66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6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梦</a:t>
            </a:r>
            <a:r>
              <a:rPr lang="zh-CN" altLang="en-US" sz="6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圆</a:t>
            </a:r>
            <a:r>
              <a:rPr lang="zh-CN" altLang="en-US" sz="6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六月</a:t>
            </a:r>
            <a:endParaRPr lang="zh-CN" altLang="en-US" sz="66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1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</a:t>
            </a:r>
          </a:p>
          <a:p>
            <a:r>
              <a:rPr lang="en-US" altLang="zh-CN" sz="20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——2016</a:t>
            </a:r>
            <a:r>
              <a:rPr lang="zh-CN" altLang="en-US" sz="2000" b="1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届高三考前教育大会</a:t>
            </a:r>
            <a:endParaRPr lang="zh-CN" altLang="en-US" sz="2000" b="1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74644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95947" y="17840"/>
            <a:ext cx="14618022" cy="549433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36901" y="226889"/>
            <a:ext cx="7129190" cy="2422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4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我们，</a:t>
            </a:r>
            <a:endParaRPr lang="en-US" altLang="zh-CN" sz="48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6000" b="1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是搏击长空的雄鹰！</a:t>
            </a:r>
            <a:endParaRPr lang="zh-CN" altLang="en-US" sz="6000" b="1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905053" y="2891185"/>
            <a:ext cx="5472608" cy="2422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4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我们</a:t>
            </a:r>
            <a:r>
              <a:rPr lang="zh-CN" altLang="en-US" sz="4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endParaRPr lang="en-US" altLang="zh-CN" sz="48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60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整装待发！</a:t>
            </a:r>
          </a:p>
        </p:txBody>
      </p:sp>
    </p:spTree>
    <p:extLst>
      <p:ext uri="{BB962C8B-B14F-4D97-AF65-F5344CB8AC3E}">
        <p14:creationId xmlns:p14="http://schemas.microsoft.com/office/powerpoint/2010/main" val="3793217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298897"/>
            <a:ext cx="6481117" cy="2785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兵临城下，</a:t>
            </a:r>
          </a:p>
          <a:p>
            <a:pPr>
              <a:lnSpc>
                <a:spcPct val="150000"/>
              </a:lnSpc>
            </a:pPr>
            <a:r>
              <a:rPr lang="zh-CN" altLang="en-US" sz="30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背水一战，生机</a:t>
            </a:r>
            <a:r>
              <a:rPr lang="zh-CN" altLang="en-US" sz="3000" b="1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无限</a:t>
            </a:r>
            <a:r>
              <a:rPr lang="en-US" altLang="zh-CN" sz="3000" b="1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3000" b="1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</a:t>
            </a:r>
            <a:r>
              <a:rPr lang="zh-CN" altLang="en-US" sz="30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是壮士</a:t>
            </a:r>
            <a:r>
              <a:rPr lang="zh-CN" altLang="en-US" sz="3000" b="1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心；</a:t>
            </a:r>
            <a:endParaRPr lang="zh-CN" altLang="en-US" sz="3000" b="1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30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脚踏实地，巧取豪夺</a:t>
            </a:r>
            <a:r>
              <a:rPr lang="en-US" altLang="zh-CN" sz="30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30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这是智者心；</a:t>
            </a:r>
          </a:p>
          <a:p>
            <a:pPr>
              <a:lnSpc>
                <a:spcPct val="150000"/>
              </a:lnSpc>
            </a:pPr>
            <a:r>
              <a:rPr lang="zh-CN" altLang="en-US" sz="30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戒骄戒躁，不患得失</a:t>
            </a:r>
            <a:r>
              <a:rPr lang="en-US" altLang="zh-CN" sz="30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30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这是平常心。</a:t>
            </a:r>
          </a:p>
        </p:txBody>
      </p:sp>
      <p:sp>
        <p:nvSpPr>
          <p:cNvPr id="3" name="矩形 2"/>
          <p:cNvSpPr/>
          <p:nvPr/>
        </p:nvSpPr>
        <p:spPr>
          <a:xfrm>
            <a:off x="1152524" y="3683273"/>
            <a:ext cx="8682381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十年磨剑试锋芒，百花丛中显芬芳</a:t>
            </a:r>
            <a:r>
              <a:rPr lang="zh-CN" altLang="en-US" sz="4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44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纵横</a:t>
            </a:r>
            <a:r>
              <a:rPr lang="zh-CN" altLang="en-US" sz="4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考场斩关将，猴年吉祥幸福来！</a:t>
            </a:r>
          </a:p>
        </p:txBody>
      </p:sp>
      <p:pic>
        <p:nvPicPr>
          <p:cNvPr id="1026" name="Picture 2" descr="大将军最新图片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1117" y="19574"/>
            <a:ext cx="5040958" cy="3226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6782601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522075" cy="6081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891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云端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" y="0"/>
            <a:ext cx="11521160" cy="6177861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B w="114300" prst="artDeco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792485" y="514921"/>
            <a:ext cx="10081120" cy="3046988"/>
          </a:xfrm>
          <a:prstGeom prst="rect">
            <a:avLst/>
          </a:prstGeom>
          <a:solidFill>
            <a:srgbClr val="C00000"/>
          </a:solidFill>
        </p:spPr>
        <p:txBody>
          <a:bodyPr wrap="square">
            <a:spAutoFit/>
          </a:bodyPr>
          <a:lstStyle/>
          <a:p>
            <a:r>
              <a:rPr lang="zh-CN" altLang="en-US" sz="48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自信心下，妙笔生花；</a:t>
            </a:r>
            <a:endParaRPr lang="en-US" altLang="zh-CN" sz="4800" b="1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8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好状态中，能力</a:t>
            </a:r>
            <a:r>
              <a:rPr lang="zh-CN" altLang="en-US" sz="48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挥洒</a:t>
            </a:r>
            <a:r>
              <a:rPr lang="zh-CN" altLang="en-US" sz="48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4800" b="1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8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才子</a:t>
            </a:r>
            <a:r>
              <a:rPr lang="zh-CN" altLang="en-US" sz="48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赢天下，不露也锋芒，敛于心，展于行，没有最高，只有更高</a:t>
            </a:r>
            <a:r>
              <a:rPr lang="zh-CN" altLang="en-US" sz="48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4800" b="1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87733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522074" cy="5494337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44413" y="154881"/>
            <a:ext cx="10945216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祝福</a:t>
            </a:r>
            <a:r>
              <a:rPr lang="zh-CN" altLang="en-US" sz="3600" b="1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同学们：</a:t>
            </a:r>
            <a:endParaRPr lang="en-US" altLang="zh-CN" sz="3600" b="1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</a:t>
            </a:r>
            <a:r>
              <a:rPr lang="en-US" altLang="zh-CN" sz="6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2016</a:t>
            </a:r>
            <a:r>
              <a:rPr lang="zh-CN" altLang="en-US" sz="6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年高考成功！金榜题名</a:t>
            </a:r>
            <a:r>
              <a:rPr lang="zh-CN" altLang="en-US" sz="6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！  </a:t>
            </a:r>
            <a:endParaRPr lang="en-US" altLang="zh-CN" sz="60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6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6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</a:t>
            </a:r>
            <a:r>
              <a:rPr lang="zh-CN" altLang="en-US" sz="6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心想事成</a:t>
            </a:r>
            <a:r>
              <a:rPr lang="zh-CN" altLang="en-US" sz="6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！前程似锦！</a:t>
            </a:r>
          </a:p>
        </p:txBody>
      </p:sp>
    </p:spTree>
    <p:extLst>
      <p:ext uri="{BB962C8B-B14F-4D97-AF65-F5344CB8AC3E}">
        <p14:creationId xmlns:p14="http://schemas.microsoft.com/office/powerpoint/2010/main" val="4251486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默认设计模板">
  <a:themeElements>
    <a:clrScheme name="3_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3_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3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体育馆大屏幕模板</Template>
  <TotalTime>629</TotalTime>
  <Words>133</Words>
  <Application>Microsoft Office PowerPoint</Application>
  <PresentationFormat>自定义</PresentationFormat>
  <Paragraphs>21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3_默认设计模板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Lenovo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USER</cp:lastModifiedBy>
  <cp:revision>98</cp:revision>
  <dcterms:created xsi:type="dcterms:W3CDTF">2015-09-21T06:58:01Z</dcterms:created>
  <dcterms:modified xsi:type="dcterms:W3CDTF">2016-06-03T05:39:14Z</dcterms:modified>
</cp:coreProperties>
</file>