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56" r:id="rId7"/>
    <p:sldId id="260" r:id="rId8"/>
    <p:sldId id="263" r:id="rId9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493" y="1451025"/>
            <a:ext cx="972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高三年级第二次联考表彰大会</a:t>
            </a:r>
            <a:endParaRPr lang="zh-CN" altLang="en-US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6701" y="226888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高三第一次六校联考表彰名单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144413" y="946969"/>
            <a:ext cx="10945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11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/>
              <a:t>第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名 </a:t>
            </a:r>
            <a:r>
              <a:rPr lang="zh-CN" altLang="en-US" sz="3600" b="1" dirty="0" smtClean="0"/>
              <a:t>   </a:t>
            </a:r>
            <a:r>
              <a:rPr lang="en-US" altLang="zh-CN" sz="3600" b="1" dirty="0"/>
              <a:t>2</a:t>
            </a:r>
            <a:r>
              <a:rPr lang="zh-CN" altLang="en-US" sz="3600" b="1" dirty="0" smtClean="0"/>
              <a:t>班    </a:t>
            </a:r>
            <a:r>
              <a:rPr lang="zh-CN" altLang="en-US" sz="3600" b="1" dirty="0"/>
              <a:t>杨子谦     </a:t>
            </a:r>
            <a:r>
              <a:rPr lang="zh-CN" altLang="en-US" sz="3600" b="1" dirty="0" smtClean="0"/>
              <a:t>           第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 李奕辰    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姜力炜                第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   刘</a:t>
            </a:r>
            <a:r>
              <a:rPr lang="zh-CN" altLang="en-US" sz="3600" b="1" dirty="0"/>
              <a:t>寒玉 </a:t>
            </a:r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名   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林子</a:t>
            </a:r>
            <a:r>
              <a:rPr lang="zh-CN" altLang="en-US" sz="3600" b="1" dirty="0"/>
              <a:t>郁      </a:t>
            </a:r>
            <a:r>
              <a:rPr lang="zh-CN" altLang="en-US" sz="3600" b="1" dirty="0" smtClean="0"/>
              <a:t>          第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 蒋辰浩</a:t>
            </a:r>
            <a:endParaRPr lang="zh-CN" altLang="en-US" sz="3600" b="1" dirty="0"/>
          </a:p>
          <a:p>
            <a:r>
              <a:rPr lang="zh-CN" altLang="en-US" sz="3600" b="1" dirty="0"/>
              <a:t>第</a:t>
            </a:r>
            <a:r>
              <a:rPr lang="en-US" altLang="zh-CN" sz="3600" b="1" dirty="0"/>
              <a:t>7</a:t>
            </a:r>
            <a:r>
              <a:rPr lang="zh-CN" altLang="en-US" sz="3600" b="1" dirty="0"/>
              <a:t>名  </a:t>
            </a: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卢荣浩                 第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名 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</a:t>
            </a:r>
            <a:r>
              <a:rPr lang="zh-CN" altLang="en-US" sz="3600" b="1" dirty="0" smtClean="0"/>
              <a:t> 杨</a:t>
            </a:r>
            <a:r>
              <a:rPr lang="zh-CN" altLang="en-US" sz="3600" b="1" dirty="0"/>
              <a:t>铭朗  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名 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   谭江华</a:t>
            </a:r>
            <a:endParaRPr lang="zh-CN" altLang="en-US" sz="3600" b="1" dirty="0"/>
          </a:p>
          <a:p>
            <a:r>
              <a:rPr lang="zh-CN" altLang="en-US" sz="3600" b="1" dirty="0"/>
              <a:t>第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名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罗舒玮                 </a:t>
            </a:r>
            <a:r>
              <a:rPr lang="zh-CN" altLang="en-US" sz="3600" b="1" dirty="0"/>
              <a:t>并列第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名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李谨见</a:t>
            </a: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160" y="874961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 smtClean="0"/>
              <a:t>班    胡暄        </a:t>
            </a:r>
            <a:r>
              <a:rPr lang="zh-CN" altLang="en-US" sz="3600" b="1" dirty="0" smtClean="0"/>
              <a:t>     第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  李欣桐    </a:t>
            </a:r>
          </a:p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 smtClean="0"/>
              <a:t>班    刘</a:t>
            </a:r>
            <a:r>
              <a:rPr lang="zh-CN" altLang="en-US" sz="3600" b="1" dirty="0"/>
              <a:t>宇涵</a:t>
            </a:r>
          </a:p>
        </p:txBody>
      </p:sp>
    </p:spTree>
    <p:extLst>
      <p:ext uri="{BB962C8B-B14F-4D97-AF65-F5344CB8AC3E}">
        <p14:creationId xmlns:p14="http://schemas.microsoft.com/office/powerpoint/2010/main" val="24306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9" y="370905"/>
            <a:ext cx="10441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3—10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   魏海霖      童沛德</a:t>
            </a:r>
          </a:p>
          <a:p>
            <a:r>
              <a:rPr lang="en-US" altLang="zh-CN" sz="3600" b="1" dirty="0">
                <a:solidFill>
                  <a:srgbClr val="7030A0"/>
                </a:solidFill>
              </a:rPr>
              <a:t>4—7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班   蒋峥志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7</a:t>
            </a:r>
            <a:r>
              <a:rPr lang="zh-CN" altLang="en-US" sz="3600" b="1" dirty="0"/>
              <a:t>班 夏尔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李昌霖</a:t>
            </a:r>
            <a:endParaRPr lang="zh-CN" altLang="en-US" sz="3600" b="1" dirty="0"/>
          </a:p>
          <a:p>
            <a:r>
              <a:rPr lang="en-US" altLang="zh-CN" sz="3600" b="1" dirty="0">
                <a:solidFill>
                  <a:srgbClr val="7030A0"/>
                </a:solidFill>
              </a:rPr>
              <a:t>8</a:t>
            </a:r>
            <a:r>
              <a:rPr lang="zh-CN" altLang="en-US" sz="3600" b="1" dirty="0">
                <a:solidFill>
                  <a:srgbClr val="7030A0"/>
                </a:solidFill>
              </a:rPr>
              <a:t>、</a:t>
            </a:r>
            <a:r>
              <a:rPr lang="en-US" altLang="zh-CN" sz="3600" b="1" dirty="0">
                <a:solidFill>
                  <a:srgbClr val="7030A0"/>
                </a:solidFill>
              </a:rPr>
              <a:t>9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   刘柏君 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 smtClean="0"/>
              <a:t>9</a:t>
            </a:r>
            <a:r>
              <a:rPr lang="zh-CN" altLang="en-US" sz="3600" b="1" dirty="0"/>
              <a:t>班  戴铭池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班倪嘉明</a:t>
            </a:r>
          </a:p>
          <a:p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班总成绩前</a:t>
            </a:r>
            <a:r>
              <a:rPr lang="en-US" altLang="zh-CN" sz="3600" b="1" dirty="0">
                <a:solidFill>
                  <a:srgbClr val="7030A0"/>
                </a:solidFill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</a:rPr>
              <a:t>名</a:t>
            </a:r>
            <a:r>
              <a:rPr lang="zh-CN" altLang="en-US" sz="3600" b="1" dirty="0"/>
              <a:t>：  林佳漫    林潇然</a:t>
            </a: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29" y="82873"/>
            <a:ext cx="11017224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>
                <a:solidFill>
                  <a:srgbClr val="7030A0"/>
                </a:solidFill>
              </a:rPr>
              <a:t>12</a:t>
            </a:r>
            <a:r>
              <a:rPr lang="zh-CN" altLang="zh-CN" sz="3600" b="1" dirty="0">
                <a:solidFill>
                  <a:srgbClr val="7030A0"/>
                </a:solidFill>
              </a:rPr>
              <a:t>人）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语文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石</a:t>
            </a:r>
            <a:r>
              <a:rPr lang="zh-CN" altLang="en-US" sz="3600" b="1" dirty="0" smtClean="0"/>
              <a:t>邢越                  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理</a:t>
            </a:r>
            <a:r>
              <a:rPr lang="zh-CN" altLang="en-US" sz="3600" b="1" dirty="0"/>
              <a:t>数：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李奕辰                    文</a:t>
            </a:r>
            <a:r>
              <a:rPr lang="zh-CN" altLang="en-US" sz="3600" b="1" dirty="0"/>
              <a:t>数：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胡暄                       </a:t>
            </a:r>
            <a:endParaRPr lang="zh-CN" altLang="en-US" sz="3600" b="1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英语：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时</a:t>
            </a:r>
            <a:r>
              <a:rPr lang="zh-CN" altLang="en-US" sz="3600" b="1" dirty="0" smtClean="0"/>
              <a:t>嘉                         物理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李奕辰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化学：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杨子</a:t>
            </a:r>
            <a:r>
              <a:rPr lang="zh-CN" altLang="en-US" sz="3600" b="1" dirty="0" smtClean="0"/>
              <a:t>谦                     生物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龙则仁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政治：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班  王思</a:t>
            </a:r>
            <a:r>
              <a:rPr lang="zh-CN" altLang="en-US" sz="3600" b="1" dirty="0" smtClean="0"/>
              <a:t>宁                    历史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廖璧如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地理：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谢灏然</a:t>
            </a:r>
          </a:p>
          <a:p>
            <a:endParaRPr lang="zh-CN" altLang="en-US" sz="3600" b="1" dirty="0"/>
          </a:p>
          <a:p>
            <a:endParaRPr lang="zh-CN" altLang="zh-CN" sz="3600" b="1" dirty="0"/>
          </a:p>
          <a:p>
            <a:endParaRPr lang="zh-CN" altLang="zh-CN" sz="3600" b="1" dirty="0"/>
          </a:p>
          <a:p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134" y="298897"/>
            <a:ext cx="108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3600" b="1" dirty="0">
                <a:solidFill>
                  <a:srgbClr val="7030A0"/>
                </a:solidFill>
              </a:rPr>
              <a:t>11</a:t>
            </a:r>
            <a:r>
              <a:rPr lang="zh-CN" altLang="zh-CN" sz="3600" b="1" dirty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班   郎承天  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 徐乐           </a:t>
            </a:r>
            <a:r>
              <a:rPr lang="zh-CN" altLang="en-US" sz="3600" b="1" dirty="0" smtClean="0"/>
              <a:t>      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班      陈星宇</a:t>
            </a:r>
            <a:endParaRPr lang="zh-CN" altLang="en-US" sz="3600" b="1" dirty="0"/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4</a:t>
            </a:r>
            <a:r>
              <a:rPr lang="zh-CN" altLang="en-US" sz="3600" b="1" dirty="0"/>
              <a:t>班   周致远  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 smtClean="0"/>
              <a:t>5</a:t>
            </a:r>
            <a:r>
              <a:rPr lang="zh-CN" altLang="en-US" sz="3600" b="1" dirty="0"/>
              <a:t>班    孙逸潇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6</a:t>
            </a:r>
            <a:r>
              <a:rPr lang="zh-CN" altLang="en-US" sz="3600" b="1" dirty="0"/>
              <a:t>班    崔子昂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7</a:t>
            </a:r>
            <a:r>
              <a:rPr lang="zh-CN" altLang="en-US" sz="3600" b="1" dirty="0"/>
              <a:t>班   李思敏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8</a:t>
            </a:r>
            <a:r>
              <a:rPr lang="zh-CN" altLang="en-US" sz="3600" b="1" dirty="0"/>
              <a:t>班    倪嘉明         </a:t>
            </a: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9</a:t>
            </a:r>
            <a:r>
              <a:rPr lang="zh-CN" altLang="en-US" sz="3600" b="1" dirty="0"/>
              <a:t>班    刘柏君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10</a:t>
            </a:r>
            <a:r>
              <a:rPr lang="zh-CN" altLang="en-US" sz="3600" b="1" dirty="0"/>
              <a:t>班  林潇然     </a:t>
            </a:r>
            <a:r>
              <a:rPr lang="zh-CN" altLang="en-US" sz="3600" b="1" dirty="0" smtClean="0"/>
              <a:t>   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   邓佳乐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zh-CN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2485" y="730945"/>
            <a:ext cx="986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祝福同学们身体健康！</a:t>
            </a:r>
            <a:endParaRPr lang="en-US" altLang="zh-CN" sz="6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r>
              <a:rPr lang="en-US" altLang="zh-CN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学得开心，学得有收获！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9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29</TotalTime>
  <Words>353</Words>
  <Application>Microsoft Office PowerPoint</Application>
  <PresentationFormat>自定义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体育馆大屏幕模板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</cp:revision>
  <dcterms:created xsi:type="dcterms:W3CDTF">2015-09-21T06:58:01Z</dcterms:created>
  <dcterms:modified xsi:type="dcterms:W3CDTF">2015-11-16T04:51:37Z</dcterms:modified>
</cp:coreProperties>
</file>