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338" r:id="rId3"/>
    <p:sldId id="334" r:id="rId4"/>
    <p:sldId id="340" r:id="rId5"/>
    <p:sldId id="336" r:id="rId6"/>
    <p:sldId id="337" r:id="rId7"/>
    <p:sldId id="341" r:id="rId8"/>
    <p:sldId id="342" r:id="rId9"/>
  </p:sldIdLst>
  <p:sldSz cx="11522075" cy="5494338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D7D7-CCD8-4F0F-A01B-B5993341DDB9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EBC7-1809-460B-98D6-20E91E75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A458-CE22-4464-8B11-5AC5DCE4F9A7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68325" y="744538"/>
            <a:ext cx="78057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D6B-9CD1-4ABD-93F8-D0C83F1B8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4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60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8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0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0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27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34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83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90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87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1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91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55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8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3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30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9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9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8" y="218758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60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8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5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6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41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41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41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429" y="1451025"/>
            <a:ext cx="1087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高一年级第一次阶段</a:t>
            </a:r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表彰大会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0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2003121222138969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1522076" cy="550891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533" y="370905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方主任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相信自己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5" y="0"/>
            <a:ext cx="11662450" cy="4115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793"/>
            <a:ext cx="11662449" cy="25545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、适合自己的就是最好的方法。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、坚持每一天的学习，专注的。</a:t>
            </a:r>
          </a:p>
          <a:p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、不是因为看到希望才坚持，而是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坚持才看到希望。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、梦想还是要有的，万一实现了呢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07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13" y="82873"/>
            <a:ext cx="11305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级高一年级第一学期第一阶段考表彰名单   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一、总成绩年级前十名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第一名：张哲玮（高一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第二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名：廖嘉杨（高一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名：江子萱（高一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第四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名：刘拓（高一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名：马润琦（高一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第六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名：黄嘉熙（高一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第七名：陈祉彤（高一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       第八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名：李舒航（高一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名：张迤航（高一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第十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名：胡瑞桢（高一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163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7" y="82873"/>
            <a:ext cx="113052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级高一年级第一学期第一阶段考表彰名单  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	</a:t>
            </a:r>
          </a:p>
          <a:p>
            <a:endParaRPr lang="zh-CN" altLang="en-US" dirty="0"/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二、单科优秀奖：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语文：刘兴然（高一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 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数学：胡奕博（高一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班），邵奕韬（高一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），张哲玮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</a:t>
            </a:r>
          </a:p>
          <a:p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江子萱（高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148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英语：张迤航（高一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148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：马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润琦（高一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 化学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：袁琳（高一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生物：叶睿（高一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政治：梁嘉灵（高一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历史：陈慧淇（高一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班），张梓雯（高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98.5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地理：牛星淇（高一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7376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19.nipic.com/20120209/6724438_150348949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09215"/>
            <a:ext cx="11522075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345213" y="82873"/>
            <a:ext cx="3888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张哲玮</a:t>
            </a:r>
            <a:endParaRPr lang="en-US" altLang="zh-CN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  </a:t>
            </a:r>
          </a:p>
          <a:p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江子萱</a:t>
            </a:r>
            <a:endParaRPr lang="en-US" altLang="zh-CN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13" y="0"/>
            <a:ext cx="5976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经验分享：</a:t>
            </a:r>
            <a:endParaRPr lang="zh-CN" altLang="en-US" sz="8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1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pconline.com.cn/images/upload/upc/tx/photoblog/1307/22/c2/23614799_23614799_13744779367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4" y="0"/>
            <a:ext cx="11522075" cy="58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5757" y="226889"/>
            <a:ext cx="1103588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造就实力，态度决定高度。不管梦想是什么，只有带着淡然的态度，做好当前的事情，才能如愿以偿。只有到了未来，才知道今天做的事情有什么意义。无论你选择做什么，那都是你理想的未来。</a:t>
            </a:r>
          </a:p>
        </p:txBody>
      </p:sp>
    </p:spTree>
    <p:extLst>
      <p:ext uri="{BB962C8B-B14F-4D97-AF65-F5344CB8AC3E}">
        <p14:creationId xmlns:p14="http://schemas.microsoft.com/office/powerpoint/2010/main" val="4674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3096</TotalTime>
  <Words>170</Words>
  <Application>Microsoft Office PowerPoint</Application>
  <PresentationFormat>自定义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348</cp:revision>
  <cp:lastPrinted>2016-09-02T11:42:55Z</cp:lastPrinted>
  <dcterms:created xsi:type="dcterms:W3CDTF">2015-05-25T08:07:32Z</dcterms:created>
  <dcterms:modified xsi:type="dcterms:W3CDTF">2016-10-24T06:59:10Z</dcterms:modified>
</cp:coreProperties>
</file>