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Default Extension="docx" ContentType="application/vnd.openxmlformats-officedocument.wordprocessingml.document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512" r:id="rId2"/>
    <p:sldId id="482" r:id="rId3"/>
    <p:sldId id="365" r:id="rId4"/>
    <p:sldId id="366" r:id="rId5"/>
    <p:sldId id="370" r:id="rId6"/>
    <p:sldId id="483" r:id="rId7"/>
    <p:sldId id="486" r:id="rId8"/>
    <p:sldId id="484" r:id="rId9"/>
    <p:sldId id="537" r:id="rId10"/>
    <p:sldId id="485" r:id="rId11"/>
    <p:sldId id="538" r:id="rId12"/>
    <p:sldId id="539" r:id="rId13"/>
    <p:sldId id="481" r:id="rId14"/>
    <p:sldId id="491" r:id="rId15"/>
    <p:sldId id="492" r:id="rId16"/>
    <p:sldId id="493" r:id="rId17"/>
    <p:sldId id="540" r:id="rId18"/>
    <p:sldId id="494" r:id="rId19"/>
    <p:sldId id="541" r:id="rId20"/>
    <p:sldId id="543" r:id="rId21"/>
    <p:sldId id="497" r:id="rId22"/>
    <p:sldId id="544" r:id="rId23"/>
    <p:sldId id="498" r:id="rId24"/>
    <p:sldId id="373" r:id="rId25"/>
    <p:sldId id="531" r:id="rId26"/>
    <p:sldId id="545" r:id="rId27"/>
    <p:sldId id="396" r:id="rId28"/>
    <p:sldId id="520" r:id="rId29"/>
    <p:sldId id="398" r:id="rId30"/>
    <p:sldId id="546" r:id="rId31"/>
    <p:sldId id="547" r:id="rId32"/>
    <p:sldId id="399" r:id="rId33"/>
    <p:sldId id="521" r:id="rId34"/>
    <p:sldId id="400" r:id="rId35"/>
    <p:sldId id="548" r:id="rId36"/>
    <p:sldId id="401" r:id="rId37"/>
    <p:sldId id="522" r:id="rId38"/>
    <p:sldId id="554" r:id="rId39"/>
    <p:sldId id="402" r:id="rId40"/>
    <p:sldId id="523" r:id="rId41"/>
    <p:sldId id="403" r:id="rId42"/>
    <p:sldId id="506" r:id="rId43"/>
    <p:sldId id="404" r:id="rId44"/>
    <p:sldId id="507" r:id="rId45"/>
    <p:sldId id="405" r:id="rId46"/>
    <p:sldId id="536" r:id="rId47"/>
    <p:sldId id="550" r:id="rId48"/>
    <p:sldId id="551" r:id="rId49"/>
    <p:sldId id="411" r:id="rId50"/>
    <p:sldId id="510" r:id="rId51"/>
    <p:sldId id="552" r:id="rId52"/>
    <p:sldId id="414" r:id="rId53"/>
    <p:sldId id="511" r:id="rId54"/>
    <p:sldId id="553" r:id="rId55"/>
    <p:sldId id="416" r:id="rId56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00CC"/>
    <a:srgbClr val="0066FF"/>
    <a:srgbClr val="DBEEF4"/>
    <a:srgbClr val="F79646"/>
    <a:srgbClr val="E46C0A"/>
    <a:srgbClr val="6DAA2D"/>
    <a:srgbClr val="7F7F7F"/>
    <a:srgbClr val="F68426"/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76" autoAdjust="0"/>
    <p:restoredTop sz="9466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620"/>
        <p:guide pos="283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Relationship Id="rId4" Type="http://schemas.openxmlformats.org/officeDocument/2006/relationships/image" Target="../media/image4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image" Target="../media/image55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4" Type="http://schemas.openxmlformats.org/officeDocument/2006/relationships/image" Target="../media/image9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image" Target="../media/image57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62.emf"/><Relationship Id="rId1" Type="http://schemas.openxmlformats.org/officeDocument/2006/relationships/image" Target="../media/image61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emf"/><Relationship Id="rId1" Type="http://schemas.openxmlformats.org/officeDocument/2006/relationships/image" Target="../media/image64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image" Target="../media/image67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image" Target="../media/image69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emf"/><Relationship Id="rId1" Type="http://schemas.openxmlformats.org/officeDocument/2006/relationships/image" Target="../media/image71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emf"/><Relationship Id="rId1" Type="http://schemas.openxmlformats.org/officeDocument/2006/relationships/image" Target="../media/image73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emf"/><Relationship Id="rId1" Type="http://schemas.openxmlformats.org/officeDocument/2006/relationships/image" Target="../media/image7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4" Type="http://schemas.openxmlformats.org/officeDocument/2006/relationships/image" Target="../media/image13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emf"/><Relationship Id="rId1" Type="http://schemas.openxmlformats.org/officeDocument/2006/relationships/image" Target="../media/image77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2" Type="http://schemas.openxmlformats.org/officeDocument/2006/relationships/image" Target="../media/image80.emf"/><Relationship Id="rId1" Type="http://schemas.openxmlformats.org/officeDocument/2006/relationships/image" Target="../media/image79.emf"/><Relationship Id="rId4" Type="http://schemas.openxmlformats.org/officeDocument/2006/relationships/image" Target="../media/image82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2" Type="http://schemas.openxmlformats.org/officeDocument/2006/relationships/image" Target="../media/image84.emf"/><Relationship Id="rId1" Type="http://schemas.openxmlformats.org/officeDocument/2006/relationships/image" Target="../media/image83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e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emf"/><Relationship Id="rId2" Type="http://schemas.openxmlformats.org/officeDocument/2006/relationships/image" Target="../media/image88.emf"/><Relationship Id="rId1" Type="http://schemas.openxmlformats.org/officeDocument/2006/relationships/image" Target="../media/image87.e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emf"/><Relationship Id="rId1" Type="http://schemas.openxmlformats.org/officeDocument/2006/relationships/image" Target="../media/image90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e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5.emf"/><Relationship Id="rId1" Type="http://schemas.openxmlformats.org/officeDocument/2006/relationships/image" Target="../media/image94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4" Type="http://schemas.openxmlformats.org/officeDocument/2006/relationships/image" Target="../media/image17.e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emf"/><Relationship Id="rId2" Type="http://schemas.openxmlformats.org/officeDocument/2006/relationships/image" Target="../media/image98.emf"/><Relationship Id="rId1" Type="http://schemas.openxmlformats.org/officeDocument/2006/relationships/image" Target="../media/image97.emf"/><Relationship Id="rId5" Type="http://schemas.openxmlformats.org/officeDocument/2006/relationships/image" Target="../media/image101.emf"/><Relationship Id="rId4" Type="http://schemas.openxmlformats.org/officeDocument/2006/relationships/image" Target="../media/image100.e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emf"/><Relationship Id="rId2" Type="http://schemas.openxmlformats.org/officeDocument/2006/relationships/image" Target="../media/image103.emf"/><Relationship Id="rId1" Type="http://schemas.openxmlformats.org/officeDocument/2006/relationships/image" Target="../media/image102.emf"/><Relationship Id="rId4" Type="http://schemas.openxmlformats.org/officeDocument/2006/relationships/image" Target="../media/image105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6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7.e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emf"/><Relationship Id="rId1" Type="http://schemas.openxmlformats.org/officeDocument/2006/relationships/image" Target="../media/image109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1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4" Type="http://schemas.openxmlformats.org/officeDocument/2006/relationships/image" Target="../media/image21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FAAE2-9B52-45C5-968D-2B2024B388D1}" type="datetimeFigureOut">
              <a:rPr lang="zh-CN" altLang="en-US" smtClean="0"/>
              <a:pPr/>
              <a:t>2016/3/3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49126-AB6B-4ABE-B579-A9E4DC2C98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4718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20279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D:\Teliss_Tong\Copy\定期备份\工作备份\！PPT图片及版面资源\06-PPT精选插图\10-综合\脚印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 rot="5400000">
            <a:off x="3446704" y="-543896"/>
            <a:ext cx="2250591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11724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51" r:id="rId3"/>
    <p:sldLayoutId id="2147483656" r:id="rId4"/>
  </p:sldLayoutIdLst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68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201" indent="-257201" algn="l" defTabSz="68586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68" indent="-214334" algn="l" defTabSz="685868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36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70" indent="-171467" algn="l" defTabSz="685868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205" indent="-171467" algn="l" defTabSz="685868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138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73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07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42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8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03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37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72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06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4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7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4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package" Target="../embeddings/Microsoft_Office_Word___17.docx"/><Relationship Id="rId5" Type="http://schemas.openxmlformats.org/officeDocument/2006/relationships/package" Target="../embeddings/Microsoft_Office_Word___16.docx"/><Relationship Id="rId4" Type="http://schemas.openxmlformats.org/officeDocument/2006/relationships/package" Target="../embeddings/Microsoft_Office_Word___15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package" Target="../embeddings/Microsoft_Office_Word___19.docx"/><Relationship Id="rId5" Type="http://schemas.openxmlformats.org/officeDocument/2006/relationships/package" Target="../embeddings/Microsoft_Office_Word___18.docx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0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4" Type="http://schemas.openxmlformats.org/officeDocument/2006/relationships/package" Target="../embeddings/Microsoft_Office_Word___22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package" Target="../embeddings/Microsoft_Office_Word___25.docx"/><Relationship Id="rId5" Type="http://schemas.openxmlformats.org/officeDocument/2006/relationships/package" Target="../embeddings/Microsoft_Office_Word___24.docx"/><Relationship Id="rId4" Type="http://schemas.openxmlformats.org/officeDocument/2006/relationships/package" Target="../embeddings/Microsoft_Office_Word___23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6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4" Type="http://schemas.openxmlformats.org/officeDocument/2006/relationships/package" Target="../embeddings/Microsoft_Office_Word___27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8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4" Type="http://schemas.openxmlformats.org/officeDocument/2006/relationships/package" Target="../embeddings/Microsoft_Office_Word___29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0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5" Type="http://schemas.openxmlformats.org/officeDocument/2006/relationships/package" Target="../embeddings/Microsoft_Office_Word___32.docx"/><Relationship Id="rId4" Type="http://schemas.openxmlformats.org/officeDocument/2006/relationships/package" Target="../embeddings/Microsoft_Office_Word___31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3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package" Target="../embeddings/Microsoft_Office_Word___36.docx"/><Relationship Id="rId5" Type="http://schemas.openxmlformats.org/officeDocument/2006/relationships/package" Target="../embeddings/Microsoft_Office_Word___35.docx"/><Relationship Id="rId4" Type="http://schemas.openxmlformats.org/officeDocument/2006/relationships/package" Target="../embeddings/Microsoft_Office_Word___34.docx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7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8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5" Type="http://schemas.openxmlformats.org/officeDocument/2006/relationships/package" Target="../embeddings/Microsoft_Office_Word___40.docx"/><Relationship Id="rId4" Type="http://schemas.openxmlformats.org/officeDocument/2006/relationships/package" Target="../embeddings/Microsoft_Office_Word___39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41.docx"/><Relationship Id="rId7" Type="http://schemas.openxmlformats.org/officeDocument/2006/relationships/package" Target="../embeddings/Microsoft_Office_Word___43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package" Target="../embeddings/Microsoft_Office_Word___42.docx"/><Relationship Id="rId5" Type="http://schemas.openxmlformats.org/officeDocument/2006/relationships/image" Target="../media/image24.png"/><Relationship Id="rId4" Type="http://schemas.openxmlformats.org/officeDocument/2006/relationships/slide" Target="slide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13" Type="http://schemas.openxmlformats.org/officeDocument/2006/relationships/slide" Target="slide49.xml"/><Relationship Id="rId3" Type="http://schemas.openxmlformats.org/officeDocument/2006/relationships/slide" Target="slide24.xml"/><Relationship Id="rId7" Type="http://schemas.openxmlformats.org/officeDocument/2006/relationships/slide" Target="slide34.xml"/><Relationship Id="rId12" Type="http://schemas.openxmlformats.org/officeDocument/2006/relationships/slide" Target="slide45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45.docx"/><Relationship Id="rId1" Type="http://schemas.openxmlformats.org/officeDocument/2006/relationships/vmlDrawing" Target="../drawings/vmlDrawing17.vml"/><Relationship Id="rId6" Type="http://schemas.openxmlformats.org/officeDocument/2006/relationships/slide" Target="slide32.xml"/><Relationship Id="rId11" Type="http://schemas.openxmlformats.org/officeDocument/2006/relationships/slide" Target="slide43.xml"/><Relationship Id="rId5" Type="http://schemas.openxmlformats.org/officeDocument/2006/relationships/slide" Target="slide29.xml"/><Relationship Id="rId15" Type="http://schemas.openxmlformats.org/officeDocument/2006/relationships/package" Target="../embeddings/Microsoft_Office_Word___44.docx"/><Relationship Id="rId10" Type="http://schemas.openxmlformats.org/officeDocument/2006/relationships/slide" Target="slide41.xml"/><Relationship Id="rId4" Type="http://schemas.openxmlformats.org/officeDocument/2006/relationships/slide" Target="slide27.xml"/><Relationship Id="rId9" Type="http://schemas.openxmlformats.org/officeDocument/2006/relationships/slide" Target="slide39.xml"/><Relationship Id="rId14" Type="http://schemas.openxmlformats.org/officeDocument/2006/relationships/slide" Target="slide5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13" Type="http://schemas.openxmlformats.org/officeDocument/2006/relationships/slide" Target="slide49.xml"/><Relationship Id="rId3" Type="http://schemas.openxmlformats.org/officeDocument/2006/relationships/slide" Target="slide24.xml"/><Relationship Id="rId7" Type="http://schemas.openxmlformats.org/officeDocument/2006/relationships/slide" Target="slide34.xml"/><Relationship Id="rId12" Type="http://schemas.openxmlformats.org/officeDocument/2006/relationships/slide" Target="slide45.xml"/><Relationship Id="rId17" Type="http://schemas.openxmlformats.org/officeDocument/2006/relationships/package" Target="../embeddings/Microsoft_Office_Word___48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47.docx"/><Relationship Id="rId1" Type="http://schemas.openxmlformats.org/officeDocument/2006/relationships/vmlDrawing" Target="../drawings/vmlDrawing18.vml"/><Relationship Id="rId6" Type="http://schemas.openxmlformats.org/officeDocument/2006/relationships/slide" Target="slide32.xml"/><Relationship Id="rId11" Type="http://schemas.openxmlformats.org/officeDocument/2006/relationships/slide" Target="slide43.xml"/><Relationship Id="rId5" Type="http://schemas.openxmlformats.org/officeDocument/2006/relationships/slide" Target="slide29.xml"/><Relationship Id="rId15" Type="http://schemas.openxmlformats.org/officeDocument/2006/relationships/package" Target="../embeddings/Microsoft_Office_Word___46.docx"/><Relationship Id="rId10" Type="http://schemas.openxmlformats.org/officeDocument/2006/relationships/slide" Target="slide41.xml"/><Relationship Id="rId4" Type="http://schemas.openxmlformats.org/officeDocument/2006/relationships/slide" Target="slide27.xml"/><Relationship Id="rId9" Type="http://schemas.openxmlformats.org/officeDocument/2006/relationships/slide" Target="slide39.xml"/><Relationship Id="rId14" Type="http://schemas.openxmlformats.org/officeDocument/2006/relationships/slide" Target="slide5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13" Type="http://schemas.openxmlformats.org/officeDocument/2006/relationships/slide" Target="slide49.xml"/><Relationship Id="rId3" Type="http://schemas.openxmlformats.org/officeDocument/2006/relationships/slide" Target="slide24.xml"/><Relationship Id="rId7" Type="http://schemas.openxmlformats.org/officeDocument/2006/relationships/slide" Target="slide34.xml"/><Relationship Id="rId12" Type="http://schemas.openxmlformats.org/officeDocument/2006/relationships/slide" Target="slide45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50.docx"/><Relationship Id="rId1" Type="http://schemas.openxmlformats.org/officeDocument/2006/relationships/vmlDrawing" Target="../drawings/vmlDrawing19.vml"/><Relationship Id="rId6" Type="http://schemas.openxmlformats.org/officeDocument/2006/relationships/slide" Target="slide32.xml"/><Relationship Id="rId11" Type="http://schemas.openxmlformats.org/officeDocument/2006/relationships/slide" Target="slide43.xml"/><Relationship Id="rId5" Type="http://schemas.openxmlformats.org/officeDocument/2006/relationships/slide" Target="slide29.xml"/><Relationship Id="rId15" Type="http://schemas.openxmlformats.org/officeDocument/2006/relationships/package" Target="../embeddings/Microsoft_Office_Word___49.docx"/><Relationship Id="rId10" Type="http://schemas.openxmlformats.org/officeDocument/2006/relationships/slide" Target="slide41.xml"/><Relationship Id="rId4" Type="http://schemas.openxmlformats.org/officeDocument/2006/relationships/slide" Target="slide27.xml"/><Relationship Id="rId9" Type="http://schemas.openxmlformats.org/officeDocument/2006/relationships/slide" Target="slide39.xml"/><Relationship Id="rId14" Type="http://schemas.openxmlformats.org/officeDocument/2006/relationships/slide" Target="slide5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13" Type="http://schemas.openxmlformats.org/officeDocument/2006/relationships/slide" Target="slide49.xml"/><Relationship Id="rId3" Type="http://schemas.openxmlformats.org/officeDocument/2006/relationships/slide" Target="slide24.xml"/><Relationship Id="rId7" Type="http://schemas.openxmlformats.org/officeDocument/2006/relationships/slide" Target="slide34.xml"/><Relationship Id="rId12" Type="http://schemas.openxmlformats.org/officeDocument/2006/relationships/slide" Target="slide45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52.docx"/><Relationship Id="rId1" Type="http://schemas.openxmlformats.org/officeDocument/2006/relationships/vmlDrawing" Target="../drawings/vmlDrawing20.vml"/><Relationship Id="rId6" Type="http://schemas.openxmlformats.org/officeDocument/2006/relationships/slide" Target="slide32.xml"/><Relationship Id="rId11" Type="http://schemas.openxmlformats.org/officeDocument/2006/relationships/slide" Target="slide43.xml"/><Relationship Id="rId5" Type="http://schemas.openxmlformats.org/officeDocument/2006/relationships/slide" Target="slide29.xml"/><Relationship Id="rId15" Type="http://schemas.openxmlformats.org/officeDocument/2006/relationships/package" Target="../embeddings/Microsoft_Office_Word___51.docx"/><Relationship Id="rId10" Type="http://schemas.openxmlformats.org/officeDocument/2006/relationships/slide" Target="slide41.xml"/><Relationship Id="rId4" Type="http://schemas.openxmlformats.org/officeDocument/2006/relationships/slide" Target="slide27.xml"/><Relationship Id="rId9" Type="http://schemas.openxmlformats.org/officeDocument/2006/relationships/slide" Target="slide39.xml"/><Relationship Id="rId14" Type="http://schemas.openxmlformats.org/officeDocument/2006/relationships/slide" Target="slide5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13" Type="http://schemas.openxmlformats.org/officeDocument/2006/relationships/slide" Target="slide49.xml"/><Relationship Id="rId3" Type="http://schemas.openxmlformats.org/officeDocument/2006/relationships/slide" Target="slide24.xml"/><Relationship Id="rId7" Type="http://schemas.openxmlformats.org/officeDocument/2006/relationships/slide" Target="slide34.xml"/><Relationship Id="rId12" Type="http://schemas.openxmlformats.org/officeDocument/2006/relationships/slide" Target="slide4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6" Type="http://schemas.openxmlformats.org/officeDocument/2006/relationships/slide" Target="slide32.xml"/><Relationship Id="rId11" Type="http://schemas.openxmlformats.org/officeDocument/2006/relationships/slide" Target="slide43.xml"/><Relationship Id="rId5" Type="http://schemas.openxmlformats.org/officeDocument/2006/relationships/slide" Target="slide29.xml"/><Relationship Id="rId15" Type="http://schemas.openxmlformats.org/officeDocument/2006/relationships/package" Target="../embeddings/Microsoft_Office_Word___53.docx"/><Relationship Id="rId10" Type="http://schemas.openxmlformats.org/officeDocument/2006/relationships/slide" Target="slide41.xml"/><Relationship Id="rId4" Type="http://schemas.openxmlformats.org/officeDocument/2006/relationships/slide" Target="slide27.xml"/><Relationship Id="rId9" Type="http://schemas.openxmlformats.org/officeDocument/2006/relationships/slide" Target="slide39.xml"/><Relationship Id="rId14" Type="http://schemas.openxmlformats.org/officeDocument/2006/relationships/slide" Target="slide5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13" Type="http://schemas.openxmlformats.org/officeDocument/2006/relationships/slide" Target="slide49.xml"/><Relationship Id="rId3" Type="http://schemas.openxmlformats.org/officeDocument/2006/relationships/slide" Target="slide24.xml"/><Relationship Id="rId7" Type="http://schemas.openxmlformats.org/officeDocument/2006/relationships/slide" Target="slide34.xml"/><Relationship Id="rId12" Type="http://schemas.openxmlformats.org/officeDocument/2006/relationships/slide" Target="slide4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Relationship Id="rId6" Type="http://schemas.openxmlformats.org/officeDocument/2006/relationships/slide" Target="slide32.xml"/><Relationship Id="rId11" Type="http://schemas.openxmlformats.org/officeDocument/2006/relationships/slide" Target="slide43.xml"/><Relationship Id="rId5" Type="http://schemas.openxmlformats.org/officeDocument/2006/relationships/slide" Target="slide29.xml"/><Relationship Id="rId15" Type="http://schemas.openxmlformats.org/officeDocument/2006/relationships/package" Target="../embeddings/Microsoft_Office_Word___54.docx"/><Relationship Id="rId10" Type="http://schemas.openxmlformats.org/officeDocument/2006/relationships/slide" Target="slide41.xml"/><Relationship Id="rId4" Type="http://schemas.openxmlformats.org/officeDocument/2006/relationships/slide" Target="slide27.xml"/><Relationship Id="rId9" Type="http://schemas.openxmlformats.org/officeDocument/2006/relationships/slide" Target="slide39.xml"/><Relationship Id="rId14" Type="http://schemas.openxmlformats.org/officeDocument/2006/relationships/slide" Target="slide5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13" Type="http://schemas.openxmlformats.org/officeDocument/2006/relationships/slide" Target="slide49.xml"/><Relationship Id="rId3" Type="http://schemas.openxmlformats.org/officeDocument/2006/relationships/slide" Target="slide24.xml"/><Relationship Id="rId7" Type="http://schemas.openxmlformats.org/officeDocument/2006/relationships/slide" Target="slide34.xml"/><Relationship Id="rId12" Type="http://schemas.openxmlformats.org/officeDocument/2006/relationships/slide" Target="slide45.xml"/><Relationship Id="rId17" Type="http://schemas.openxmlformats.org/officeDocument/2006/relationships/package" Target="../embeddings/Microsoft_Office_Word___57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56.docx"/><Relationship Id="rId1" Type="http://schemas.openxmlformats.org/officeDocument/2006/relationships/vmlDrawing" Target="../drawings/vmlDrawing23.vml"/><Relationship Id="rId6" Type="http://schemas.openxmlformats.org/officeDocument/2006/relationships/slide" Target="slide32.xml"/><Relationship Id="rId11" Type="http://schemas.openxmlformats.org/officeDocument/2006/relationships/slide" Target="slide43.xml"/><Relationship Id="rId5" Type="http://schemas.openxmlformats.org/officeDocument/2006/relationships/slide" Target="slide29.xml"/><Relationship Id="rId15" Type="http://schemas.openxmlformats.org/officeDocument/2006/relationships/package" Target="../embeddings/Microsoft_Office_Word___55.docx"/><Relationship Id="rId10" Type="http://schemas.openxmlformats.org/officeDocument/2006/relationships/slide" Target="slide41.xml"/><Relationship Id="rId4" Type="http://schemas.openxmlformats.org/officeDocument/2006/relationships/slide" Target="slide27.xml"/><Relationship Id="rId9" Type="http://schemas.openxmlformats.org/officeDocument/2006/relationships/slide" Target="slide39.xml"/><Relationship Id="rId14" Type="http://schemas.openxmlformats.org/officeDocument/2006/relationships/slide" Target="slide5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13" Type="http://schemas.openxmlformats.org/officeDocument/2006/relationships/slide" Target="slide49.xml"/><Relationship Id="rId3" Type="http://schemas.openxmlformats.org/officeDocument/2006/relationships/slide" Target="slide24.xml"/><Relationship Id="rId7" Type="http://schemas.openxmlformats.org/officeDocument/2006/relationships/slide" Target="slide34.xml"/><Relationship Id="rId12" Type="http://schemas.openxmlformats.org/officeDocument/2006/relationships/slide" Target="slide45.xml"/><Relationship Id="rId17" Type="http://schemas.openxmlformats.org/officeDocument/2006/relationships/package" Target="../embeddings/Microsoft_Office_Word___60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59.docx"/><Relationship Id="rId1" Type="http://schemas.openxmlformats.org/officeDocument/2006/relationships/vmlDrawing" Target="../drawings/vmlDrawing24.vml"/><Relationship Id="rId6" Type="http://schemas.openxmlformats.org/officeDocument/2006/relationships/slide" Target="slide32.xml"/><Relationship Id="rId11" Type="http://schemas.openxmlformats.org/officeDocument/2006/relationships/slide" Target="slide43.xml"/><Relationship Id="rId5" Type="http://schemas.openxmlformats.org/officeDocument/2006/relationships/slide" Target="slide29.xml"/><Relationship Id="rId15" Type="http://schemas.openxmlformats.org/officeDocument/2006/relationships/package" Target="../embeddings/Microsoft_Office_Word___58.docx"/><Relationship Id="rId10" Type="http://schemas.openxmlformats.org/officeDocument/2006/relationships/slide" Target="slide41.xml"/><Relationship Id="rId4" Type="http://schemas.openxmlformats.org/officeDocument/2006/relationships/slide" Target="slide27.xml"/><Relationship Id="rId9" Type="http://schemas.openxmlformats.org/officeDocument/2006/relationships/slide" Target="slide39.xml"/><Relationship Id="rId14" Type="http://schemas.openxmlformats.org/officeDocument/2006/relationships/slide" Target="slide5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13" Type="http://schemas.openxmlformats.org/officeDocument/2006/relationships/slide" Target="slide49.xml"/><Relationship Id="rId3" Type="http://schemas.openxmlformats.org/officeDocument/2006/relationships/slide" Target="slide24.xml"/><Relationship Id="rId7" Type="http://schemas.openxmlformats.org/officeDocument/2006/relationships/slide" Target="slide34.xml"/><Relationship Id="rId12" Type="http://schemas.openxmlformats.org/officeDocument/2006/relationships/slide" Target="slide45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62.docx"/><Relationship Id="rId1" Type="http://schemas.openxmlformats.org/officeDocument/2006/relationships/vmlDrawing" Target="../drawings/vmlDrawing25.vml"/><Relationship Id="rId6" Type="http://schemas.openxmlformats.org/officeDocument/2006/relationships/slide" Target="slide32.xml"/><Relationship Id="rId11" Type="http://schemas.openxmlformats.org/officeDocument/2006/relationships/slide" Target="slide43.xml"/><Relationship Id="rId5" Type="http://schemas.openxmlformats.org/officeDocument/2006/relationships/slide" Target="slide29.xml"/><Relationship Id="rId15" Type="http://schemas.openxmlformats.org/officeDocument/2006/relationships/package" Target="../embeddings/Microsoft_Office_Word___61.docx"/><Relationship Id="rId10" Type="http://schemas.openxmlformats.org/officeDocument/2006/relationships/slide" Target="slide41.xml"/><Relationship Id="rId4" Type="http://schemas.openxmlformats.org/officeDocument/2006/relationships/slide" Target="slide27.xml"/><Relationship Id="rId9" Type="http://schemas.openxmlformats.org/officeDocument/2006/relationships/slide" Target="slide39.xml"/><Relationship Id="rId14" Type="http://schemas.openxmlformats.org/officeDocument/2006/relationships/slide" Target="slide5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13" Type="http://schemas.openxmlformats.org/officeDocument/2006/relationships/slide" Target="slide49.xml"/><Relationship Id="rId3" Type="http://schemas.openxmlformats.org/officeDocument/2006/relationships/slide" Target="slide24.xml"/><Relationship Id="rId7" Type="http://schemas.openxmlformats.org/officeDocument/2006/relationships/slide" Target="slide34.xml"/><Relationship Id="rId12" Type="http://schemas.openxmlformats.org/officeDocument/2006/relationships/slide" Target="slide45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64.docx"/><Relationship Id="rId1" Type="http://schemas.openxmlformats.org/officeDocument/2006/relationships/vmlDrawing" Target="../drawings/vmlDrawing26.vml"/><Relationship Id="rId6" Type="http://schemas.openxmlformats.org/officeDocument/2006/relationships/slide" Target="slide32.xml"/><Relationship Id="rId11" Type="http://schemas.openxmlformats.org/officeDocument/2006/relationships/slide" Target="slide43.xml"/><Relationship Id="rId5" Type="http://schemas.openxmlformats.org/officeDocument/2006/relationships/slide" Target="slide29.xml"/><Relationship Id="rId15" Type="http://schemas.openxmlformats.org/officeDocument/2006/relationships/package" Target="../embeddings/Microsoft_Office_Word___63.docx"/><Relationship Id="rId10" Type="http://schemas.openxmlformats.org/officeDocument/2006/relationships/slide" Target="slide41.xml"/><Relationship Id="rId4" Type="http://schemas.openxmlformats.org/officeDocument/2006/relationships/slide" Target="slide27.xml"/><Relationship Id="rId9" Type="http://schemas.openxmlformats.org/officeDocument/2006/relationships/slide" Target="slide39.xml"/><Relationship Id="rId14" Type="http://schemas.openxmlformats.org/officeDocument/2006/relationships/slide" Target="slide5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13" Type="http://schemas.openxmlformats.org/officeDocument/2006/relationships/slide" Target="slide49.xml"/><Relationship Id="rId3" Type="http://schemas.openxmlformats.org/officeDocument/2006/relationships/slide" Target="slide24.xml"/><Relationship Id="rId7" Type="http://schemas.openxmlformats.org/officeDocument/2006/relationships/slide" Target="slide34.xml"/><Relationship Id="rId12" Type="http://schemas.openxmlformats.org/officeDocument/2006/relationships/slide" Target="slide45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66.docx"/><Relationship Id="rId1" Type="http://schemas.openxmlformats.org/officeDocument/2006/relationships/vmlDrawing" Target="../drawings/vmlDrawing27.vml"/><Relationship Id="rId6" Type="http://schemas.openxmlformats.org/officeDocument/2006/relationships/slide" Target="slide32.xml"/><Relationship Id="rId11" Type="http://schemas.openxmlformats.org/officeDocument/2006/relationships/slide" Target="slide43.xml"/><Relationship Id="rId5" Type="http://schemas.openxmlformats.org/officeDocument/2006/relationships/slide" Target="slide29.xml"/><Relationship Id="rId15" Type="http://schemas.openxmlformats.org/officeDocument/2006/relationships/package" Target="../embeddings/Microsoft_Office_Word___65.docx"/><Relationship Id="rId10" Type="http://schemas.openxmlformats.org/officeDocument/2006/relationships/slide" Target="slide41.xml"/><Relationship Id="rId4" Type="http://schemas.openxmlformats.org/officeDocument/2006/relationships/slide" Target="slide27.xml"/><Relationship Id="rId9" Type="http://schemas.openxmlformats.org/officeDocument/2006/relationships/slide" Target="slide39.xml"/><Relationship Id="rId14" Type="http://schemas.openxmlformats.org/officeDocument/2006/relationships/slide" Target="slide5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13" Type="http://schemas.openxmlformats.org/officeDocument/2006/relationships/slide" Target="slide49.xml"/><Relationship Id="rId3" Type="http://schemas.openxmlformats.org/officeDocument/2006/relationships/slide" Target="slide24.xml"/><Relationship Id="rId7" Type="http://schemas.openxmlformats.org/officeDocument/2006/relationships/slide" Target="slide34.xml"/><Relationship Id="rId12" Type="http://schemas.openxmlformats.org/officeDocument/2006/relationships/slide" Target="slide45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68.docx"/><Relationship Id="rId1" Type="http://schemas.openxmlformats.org/officeDocument/2006/relationships/vmlDrawing" Target="../drawings/vmlDrawing28.vml"/><Relationship Id="rId6" Type="http://schemas.openxmlformats.org/officeDocument/2006/relationships/slide" Target="slide32.xml"/><Relationship Id="rId11" Type="http://schemas.openxmlformats.org/officeDocument/2006/relationships/slide" Target="slide43.xml"/><Relationship Id="rId5" Type="http://schemas.openxmlformats.org/officeDocument/2006/relationships/slide" Target="slide29.xml"/><Relationship Id="rId15" Type="http://schemas.openxmlformats.org/officeDocument/2006/relationships/package" Target="../embeddings/Microsoft_Office_Word___67.docx"/><Relationship Id="rId10" Type="http://schemas.openxmlformats.org/officeDocument/2006/relationships/slide" Target="slide41.xml"/><Relationship Id="rId4" Type="http://schemas.openxmlformats.org/officeDocument/2006/relationships/slide" Target="slide27.xml"/><Relationship Id="rId9" Type="http://schemas.openxmlformats.org/officeDocument/2006/relationships/slide" Target="slide39.xml"/><Relationship Id="rId14" Type="http://schemas.openxmlformats.org/officeDocument/2006/relationships/slide" Target="slide5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13" Type="http://schemas.openxmlformats.org/officeDocument/2006/relationships/slide" Target="slide49.xml"/><Relationship Id="rId3" Type="http://schemas.openxmlformats.org/officeDocument/2006/relationships/slide" Target="slide24.xml"/><Relationship Id="rId7" Type="http://schemas.openxmlformats.org/officeDocument/2006/relationships/slide" Target="slide34.xml"/><Relationship Id="rId12" Type="http://schemas.openxmlformats.org/officeDocument/2006/relationships/slide" Target="slide45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70.docx"/><Relationship Id="rId1" Type="http://schemas.openxmlformats.org/officeDocument/2006/relationships/vmlDrawing" Target="../drawings/vmlDrawing29.vml"/><Relationship Id="rId6" Type="http://schemas.openxmlformats.org/officeDocument/2006/relationships/slide" Target="slide32.xml"/><Relationship Id="rId11" Type="http://schemas.openxmlformats.org/officeDocument/2006/relationships/slide" Target="slide43.xml"/><Relationship Id="rId5" Type="http://schemas.openxmlformats.org/officeDocument/2006/relationships/slide" Target="slide29.xml"/><Relationship Id="rId15" Type="http://schemas.openxmlformats.org/officeDocument/2006/relationships/package" Target="../embeddings/Microsoft_Office_Word___69.docx"/><Relationship Id="rId10" Type="http://schemas.openxmlformats.org/officeDocument/2006/relationships/slide" Target="slide41.xml"/><Relationship Id="rId4" Type="http://schemas.openxmlformats.org/officeDocument/2006/relationships/slide" Target="slide27.xml"/><Relationship Id="rId9" Type="http://schemas.openxmlformats.org/officeDocument/2006/relationships/slide" Target="slide39.xml"/><Relationship Id="rId14" Type="http://schemas.openxmlformats.org/officeDocument/2006/relationships/slide" Target="slide5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13" Type="http://schemas.openxmlformats.org/officeDocument/2006/relationships/slide" Target="slide49.xml"/><Relationship Id="rId3" Type="http://schemas.openxmlformats.org/officeDocument/2006/relationships/slide" Target="slide24.xml"/><Relationship Id="rId7" Type="http://schemas.openxmlformats.org/officeDocument/2006/relationships/slide" Target="slide34.xml"/><Relationship Id="rId12" Type="http://schemas.openxmlformats.org/officeDocument/2006/relationships/slide" Target="slide45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72.docx"/><Relationship Id="rId1" Type="http://schemas.openxmlformats.org/officeDocument/2006/relationships/vmlDrawing" Target="../drawings/vmlDrawing30.vml"/><Relationship Id="rId6" Type="http://schemas.openxmlformats.org/officeDocument/2006/relationships/slide" Target="slide32.xml"/><Relationship Id="rId11" Type="http://schemas.openxmlformats.org/officeDocument/2006/relationships/slide" Target="slide43.xml"/><Relationship Id="rId5" Type="http://schemas.openxmlformats.org/officeDocument/2006/relationships/slide" Target="slide29.xml"/><Relationship Id="rId15" Type="http://schemas.openxmlformats.org/officeDocument/2006/relationships/package" Target="../embeddings/Microsoft_Office_Word___71.docx"/><Relationship Id="rId10" Type="http://schemas.openxmlformats.org/officeDocument/2006/relationships/slide" Target="slide41.xml"/><Relationship Id="rId4" Type="http://schemas.openxmlformats.org/officeDocument/2006/relationships/slide" Target="slide27.xml"/><Relationship Id="rId9" Type="http://schemas.openxmlformats.org/officeDocument/2006/relationships/slide" Target="slide39.xml"/><Relationship Id="rId14" Type="http://schemas.openxmlformats.org/officeDocument/2006/relationships/slide" Target="slide5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13" Type="http://schemas.openxmlformats.org/officeDocument/2006/relationships/slide" Target="slide49.xml"/><Relationship Id="rId18" Type="http://schemas.openxmlformats.org/officeDocument/2006/relationships/package" Target="../embeddings/Microsoft_Office_Word___76.docx"/><Relationship Id="rId3" Type="http://schemas.openxmlformats.org/officeDocument/2006/relationships/slide" Target="slide24.xml"/><Relationship Id="rId7" Type="http://schemas.openxmlformats.org/officeDocument/2006/relationships/slide" Target="slide34.xml"/><Relationship Id="rId12" Type="http://schemas.openxmlformats.org/officeDocument/2006/relationships/slide" Target="slide45.xml"/><Relationship Id="rId17" Type="http://schemas.openxmlformats.org/officeDocument/2006/relationships/package" Target="../embeddings/Microsoft_Office_Word___75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74.docx"/><Relationship Id="rId1" Type="http://schemas.openxmlformats.org/officeDocument/2006/relationships/vmlDrawing" Target="../drawings/vmlDrawing31.vml"/><Relationship Id="rId6" Type="http://schemas.openxmlformats.org/officeDocument/2006/relationships/slide" Target="slide32.xml"/><Relationship Id="rId11" Type="http://schemas.openxmlformats.org/officeDocument/2006/relationships/slide" Target="slide43.xml"/><Relationship Id="rId5" Type="http://schemas.openxmlformats.org/officeDocument/2006/relationships/slide" Target="slide29.xml"/><Relationship Id="rId15" Type="http://schemas.openxmlformats.org/officeDocument/2006/relationships/package" Target="../embeddings/Microsoft_Office_Word___73.docx"/><Relationship Id="rId10" Type="http://schemas.openxmlformats.org/officeDocument/2006/relationships/slide" Target="slide41.xml"/><Relationship Id="rId4" Type="http://schemas.openxmlformats.org/officeDocument/2006/relationships/slide" Target="slide27.xml"/><Relationship Id="rId9" Type="http://schemas.openxmlformats.org/officeDocument/2006/relationships/slide" Target="slide39.xml"/><Relationship Id="rId14" Type="http://schemas.openxmlformats.org/officeDocument/2006/relationships/slide" Target="slide5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13" Type="http://schemas.openxmlformats.org/officeDocument/2006/relationships/slide" Target="slide49.xml"/><Relationship Id="rId3" Type="http://schemas.openxmlformats.org/officeDocument/2006/relationships/slide" Target="slide24.xml"/><Relationship Id="rId7" Type="http://schemas.openxmlformats.org/officeDocument/2006/relationships/slide" Target="slide34.xml"/><Relationship Id="rId12" Type="http://schemas.openxmlformats.org/officeDocument/2006/relationships/slide" Target="slide45.xml"/><Relationship Id="rId17" Type="http://schemas.openxmlformats.org/officeDocument/2006/relationships/package" Target="../embeddings/Microsoft_Office_Word___79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78.docx"/><Relationship Id="rId1" Type="http://schemas.openxmlformats.org/officeDocument/2006/relationships/vmlDrawing" Target="../drawings/vmlDrawing32.vml"/><Relationship Id="rId6" Type="http://schemas.openxmlformats.org/officeDocument/2006/relationships/slide" Target="slide32.xml"/><Relationship Id="rId11" Type="http://schemas.openxmlformats.org/officeDocument/2006/relationships/slide" Target="slide43.xml"/><Relationship Id="rId5" Type="http://schemas.openxmlformats.org/officeDocument/2006/relationships/slide" Target="slide29.xml"/><Relationship Id="rId15" Type="http://schemas.openxmlformats.org/officeDocument/2006/relationships/package" Target="../embeddings/Microsoft_Office_Word___77.docx"/><Relationship Id="rId10" Type="http://schemas.openxmlformats.org/officeDocument/2006/relationships/slide" Target="slide41.xml"/><Relationship Id="rId4" Type="http://schemas.openxmlformats.org/officeDocument/2006/relationships/slide" Target="slide27.xml"/><Relationship Id="rId9" Type="http://schemas.openxmlformats.org/officeDocument/2006/relationships/slide" Target="slide39.xml"/><Relationship Id="rId14" Type="http://schemas.openxmlformats.org/officeDocument/2006/relationships/slide" Target="slide5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slide" Target="slide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13" Type="http://schemas.openxmlformats.org/officeDocument/2006/relationships/slide" Target="slide49.xml"/><Relationship Id="rId3" Type="http://schemas.openxmlformats.org/officeDocument/2006/relationships/slide" Target="slide24.xml"/><Relationship Id="rId7" Type="http://schemas.openxmlformats.org/officeDocument/2006/relationships/slide" Target="slide34.xml"/><Relationship Id="rId12" Type="http://schemas.openxmlformats.org/officeDocument/2006/relationships/slide" Target="slide4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3.vml"/><Relationship Id="rId6" Type="http://schemas.openxmlformats.org/officeDocument/2006/relationships/slide" Target="slide32.xml"/><Relationship Id="rId11" Type="http://schemas.openxmlformats.org/officeDocument/2006/relationships/slide" Target="slide43.xml"/><Relationship Id="rId5" Type="http://schemas.openxmlformats.org/officeDocument/2006/relationships/slide" Target="slide29.xml"/><Relationship Id="rId15" Type="http://schemas.openxmlformats.org/officeDocument/2006/relationships/package" Target="../embeddings/Microsoft_Office_Word___80.docx"/><Relationship Id="rId10" Type="http://schemas.openxmlformats.org/officeDocument/2006/relationships/slide" Target="slide41.xml"/><Relationship Id="rId4" Type="http://schemas.openxmlformats.org/officeDocument/2006/relationships/slide" Target="slide27.xml"/><Relationship Id="rId9" Type="http://schemas.openxmlformats.org/officeDocument/2006/relationships/slide" Target="slide39.xml"/><Relationship Id="rId14" Type="http://schemas.openxmlformats.org/officeDocument/2006/relationships/slide" Target="slide5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13" Type="http://schemas.openxmlformats.org/officeDocument/2006/relationships/slide" Target="slide49.xml"/><Relationship Id="rId3" Type="http://schemas.openxmlformats.org/officeDocument/2006/relationships/slide" Target="slide24.xml"/><Relationship Id="rId7" Type="http://schemas.openxmlformats.org/officeDocument/2006/relationships/slide" Target="slide34.xml"/><Relationship Id="rId12" Type="http://schemas.openxmlformats.org/officeDocument/2006/relationships/slide" Target="slide45.xml"/><Relationship Id="rId17" Type="http://schemas.openxmlformats.org/officeDocument/2006/relationships/package" Target="../embeddings/Microsoft_Office_Word___83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82.docx"/><Relationship Id="rId1" Type="http://schemas.openxmlformats.org/officeDocument/2006/relationships/vmlDrawing" Target="../drawings/vmlDrawing34.vml"/><Relationship Id="rId6" Type="http://schemas.openxmlformats.org/officeDocument/2006/relationships/slide" Target="slide32.xml"/><Relationship Id="rId11" Type="http://schemas.openxmlformats.org/officeDocument/2006/relationships/slide" Target="slide43.xml"/><Relationship Id="rId5" Type="http://schemas.openxmlformats.org/officeDocument/2006/relationships/slide" Target="slide29.xml"/><Relationship Id="rId15" Type="http://schemas.openxmlformats.org/officeDocument/2006/relationships/package" Target="../embeddings/Microsoft_Office_Word___81.docx"/><Relationship Id="rId10" Type="http://schemas.openxmlformats.org/officeDocument/2006/relationships/slide" Target="slide41.xml"/><Relationship Id="rId4" Type="http://schemas.openxmlformats.org/officeDocument/2006/relationships/slide" Target="slide27.xml"/><Relationship Id="rId9" Type="http://schemas.openxmlformats.org/officeDocument/2006/relationships/slide" Target="slide39.xml"/><Relationship Id="rId14" Type="http://schemas.openxmlformats.org/officeDocument/2006/relationships/slide" Target="slide5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13" Type="http://schemas.openxmlformats.org/officeDocument/2006/relationships/slide" Target="slide49.xml"/><Relationship Id="rId3" Type="http://schemas.openxmlformats.org/officeDocument/2006/relationships/slide" Target="slide24.xml"/><Relationship Id="rId7" Type="http://schemas.openxmlformats.org/officeDocument/2006/relationships/slide" Target="slide34.xml"/><Relationship Id="rId12" Type="http://schemas.openxmlformats.org/officeDocument/2006/relationships/slide" Target="slide45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85.docx"/><Relationship Id="rId1" Type="http://schemas.openxmlformats.org/officeDocument/2006/relationships/vmlDrawing" Target="../drawings/vmlDrawing35.vml"/><Relationship Id="rId6" Type="http://schemas.openxmlformats.org/officeDocument/2006/relationships/slide" Target="slide32.xml"/><Relationship Id="rId11" Type="http://schemas.openxmlformats.org/officeDocument/2006/relationships/slide" Target="slide43.xml"/><Relationship Id="rId5" Type="http://schemas.openxmlformats.org/officeDocument/2006/relationships/slide" Target="slide29.xml"/><Relationship Id="rId15" Type="http://schemas.openxmlformats.org/officeDocument/2006/relationships/package" Target="../embeddings/Microsoft_Office_Word___84.docx"/><Relationship Id="rId10" Type="http://schemas.openxmlformats.org/officeDocument/2006/relationships/slide" Target="slide41.xml"/><Relationship Id="rId4" Type="http://schemas.openxmlformats.org/officeDocument/2006/relationships/slide" Target="slide27.xml"/><Relationship Id="rId9" Type="http://schemas.openxmlformats.org/officeDocument/2006/relationships/slide" Target="slide39.xml"/><Relationship Id="rId14" Type="http://schemas.openxmlformats.org/officeDocument/2006/relationships/slide" Target="slide5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13" Type="http://schemas.openxmlformats.org/officeDocument/2006/relationships/slide" Target="slide49.xml"/><Relationship Id="rId3" Type="http://schemas.openxmlformats.org/officeDocument/2006/relationships/slide" Target="slide24.xml"/><Relationship Id="rId7" Type="http://schemas.openxmlformats.org/officeDocument/2006/relationships/slide" Target="slide34.xml"/><Relationship Id="rId12" Type="http://schemas.openxmlformats.org/officeDocument/2006/relationships/slide" Target="slide4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6.vml"/><Relationship Id="rId6" Type="http://schemas.openxmlformats.org/officeDocument/2006/relationships/slide" Target="slide32.xml"/><Relationship Id="rId11" Type="http://schemas.openxmlformats.org/officeDocument/2006/relationships/slide" Target="slide43.xml"/><Relationship Id="rId5" Type="http://schemas.openxmlformats.org/officeDocument/2006/relationships/slide" Target="slide29.xml"/><Relationship Id="rId15" Type="http://schemas.openxmlformats.org/officeDocument/2006/relationships/package" Target="../embeddings/Microsoft_Office_Word___86.docx"/><Relationship Id="rId10" Type="http://schemas.openxmlformats.org/officeDocument/2006/relationships/slide" Target="slide41.xml"/><Relationship Id="rId4" Type="http://schemas.openxmlformats.org/officeDocument/2006/relationships/slide" Target="slide27.xml"/><Relationship Id="rId9" Type="http://schemas.openxmlformats.org/officeDocument/2006/relationships/slide" Target="slide39.xml"/><Relationship Id="rId14" Type="http://schemas.openxmlformats.org/officeDocument/2006/relationships/slide" Target="slide5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slide" Target="slide39.xml"/><Relationship Id="rId13" Type="http://schemas.openxmlformats.org/officeDocument/2006/relationships/slide" Target="slide52.xml"/><Relationship Id="rId3" Type="http://schemas.openxmlformats.org/officeDocument/2006/relationships/slide" Target="slide27.xml"/><Relationship Id="rId7" Type="http://schemas.openxmlformats.org/officeDocument/2006/relationships/slide" Target="slide36.xml"/><Relationship Id="rId12" Type="http://schemas.openxmlformats.org/officeDocument/2006/relationships/slide" Target="slide49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4.xml"/><Relationship Id="rId11" Type="http://schemas.openxmlformats.org/officeDocument/2006/relationships/slide" Target="slide45.xml"/><Relationship Id="rId5" Type="http://schemas.openxmlformats.org/officeDocument/2006/relationships/slide" Target="slide32.xml"/><Relationship Id="rId10" Type="http://schemas.openxmlformats.org/officeDocument/2006/relationships/slide" Target="slide43.xml"/><Relationship Id="rId4" Type="http://schemas.openxmlformats.org/officeDocument/2006/relationships/slide" Target="slide29.xml"/><Relationship Id="rId9" Type="http://schemas.openxmlformats.org/officeDocument/2006/relationships/slide" Target="slide41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13" Type="http://schemas.openxmlformats.org/officeDocument/2006/relationships/slide" Target="slide49.xml"/><Relationship Id="rId3" Type="http://schemas.openxmlformats.org/officeDocument/2006/relationships/slide" Target="slide24.xml"/><Relationship Id="rId7" Type="http://schemas.openxmlformats.org/officeDocument/2006/relationships/slide" Target="slide34.xml"/><Relationship Id="rId12" Type="http://schemas.openxmlformats.org/officeDocument/2006/relationships/slide" Target="slide4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7.vml"/><Relationship Id="rId6" Type="http://schemas.openxmlformats.org/officeDocument/2006/relationships/slide" Target="slide32.xml"/><Relationship Id="rId11" Type="http://schemas.openxmlformats.org/officeDocument/2006/relationships/slide" Target="slide43.xml"/><Relationship Id="rId5" Type="http://schemas.openxmlformats.org/officeDocument/2006/relationships/slide" Target="slide29.xml"/><Relationship Id="rId15" Type="http://schemas.openxmlformats.org/officeDocument/2006/relationships/package" Target="../embeddings/Microsoft_Office_Word___87.docx"/><Relationship Id="rId10" Type="http://schemas.openxmlformats.org/officeDocument/2006/relationships/slide" Target="slide41.xml"/><Relationship Id="rId4" Type="http://schemas.openxmlformats.org/officeDocument/2006/relationships/slide" Target="slide27.xml"/><Relationship Id="rId9" Type="http://schemas.openxmlformats.org/officeDocument/2006/relationships/slide" Target="slide39.xml"/><Relationship Id="rId14" Type="http://schemas.openxmlformats.org/officeDocument/2006/relationships/slide" Target="slide5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13" Type="http://schemas.openxmlformats.org/officeDocument/2006/relationships/slide" Target="slide49.xml"/><Relationship Id="rId3" Type="http://schemas.openxmlformats.org/officeDocument/2006/relationships/slide" Target="slide24.xml"/><Relationship Id="rId7" Type="http://schemas.openxmlformats.org/officeDocument/2006/relationships/slide" Target="slide34.xml"/><Relationship Id="rId12" Type="http://schemas.openxmlformats.org/officeDocument/2006/relationships/slide" Target="slide45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89.docx"/><Relationship Id="rId1" Type="http://schemas.openxmlformats.org/officeDocument/2006/relationships/vmlDrawing" Target="../drawings/vmlDrawing38.vml"/><Relationship Id="rId6" Type="http://schemas.openxmlformats.org/officeDocument/2006/relationships/slide" Target="slide32.xml"/><Relationship Id="rId11" Type="http://schemas.openxmlformats.org/officeDocument/2006/relationships/slide" Target="slide43.xml"/><Relationship Id="rId5" Type="http://schemas.openxmlformats.org/officeDocument/2006/relationships/slide" Target="slide29.xml"/><Relationship Id="rId15" Type="http://schemas.openxmlformats.org/officeDocument/2006/relationships/package" Target="../embeddings/Microsoft_Office_Word___88.docx"/><Relationship Id="rId10" Type="http://schemas.openxmlformats.org/officeDocument/2006/relationships/slide" Target="slide41.xml"/><Relationship Id="rId4" Type="http://schemas.openxmlformats.org/officeDocument/2006/relationships/slide" Target="slide27.xml"/><Relationship Id="rId9" Type="http://schemas.openxmlformats.org/officeDocument/2006/relationships/slide" Target="slide39.xml"/><Relationship Id="rId14" Type="http://schemas.openxmlformats.org/officeDocument/2006/relationships/slide" Target="slide5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13" Type="http://schemas.openxmlformats.org/officeDocument/2006/relationships/slide" Target="slide49.xml"/><Relationship Id="rId3" Type="http://schemas.openxmlformats.org/officeDocument/2006/relationships/slide" Target="slide24.xml"/><Relationship Id="rId7" Type="http://schemas.openxmlformats.org/officeDocument/2006/relationships/slide" Target="slide34.xml"/><Relationship Id="rId12" Type="http://schemas.openxmlformats.org/officeDocument/2006/relationships/slide" Target="slide4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9.vml"/><Relationship Id="rId6" Type="http://schemas.openxmlformats.org/officeDocument/2006/relationships/slide" Target="slide32.xml"/><Relationship Id="rId11" Type="http://schemas.openxmlformats.org/officeDocument/2006/relationships/slide" Target="slide43.xml"/><Relationship Id="rId5" Type="http://schemas.openxmlformats.org/officeDocument/2006/relationships/slide" Target="slide29.xml"/><Relationship Id="rId15" Type="http://schemas.openxmlformats.org/officeDocument/2006/relationships/package" Target="../embeddings/Microsoft_Office_Word___90.docx"/><Relationship Id="rId10" Type="http://schemas.openxmlformats.org/officeDocument/2006/relationships/slide" Target="slide41.xml"/><Relationship Id="rId4" Type="http://schemas.openxmlformats.org/officeDocument/2006/relationships/slide" Target="slide27.xml"/><Relationship Id="rId9" Type="http://schemas.openxmlformats.org/officeDocument/2006/relationships/slide" Target="slide39.xml"/><Relationship Id="rId14" Type="http://schemas.openxmlformats.org/officeDocument/2006/relationships/slide" Target="slide5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slide" Target="slide39.xml"/><Relationship Id="rId13" Type="http://schemas.openxmlformats.org/officeDocument/2006/relationships/slide" Target="slide52.xml"/><Relationship Id="rId3" Type="http://schemas.openxmlformats.org/officeDocument/2006/relationships/slide" Target="slide27.xml"/><Relationship Id="rId7" Type="http://schemas.openxmlformats.org/officeDocument/2006/relationships/slide" Target="slide36.xml"/><Relationship Id="rId12" Type="http://schemas.openxmlformats.org/officeDocument/2006/relationships/slide" Target="slide49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4.xml"/><Relationship Id="rId11" Type="http://schemas.openxmlformats.org/officeDocument/2006/relationships/slide" Target="slide45.xml"/><Relationship Id="rId5" Type="http://schemas.openxmlformats.org/officeDocument/2006/relationships/slide" Target="slide32.xml"/><Relationship Id="rId10" Type="http://schemas.openxmlformats.org/officeDocument/2006/relationships/slide" Target="slide43.xml"/><Relationship Id="rId4" Type="http://schemas.openxmlformats.org/officeDocument/2006/relationships/slide" Target="slide29.xml"/><Relationship Id="rId9" Type="http://schemas.openxmlformats.org/officeDocument/2006/relationships/slide" Target="slide41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13" Type="http://schemas.openxmlformats.org/officeDocument/2006/relationships/slide" Target="slide49.xml"/><Relationship Id="rId18" Type="http://schemas.openxmlformats.org/officeDocument/2006/relationships/package" Target="../embeddings/Microsoft_Office_Word___94.docx"/><Relationship Id="rId3" Type="http://schemas.openxmlformats.org/officeDocument/2006/relationships/slide" Target="slide24.xml"/><Relationship Id="rId7" Type="http://schemas.openxmlformats.org/officeDocument/2006/relationships/slide" Target="slide34.xml"/><Relationship Id="rId12" Type="http://schemas.openxmlformats.org/officeDocument/2006/relationships/slide" Target="slide45.xml"/><Relationship Id="rId17" Type="http://schemas.openxmlformats.org/officeDocument/2006/relationships/package" Target="../embeddings/Microsoft_Office_Word___93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92.docx"/><Relationship Id="rId1" Type="http://schemas.openxmlformats.org/officeDocument/2006/relationships/vmlDrawing" Target="../drawings/vmlDrawing40.vml"/><Relationship Id="rId6" Type="http://schemas.openxmlformats.org/officeDocument/2006/relationships/slide" Target="slide32.xml"/><Relationship Id="rId11" Type="http://schemas.openxmlformats.org/officeDocument/2006/relationships/slide" Target="slide43.xml"/><Relationship Id="rId5" Type="http://schemas.openxmlformats.org/officeDocument/2006/relationships/slide" Target="slide29.xml"/><Relationship Id="rId15" Type="http://schemas.openxmlformats.org/officeDocument/2006/relationships/package" Target="../embeddings/Microsoft_Office_Word___91.docx"/><Relationship Id="rId10" Type="http://schemas.openxmlformats.org/officeDocument/2006/relationships/slide" Target="slide41.xml"/><Relationship Id="rId19" Type="http://schemas.openxmlformats.org/officeDocument/2006/relationships/package" Target="../embeddings/Microsoft_Office_Word___95.docx"/><Relationship Id="rId4" Type="http://schemas.openxmlformats.org/officeDocument/2006/relationships/slide" Target="slide27.xml"/><Relationship Id="rId9" Type="http://schemas.openxmlformats.org/officeDocument/2006/relationships/slide" Target="slide39.xml"/><Relationship Id="rId14" Type="http://schemas.openxmlformats.org/officeDocument/2006/relationships/slide" Target="slide5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13" Type="http://schemas.openxmlformats.org/officeDocument/2006/relationships/slide" Target="slide49.xml"/><Relationship Id="rId18" Type="http://schemas.openxmlformats.org/officeDocument/2006/relationships/package" Target="../embeddings/Microsoft_Office_Word___99.docx"/><Relationship Id="rId3" Type="http://schemas.openxmlformats.org/officeDocument/2006/relationships/slide" Target="slide24.xml"/><Relationship Id="rId7" Type="http://schemas.openxmlformats.org/officeDocument/2006/relationships/slide" Target="slide34.xml"/><Relationship Id="rId12" Type="http://schemas.openxmlformats.org/officeDocument/2006/relationships/slide" Target="slide45.xml"/><Relationship Id="rId17" Type="http://schemas.openxmlformats.org/officeDocument/2006/relationships/package" Target="../embeddings/Microsoft_Office_Word___98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97.docx"/><Relationship Id="rId1" Type="http://schemas.openxmlformats.org/officeDocument/2006/relationships/vmlDrawing" Target="../drawings/vmlDrawing41.vml"/><Relationship Id="rId6" Type="http://schemas.openxmlformats.org/officeDocument/2006/relationships/slide" Target="slide32.xml"/><Relationship Id="rId11" Type="http://schemas.openxmlformats.org/officeDocument/2006/relationships/slide" Target="slide43.xml"/><Relationship Id="rId5" Type="http://schemas.openxmlformats.org/officeDocument/2006/relationships/slide" Target="slide29.xml"/><Relationship Id="rId15" Type="http://schemas.openxmlformats.org/officeDocument/2006/relationships/package" Target="../embeddings/Microsoft_Office_Word___96.docx"/><Relationship Id="rId10" Type="http://schemas.openxmlformats.org/officeDocument/2006/relationships/slide" Target="slide41.xml"/><Relationship Id="rId4" Type="http://schemas.openxmlformats.org/officeDocument/2006/relationships/slide" Target="slide27.xml"/><Relationship Id="rId9" Type="http://schemas.openxmlformats.org/officeDocument/2006/relationships/slide" Target="slide39.xml"/><Relationship Id="rId14" Type="http://schemas.openxmlformats.org/officeDocument/2006/relationships/slide" Target="slide5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13" Type="http://schemas.openxmlformats.org/officeDocument/2006/relationships/slide" Target="slide49.xml"/><Relationship Id="rId3" Type="http://schemas.openxmlformats.org/officeDocument/2006/relationships/slide" Target="slide24.xml"/><Relationship Id="rId7" Type="http://schemas.openxmlformats.org/officeDocument/2006/relationships/slide" Target="slide34.xml"/><Relationship Id="rId12" Type="http://schemas.openxmlformats.org/officeDocument/2006/relationships/slide" Target="slide4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2.vml"/><Relationship Id="rId6" Type="http://schemas.openxmlformats.org/officeDocument/2006/relationships/slide" Target="slide32.xml"/><Relationship Id="rId11" Type="http://schemas.openxmlformats.org/officeDocument/2006/relationships/slide" Target="slide43.xml"/><Relationship Id="rId5" Type="http://schemas.openxmlformats.org/officeDocument/2006/relationships/slide" Target="slide29.xml"/><Relationship Id="rId15" Type="http://schemas.openxmlformats.org/officeDocument/2006/relationships/package" Target="../embeddings/Microsoft_Office_Word___100.docx"/><Relationship Id="rId10" Type="http://schemas.openxmlformats.org/officeDocument/2006/relationships/slide" Target="slide41.xml"/><Relationship Id="rId4" Type="http://schemas.openxmlformats.org/officeDocument/2006/relationships/slide" Target="slide27.xml"/><Relationship Id="rId9" Type="http://schemas.openxmlformats.org/officeDocument/2006/relationships/slide" Target="slide39.xml"/><Relationship Id="rId14" Type="http://schemas.openxmlformats.org/officeDocument/2006/relationships/slide" Target="slide5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13" Type="http://schemas.openxmlformats.org/officeDocument/2006/relationships/slide" Target="slide49.xml"/><Relationship Id="rId3" Type="http://schemas.openxmlformats.org/officeDocument/2006/relationships/slide" Target="slide24.xml"/><Relationship Id="rId7" Type="http://schemas.openxmlformats.org/officeDocument/2006/relationships/slide" Target="slide34.xml"/><Relationship Id="rId12" Type="http://schemas.openxmlformats.org/officeDocument/2006/relationships/slide" Target="slide45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01.docx"/><Relationship Id="rId1" Type="http://schemas.openxmlformats.org/officeDocument/2006/relationships/vmlDrawing" Target="../drawings/vmlDrawing43.vml"/><Relationship Id="rId6" Type="http://schemas.openxmlformats.org/officeDocument/2006/relationships/slide" Target="slide32.xml"/><Relationship Id="rId11" Type="http://schemas.openxmlformats.org/officeDocument/2006/relationships/slide" Target="slide43.xml"/><Relationship Id="rId5" Type="http://schemas.openxmlformats.org/officeDocument/2006/relationships/slide" Target="slide29.xml"/><Relationship Id="rId15" Type="http://schemas.openxmlformats.org/officeDocument/2006/relationships/image" Target="../media/image108.png"/><Relationship Id="rId10" Type="http://schemas.openxmlformats.org/officeDocument/2006/relationships/slide" Target="slide41.xml"/><Relationship Id="rId4" Type="http://schemas.openxmlformats.org/officeDocument/2006/relationships/slide" Target="slide27.xml"/><Relationship Id="rId9" Type="http://schemas.openxmlformats.org/officeDocument/2006/relationships/slide" Target="slide39.xml"/><Relationship Id="rId14" Type="http://schemas.openxmlformats.org/officeDocument/2006/relationships/slide" Target="slide5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13" Type="http://schemas.openxmlformats.org/officeDocument/2006/relationships/slide" Target="slide49.xml"/><Relationship Id="rId3" Type="http://schemas.openxmlformats.org/officeDocument/2006/relationships/slide" Target="slide24.xml"/><Relationship Id="rId7" Type="http://schemas.openxmlformats.org/officeDocument/2006/relationships/slide" Target="slide34.xml"/><Relationship Id="rId12" Type="http://schemas.openxmlformats.org/officeDocument/2006/relationships/slide" Target="slide45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03.docx"/><Relationship Id="rId1" Type="http://schemas.openxmlformats.org/officeDocument/2006/relationships/vmlDrawing" Target="../drawings/vmlDrawing44.vml"/><Relationship Id="rId6" Type="http://schemas.openxmlformats.org/officeDocument/2006/relationships/slide" Target="slide32.xml"/><Relationship Id="rId11" Type="http://schemas.openxmlformats.org/officeDocument/2006/relationships/slide" Target="slide43.xml"/><Relationship Id="rId5" Type="http://schemas.openxmlformats.org/officeDocument/2006/relationships/slide" Target="slide29.xml"/><Relationship Id="rId15" Type="http://schemas.openxmlformats.org/officeDocument/2006/relationships/package" Target="../embeddings/Microsoft_Office_Word___102.docx"/><Relationship Id="rId10" Type="http://schemas.openxmlformats.org/officeDocument/2006/relationships/slide" Target="slide41.xml"/><Relationship Id="rId4" Type="http://schemas.openxmlformats.org/officeDocument/2006/relationships/slide" Target="slide27.xml"/><Relationship Id="rId9" Type="http://schemas.openxmlformats.org/officeDocument/2006/relationships/slide" Target="slide39.xml"/><Relationship Id="rId14" Type="http://schemas.openxmlformats.org/officeDocument/2006/relationships/slide" Target="slide5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13" Type="http://schemas.openxmlformats.org/officeDocument/2006/relationships/slide" Target="slide49.xml"/><Relationship Id="rId3" Type="http://schemas.openxmlformats.org/officeDocument/2006/relationships/slide" Target="slide24.xml"/><Relationship Id="rId7" Type="http://schemas.openxmlformats.org/officeDocument/2006/relationships/slide" Target="slide34.xml"/><Relationship Id="rId12" Type="http://schemas.openxmlformats.org/officeDocument/2006/relationships/slide" Target="slide4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5.vml"/><Relationship Id="rId6" Type="http://schemas.openxmlformats.org/officeDocument/2006/relationships/slide" Target="slide32.xml"/><Relationship Id="rId11" Type="http://schemas.openxmlformats.org/officeDocument/2006/relationships/slide" Target="slide43.xml"/><Relationship Id="rId5" Type="http://schemas.openxmlformats.org/officeDocument/2006/relationships/slide" Target="slide29.xml"/><Relationship Id="rId15" Type="http://schemas.openxmlformats.org/officeDocument/2006/relationships/package" Target="../embeddings/Microsoft_Office_Word___104.docx"/><Relationship Id="rId10" Type="http://schemas.openxmlformats.org/officeDocument/2006/relationships/slide" Target="slide41.xml"/><Relationship Id="rId4" Type="http://schemas.openxmlformats.org/officeDocument/2006/relationships/slide" Target="slide27.xml"/><Relationship Id="rId9" Type="http://schemas.openxmlformats.org/officeDocument/2006/relationships/slide" Target="slide39.xml"/><Relationship Id="rId14" Type="http://schemas.openxmlformats.org/officeDocument/2006/relationships/slide" Target="slide5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13" Type="http://schemas.openxmlformats.org/officeDocument/2006/relationships/slide" Target="slide45.xml"/><Relationship Id="rId3" Type="http://schemas.openxmlformats.org/officeDocument/2006/relationships/image" Target="../media/image4.png"/><Relationship Id="rId7" Type="http://schemas.openxmlformats.org/officeDocument/2006/relationships/slide" Target="slide32.xml"/><Relationship Id="rId12" Type="http://schemas.openxmlformats.org/officeDocument/2006/relationships/slide" Target="slide4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9.xml"/><Relationship Id="rId11" Type="http://schemas.openxmlformats.org/officeDocument/2006/relationships/slide" Target="slide41.xml"/><Relationship Id="rId5" Type="http://schemas.openxmlformats.org/officeDocument/2006/relationships/slide" Target="slide27.xml"/><Relationship Id="rId15" Type="http://schemas.openxmlformats.org/officeDocument/2006/relationships/slide" Target="slide52.xml"/><Relationship Id="rId10" Type="http://schemas.openxmlformats.org/officeDocument/2006/relationships/slide" Target="slide39.xml"/><Relationship Id="rId4" Type="http://schemas.openxmlformats.org/officeDocument/2006/relationships/slide" Target="slide24.xml"/><Relationship Id="rId9" Type="http://schemas.openxmlformats.org/officeDocument/2006/relationships/slide" Target="slide36.xml"/><Relationship Id="rId14" Type="http://schemas.openxmlformats.org/officeDocument/2006/relationships/slide" Target="slide4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Microsoft_Office_Word___5.docx"/><Relationship Id="rId5" Type="http://schemas.openxmlformats.org/officeDocument/2006/relationships/package" Target="../embeddings/Microsoft_Office_Word___4.docx"/><Relationship Id="rId4" Type="http://schemas.openxmlformats.org/officeDocument/2006/relationships/package" Target="../embeddings/Microsoft_Office_Word___3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6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package" Target="../embeddings/Microsoft_Office_Word___9.docx"/><Relationship Id="rId5" Type="http://schemas.openxmlformats.org/officeDocument/2006/relationships/package" Target="../embeddings/Microsoft_Office_Word___8.docx"/><Relationship Id="rId4" Type="http://schemas.openxmlformats.org/officeDocument/2006/relationships/package" Target="../embeddings/Microsoft_Office_Word___7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0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package" Target="../embeddings/Microsoft_Office_Word___13.docx"/><Relationship Id="rId5" Type="http://schemas.openxmlformats.org/officeDocument/2006/relationships/package" Target="../embeddings/Microsoft_Office_Word___12.docx"/><Relationship Id="rId4" Type="http://schemas.openxmlformats.org/officeDocument/2006/relationships/package" Target="../embeddings/Microsoft_Office_Word___11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6" descr="C:\Users\x201i\Desktop\未标题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4515966"/>
            <a:ext cx="9144000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11"/>
          <p:cNvSpPr txBox="1"/>
          <p:nvPr/>
        </p:nvSpPr>
        <p:spPr>
          <a:xfrm>
            <a:off x="35496" y="656109"/>
            <a:ext cx="253744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b="1" dirty="0">
                <a:solidFill>
                  <a:schemeClr val="bg1">
                    <a:lumMod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专题</a:t>
            </a:r>
            <a:r>
              <a:rPr lang="en-US" altLang="zh-CN" sz="1500" b="1" dirty="0">
                <a:solidFill>
                  <a:schemeClr val="bg1">
                    <a:lumMod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   </a:t>
            </a:r>
            <a:r>
              <a:rPr lang="zh-CN" altLang="en-US" sz="1500" b="1" dirty="0">
                <a:solidFill>
                  <a:schemeClr val="bg1">
                    <a:lumMod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不等式与线性规划</a:t>
            </a:r>
          </a:p>
        </p:txBody>
      </p:sp>
      <p:sp>
        <p:nvSpPr>
          <p:cNvPr id="25" name="矩形 24"/>
          <p:cNvSpPr/>
          <p:nvPr/>
        </p:nvSpPr>
        <p:spPr>
          <a:xfrm>
            <a:off x="0" y="1164357"/>
            <a:ext cx="9144000" cy="2376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pic>
        <p:nvPicPr>
          <p:cNvPr id="26" name="Picture 6" descr="C:\Users\x201i\Desktop\未标题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4515966"/>
            <a:ext cx="9144000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1267054" y="3723878"/>
            <a:ext cx="66044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第</a:t>
            </a:r>
            <a:r>
              <a:rPr lang="en-US" altLang="zh-CN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4</a:t>
            </a:r>
            <a:r>
              <a:rPr lang="zh-CN" altLang="en-US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练　用好基本不等式</a:t>
            </a: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97941" y="1164356"/>
            <a:ext cx="4548119" cy="237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90944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5100" y="1015245"/>
            <a:ext cx="8716082" cy="2924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点评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求条件最值问题一般有两种思路：一是利用函数单调性求最值；二是利用基本不等式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在利用基本不等式时往往都需要变形，变形的原则是在已知条件下通过变形凑出基本不等式应用的条件，即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为定值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等号能够取得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6876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62162" y="346895"/>
            <a:ext cx="9069990" cy="1216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变式训练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(2015·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重庆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则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＋的最大值为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83169727"/>
              </p:ext>
            </p:extLst>
          </p:nvPr>
        </p:nvGraphicFramePr>
        <p:xfrm>
          <a:off x="7020272" y="411510"/>
          <a:ext cx="2349500" cy="666750"/>
        </p:xfrm>
        <a:graphic>
          <a:graphicData uri="http://schemas.openxmlformats.org/presentationml/2006/ole">
            <p:oleObj spid="_x0000_s55369" name="文档" r:id="rId3" imgW="2350157" imgH="666630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93059435"/>
              </p:ext>
            </p:extLst>
          </p:nvPr>
        </p:nvGraphicFramePr>
        <p:xfrm>
          <a:off x="242739" y="1040904"/>
          <a:ext cx="1304925" cy="666750"/>
        </p:xfrm>
        <a:graphic>
          <a:graphicData uri="http://schemas.openxmlformats.org/presentationml/2006/ole">
            <p:oleObj spid="_x0000_s55370" name="文档" r:id="rId4" imgW="1311766" imgH="666630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179512" y="1707654"/>
            <a:ext cx="4519186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82488443"/>
              </p:ext>
            </p:extLst>
          </p:nvPr>
        </p:nvGraphicFramePr>
        <p:xfrm>
          <a:off x="235148" y="2499742"/>
          <a:ext cx="8369300" cy="1533525"/>
        </p:xfrm>
        <a:graphic>
          <a:graphicData uri="http://schemas.openxmlformats.org/presentationml/2006/ole">
            <p:oleObj spid="_x0000_s55371" name="文档" r:id="rId5" imgW="8366125" imgH="1535799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56331781"/>
              </p:ext>
            </p:extLst>
          </p:nvPr>
        </p:nvGraphicFramePr>
        <p:xfrm>
          <a:off x="323850" y="3886200"/>
          <a:ext cx="6086475" cy="990600"/>
        </p:xfrm>
        <a:graphic>
          <a:graphicData uri="http://schemas.openxmlformats.org/presentationml/2006/ole">
            <p:oleObj spid="_x0000_s55372" name="文档" r:id="rId6" imgW="6090539" imgH="99214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682694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606248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56758900"/>
              </p:ext>
            </p:extLst>
          </p:nvPr>
        </p:nvGraphicFramePr>
        <p:xfrm>
          <a:off x="238313" y="1614289"/>
          <a:ext cx="8369300" cy="1533525"/>
        </p:xfrm>
        <a:graphic>
          <a:graphicData uri="http://schemas.openxmlformats.org/presentationml/2006/ole">
            <p:oleObj spid="_x0000_s56357" name="文档" r:id="rId5" imgW="8366125" imgH="1535799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94504958"/>
              </p:ext>
            </p:extLst>
          </p:nvPr>
        </p:nvGraphicFramePr>
        <p:xfrm>
          <a:off x="201265" y="2571750"/>
          <a:ext cx="1922463" cy="885825"/>
        </p:xfrm>
        <a:graphic>
          <a:graphicData uri="http://schemas.openxmlformats.org/presentationml/2006/ole">
            <p:oleObj spid="_x0000_s56358" name="文档" r:id="rId6" imgW="1920790" imgH="88496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924050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1960" y="168999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题型二　基本不等式的综合应用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7047" y="1038671"/>
            <a:ext cx="885944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某车间分批生产某种产品，每批的生产准备费用为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800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元，若每批生产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件，则平均仓储时间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天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，且每件产品每天的仓储费用为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元，为使平均到每件产品的生产准备费用与仓储费用之和最小，每批应生产产品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A.60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件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	B.80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件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C.100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件</a:t>
            </a:r>
            <a:r>
              <a:rPr lang="zh-CN" altLang="zh-CN" sz="2600" kern="100" dirty="0">
                <a:latin typeface="宋体"/>
                <a:ea typeface="Times New Roman"/>
                <a:cs typeface="Courier New"/>
              </a:rPr>
              <a:t> </a:t>
            </a:r>
            <a:r>
              <a:rPr lang="en-US" altLang="zh-CN" sz="2600" kern="100" dirty="0">
                <a:latin typeface="宋体"/>
                <a:ea typeface="Times New Roman"/>
                <a:cs typeface="Courier New"/>
              </a:rPr>
              <a:t>	</a:t>
            </a:r>
            <a:r>
              <a:rPr lang="en-US" altLang="zh-CN" sz="2600" kern="100" dirty="0" smtClean="0">
                <a:latin typeface="宋体"/>
                <a:ea typeface="Times New Roman"/>
                <a:cs typeface="Courier New"/>
              </a:rPr>
              <a:t>			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en-US" altLang="zh-CN" sz="2600" kern="100" dirty="0" smtClean="0">
                <a:latin typeface="宋体"/>
                <a:ea typeface="Times New Roman"/>
                <a:cs typeface="Courier New"/>
              </a:rPr>
              <a:t>120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件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41081540"/>
              </p:ext>
            </p:extLst>
          </p:nvPr>
        </p:nvGraphicFramePr>
        <p:xfrm>
          <a:off x="6588224" y="1637159"/>
          <a:ext cx="358775" cy="800100"/>
        </p:xfrm>
        <a:graphic>
          <a:graphicData uri="http://schemas.openxmlformats.org/presentationml/2006/ole">
            <p:oleObj spid="_x0000_s58388" name="文档" r:id="rId3" imgW="359277" imgH="80001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995386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95025252"/>
              </p:ext>
            </p:extLst>
          </p:nvPr>
        </p:nvGraphicFramePr>
        <p:xfrm>
          <a:off x="200848" y="263649"/>
          <a:ext cx="8391525" cy="2362200"/>
        </p:xfrm>
        <a:graphic>
          <a:graphicData uri="http://schemas.openxmlformats.org/presentationml/2006/ole">
            <p:oleObj spid="_x0000_s59430" name="文档" r:id="rId3" imgW="8394552" imgH="2365707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65675701"/>
              </p:ext>
            </p:extLst>
          </p:nvPr>
        </p:nvGraphicFramePr>
        <p:xfrm>
          <a:off x="229423" y="2311524"/>
          <a:ext cx="8191500" cy="971550"/>
        </p:xfrm>
        <a:graphic>
          <a:graphicData uri="http://schemas.openxmlformats.org/presentationml/2006/ole">
            <p:oleObj spid="_x0000_s59431" name="文档" r:id="rId4" imgW="8194844" imgH="982406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107504" y="3130209"/>
            <a:ext cx="8733982" cy="181780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所以每批应生产产品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件，才能使平均到每件产品的生产准备费用与仓储费用之和最小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4156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1520" y="123478"/>
            <a:ext cx="621925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如图所示，在直角坐标系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xOy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中，点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到抛物线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的准线的距离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t,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上的定点，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上的两动点，且线段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的中点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求曲线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的方程及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的值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pic>
        <p:nvPicPr>
          <p:cNvPr id="2202" name="Picture 154" descr="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9657" y="411510"/>
            <a:ext cx="2239203" cy="228841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59579951"/>
              </p:ext>
            </p:extLst>
          </p:nvPr>
        </p:nvGraphicFramePr>
        <p:xfrm>
          <a:off x="1039540" y="771550"/>
          <a:ext cx="292100" cy="792162"/>
        </p:xfrm>
        <a:graphic>
          <a:graphicData uri="http://schemas.openxmlformats.org/presentationml/2006/ole">
            <p:oleObj spid="_x0000_s2256" name="文档" r:id="rId4" imgW="292554" imgH="792450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20273532"/>
              </p:ext>
            </p:extLst>
          </p:nvPr>
        </p:nvGraphicFramePr>
        <p:xfrm>
          <a:off x="1403648" y="1338089"/>
          <a:ext cx="292100" cy="792162"/>
        </p:xfrm>
        <a:graphic>
          <a:graphicData uri="http://schemas.openxmlformats.org/presentationml/2006/ole">
            <p:oleObj spid="_x0000_s2257" name="文档" r:id="rId5" imgW="292554" imgH="792450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40026470"/>
              </p:ext>
            </p:extLst>
          </p:nvPr>
        </p:nvGraphicFramePr>
        <p:xfrm>
          <a:off x="323528" y="3897312"/>
          <a:ext cx="5491162" cy="1246188"/>
        </p:xfrm>
        <a:graphic>
          <a:graphicData uri="http://schemas.openxmlformats.org/presentationml/2006/ole">
            <p:oleObj spid="_x0000_s2258" name="文档" r:id="rId6" imgW="5490697" imgH="124635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088024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32776479"/>
              </p:ext>
            </p:extLst>
          </p:nvPr>
        </p:nvGraphicFramePr>
        <p:xfrm>
          <a:off x="323528" y="411510"/>
          <a:ext cx="7312025" cy="1171575"/>
        </p:xfrm>
        <a:graphic>
          <a:graphicData uri="http://schemas.openxmlformats.org/presentationml/2006/ole">
            <p:oleObj spid="_x0000_s61470" name="文档" r:id="rId3" imgW="7309294" imgH="1173119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7843808"/>
              </p:ext>
            </p:extLst>
          </p:nvPr>
        </p:nvGraphicFramePr>
        <p:xfrm>
          <a:off x="323528" y="1203598"/>
          <a:ext cx="7312025" cy="1171575"/>
        </p:xfrm>
        <a:graphic>
          <a:graphicData uri="http://schemas.openxmlformats.org/presentationml/2006/ole">
            <p:oleObj spid="_x0000_s61471" name="文档" r:id="rId4" imgW="7309294" imgH="1174922" progId="Word.Document.12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261452" y="1851670"/>
            <a:ext cx="8909535" cy="28806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抛物线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的方程为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t,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在曲线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知，点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(1,1)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，从而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，即点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依题意，直线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的斜率存在，且不为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的斜率为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≠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0).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0468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8969" y="411510"/>
            <a:ext cx="8909535" cy="6165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且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44292388"/>
              </p:ext>
            </p:extLst>
          </p:nvPr>
        </p:nvGraphicFramePr>
        <p:xfrm>
          <a:off x="323850" y="1347614"/>
          <a:ext cx="6838950" cy="1314450"/>
        </p:xfrm>
        <a:graphic>
          <a:graphicData uri="http://schemas.openxmlformats.org/presentationml/2006/ole">
            <p:oleObj spid="_x0000_s62502" name="文档" r:id="rId3" imgW="6842591" imgH="1316605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250845" y="2459227"/>
            <a:ext cx="2016899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故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·2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86289978"/>
              </p:ext>
            </p:extLst>
          </p:nvPr>
        </p:nvGraphicFramePr>
        <p:xfrm>
          <a:off x="323528" y="3147814"/>
          <a:ext cx="6838950" cy="1314450"/>
        </p:xfrm>
        <a:graphic>
          <a:graphicData uri="http://schemas.openxmlformats.org/presentationml/2006/ole">
            <p:oleObj spid="_x0000_s62503" name="文档" r:id="rId4" imgW="6842591" imgH="1318047" progId="Word.Document.12">
              <p:embed/>
            </p:oleObj>
          </a:graphicData>
        </a:graphic>
      </p:graphicFrame>
      <p:sp>
        <p:nvSpPr>
          <p:cNvPr id="9" name="矩形 8"/>
          <p:cNvSpPr/>
          <p:nvPr/>
        </p:nvSpPr>
        <p:spPr>
          <a:xfrm>
            <a:off x="251520" y="3795886"/>
            <a:ext cx="3562194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6137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68790191"/>
              </p:ext>
            </p:extLst>
          </p:nvPr>
        </p:nvGraphicFramePr>
        <p:xfrm>
          <a:off x="180975" y="483518"/>
          <a:ext cx="6219825" cy="1314450"/>
        </p:xfrm>
        <a:graphic>
          <a:graphicData uri="http://schemas.openxmlformats.org/presentationml/2006/ole">
            <p:oleObj spid="_x0000_s63535" name="文档" r:id="rId3" imgW="6224037" imgH="1316605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107504" y="1635646"/>
            <a:ext cx="6941324" cy="1216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整理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得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30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my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baseline="30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Δ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baseline="30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baseline="30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6318685"/>
              </p:ext>
            </p:extLst>
          </p:nvPr>
        </p:nvGraphicFramePr>
        <p:xfrm>
          <a:off x="179512" y="3075806"/>
          <a:ext cx="6219825" cy="1314450"/>
        </p:xfrm>
        <a:graphic>
          <a:graphicData uri="http://schemas.openxmlformats.org/presentationml/2006/ole">
            <p:oleObj spid="_x0000_s63536" name="文档" r:id="rId4" imgW="6224037" imgH="1318047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20797843"/>
              </p:ext>
            </p:extLst>
          </p:nvPr>
        </p:nvGraphicFramePr>
        <p:xfrm>
          <a:off x="179512" y="4156670"/>
          <a:ext cx="6219825" cy="1314450"/>
        </p:xfrm>
        <a:graphic>
          <a:graphicData uri="http://schemas.openxmlformats.org/presentationml/2006/ole">
            <p:oleObj spid="_x0000_s63537" name="文档" r:id="rId5" imgW="6224037" imgH="131948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19113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33506721"/>
              </p:ext>
            </p:extLst>
          </p:nvPr>
        </p:nvGraphicFramePr>
        <p:xfrm>
          <a:off x="179512" y="555526"/>
          <a:ext cx="6226175" cy="1104900"/>
        </p:xfrm>
        <a:graphic>
          <a:graphicData uri="http://schemas.openxmlformats.org/presentationml/2006/ole">
            <p:oleObj spid="_x0000_s60492" name="文档" r:id="rId3" imgW="6224037" imgH="1106424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07430671"/>
              </p:ext>
            </p:extLst>
          </p:nvPr>
        </p:nvGraphicFramePr>
        <p:xfrm>
          <a:off x="180975" y="1491233"/>
          <a:ext cx="8572500" cy="1181100"/>
        </p:xfrm>
        <a:graphic>
          <a:graphicData uri="http://schemas.openxmlformats.org/presentationml/2006/ole">
            <p:oleObj spid="_x0000_s60493" name="文档" r:id="rId4" imgW="8575548" imgH="1184295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79620327"/>
              </p:ext>
            </p:extLst>
          </p:nvPr>
        </p:nvGraphicFramePr>
        <p:xfrm>
          <a:off x="179512" y="2441798"/>
          <a:ext cx="8572500" cy="1181100"/>
        </p:xfrm>
        <a:graphic>
          <a:graphicData uri="http://schemas.openxmlformats.org/presentationml/2006/ole">
            <p:oleObj spid="_x0000_s60494" name="文档" r:id="rId5" imgW="8575548" imgH="1182853" progId="Word.Document.12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3928987"/>
              </p:ext>
            </p:extLst>
          </p:nvPr>
        </p:nvGraphicFramePr>
        <p:xfrm>
          <a:off x="179512" y="3334866"/>
          <a:ext cx="8572500" cy="1181100"/>
        </p:xfrm>
        <a:graphic>
          <a:graphicData uri="http://schemas.openxmlformats.org/presentationml/2006/ole">
            <p:oleObj spid="_x0000_s60495" name="文档" r:id="rId6" imgW="8575548" imgH="118285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951665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3016" y="275520"/>
            <a:ext cx="2814848" cy="4319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题型分析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高考展望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275518"/>
            <a:ext cx="508302" cy="4320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79512" y="1131590"/>
            <a:ext cx="8770682" cy="329763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基本不等式是解决函数值域、最值、不等式证明、参数范围问题的有效工具，在高考中经常考查，有时也会对其单独考查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题目难度为中等偏上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应用时，要注意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拆、拼、凑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等技巧，特别要注意应用条件，只有具备公式应用的三个条件时，才可应用，否则可能会导致结果错误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8771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81327" y="1474922"/>
            <a:ext cx="8561888" cy="18169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点评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基本不等式及不等式性质应用十分广泛，在最优化实际问题，平面几何问题，代数式最值等方面都要用到基本不等式，应用时一定要注意检验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三个条件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是否具备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7675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6321412"/>
              </p:ext>
            </p:extLst>
          </p:nvPr>
        </p:nvGraphicFramePr>
        <p:xfrm>
          <a:off x="208731" y="856332"/>
          <a:ext cx="8467725" cy="1933575"/>
        </p:xfrm>
        <a:graphic>
          <a:graphicData uri="http://schemas.openxmlformats.org/presentationml/2006/ole">
            <p:oleObj spid="_x0000_s13362" name="文档" r:id="rId3" imgW="8470836" imgH="1941379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126961" y="2719248"/>
            <a:ext cx="8909535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		</a:t>
            </a:r>
            <a:r>
              <a:rPr lang="en-US" altLang="zh-CN" sz="2600" kern="100" dirty="0" err="1" smtClean="0">
                <a:latin typeface="Times New Roman"/>
                <a:ea typeface="华文细黑"/>
                <a:cs typeface="Courier New"/>
              </a:rPr>
              <a:t>B.</a:t>
            </a:r>
            <a:r>
              <a:rPr lang="en-US" altLang="zh-CN" sz="2600" i="1" kern="100" dirty="0" err="1" smtClean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C.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		</a:t>
            </a:r>
            <a:r>
              <a:rPr lang="en-US" altLang="zh-CN" sz="2600" kern="100" dirty="0" err="1" smtClean="0">
                <a:latin typeface="Times New Roman"/>
                <a:ea typeface="华文细黑"/>
                <a:cs typeface="Courier New"/>
              </a:rPr>
              <a:t>D.</a:t>
            </a:r>
            <a:r>
              <a:rPr lang="en-US" altLang="zh-CN" sz="2600" i="1" kern="100" dirty="0" err="1" smtClean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7955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477" y="411510"/>
            <a:ext cx="8948043" cy="616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69961784"/>
              </p:ext>
            </p:extLst>
          </p:nvPr>
        </p:nvGraphicFramePr>
        <p:xfrm>
          <a:off x="390525" y="1200150"/>
          <a:ext cx="6819900" cy="1085850"/>
        </p:xfrm>
        <a:graphic>
          <a:graphicData uri="http://schemas.openxmlformats.org/presentationml/2006/ole">
            <p:oleObj spid="_x0000_s65589" name="文档" r:id="rId3" imgW="6823879" imgH="1089119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304477" y="2020079"/>
            <a:ext cx="8099577" cy="6165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ln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上为增函数，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13363184"/>
              </p:ext>
            </p:extLst>
          </p:nvPr>
        </p:nvGraphicFramePr>
        <p:xfrm>
          <a:off x="383281" y="2745085"/>
          <a:ext cx="6953250" cy="1276350"/>
        </p:xfrm>
        <a:graphic>
          <a:graphicData uri="http://schemas.openxmlformats.org/presentationml/2006/ole">
            <p:oleObj spid="_x0000_s65590" name="文档" r:id="rId4" imgW="6957018" imgH="1278030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28344233"/>
              </p:ext>
            </p:extLst>
          </p:nvPr>
        </p:nvGraphicFramePr>
        <p:xfrm>
          <a:off x="376485" y="3712815"/>
          <a:ext cx="6827838" cy="1019175"/>
        </p:xfrm>
        <a:graphic>
          <a:graphicData uri="http://schemas.openxmlformats.org/presentationml/2006/ole">
            <p:oleObj spid="_x0000_s65591" name="文档" r:id="rId5" imgW="6823879" imgH="109056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623070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99970024"/>
              </p:ext>
            </p:extLst>
          </p:nvPr>
        </p:nvGraphicFramePr>
        <p:xfrm>
          <a:off x="571078" y="1851670"/>
          <a:ext cx="6953250" cy="1276350"/>
        </p:xfrm>
        <a:graphic>
          <a:graphicData uri="http://schemas.openxmlformats.org/presentationml/2006/ole">
            <p:oleObj spid="_x0000_s44086" name="文档" r:id="rId3" imgW="6957018" imgH="1278030" progId="Word.Document.12">
              <p:embed/>
            </p:oleObj>
          </a:graphicData>
        </a:graphic>
      </p:graphicFrame>
      <p:sp>
        <p:nvSpPr>
          <p:cNvPr id="9" name="矩形 8"/>
          <p:cNvSpPr/>
          <p:nvPr/>
        </p:nvSpPr>
        <p:spPr>
          <a:xfrm>
            <a:off x="528786" y="2427734"/>
            <a:ext cx="45720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故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600" b="1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pic>
        <p:nvPicPr>
          <p:cNvPr id="10" name="Picture 2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606248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581025" y="800125"/>
            <a:ext cx="6819900" cy="1200125"/>
            <a:chOff x="581025" y="800125"/>
            <a:chExt cx="6819900" cy="1200125"/>
          </a:xfrm>
        </p:grpSpPr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052968459"/>
                </p:ext>
              </p:extLst>
            </p:nvPr>
          </p:nvGraphicFramePr>
          <p:xfrm>
            <a:off x="581025" y="914400"/>
            <a:ext cx="6819900" cy="1085850"/>
          </p:xfrm>
          <a:graphic>
            <a:graphicData uri="http://schemas.openxmlformats.org/presentationml/2006/ole">
              <p:oleObj spid="_x0000_s44087" name="文档" r:id="rId6" imgW="6823879" imgH="1092003" progId="Word.Document.12">
                <p:embed/>
              </p:oleObj>
            </a:graphicData>
          </a:graphic>
        </p:graphicFrame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9409434"/>
                </p:ext>
              </p:extLst>
            </p:nvPr>
          </p:nvGraphicFramePr>
          <p:xfrm>
            <a:off x="3738326" y="800125"/>
            <a:ext cx="248085" cy="595163"/>
          </p:xfrm>
          <a:graphic>
            <a:graphicData uri="http://schemas.openxmlformats.org/presentationml/2006/ole">
              <p:oleObj spid="_x0000_s44088" name="文档" r:id="rId7" imgW="330687" imgH="791470" progId="Word.Document.12">
                <p:embed/>
              </p:oleObj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xmlns="" val="1721685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任意多边形 22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5" name="任意多边形 24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7" name="任意多边形 26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8" name="任意多边形 27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9" name="任意多边形 28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27113802"/>
              </p:ext>
            </p:extLst>
          </p:nvPr>
        </p:nvGraphicFramePr>
        <p:xfrm>
          <a:off x="447675" y="847725"/>
          <a:ext cx="8296275" cy="2876550"/>
        </p:xfrm>
        <a:graphic>
          <a:graphicData uri="http://schemas.openxmlformats.org/presentationml/2006/ole">
            <p:oleObj spid="_x0000_s67612" name="文档" r:id="rId15" imgW="8299556" imgH="2880524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11052636"/>
              </p:ext>
            </p:extLst>
          </p:nvPr>
        </p:nvGraphicFramePr>
        <p:xfrm>
          <a:off x="180975" y="3314700"/>
          <a:ext cx="8715375" cy="1943100"/>
        </p:xfrm>
        <a:graphic>
          <a:graphicData uri="http://schemas.openxmlformats.org/presentationml/2006/ole">
            <p:oleObj spid="_x0000_s67613" name="文档" r:id="rId16" imgW="8718402" imgH="194606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55487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任意多边形 22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5" name="任意多边形 24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7" name="任意多边形 26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8" name="任意多边形 27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9" name="任意多边形 28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52553359"/>
              </p:ext>
            </p:extLst>
          </p:nvPr>
        </p:nvGraphicFramePr>
        <p:xfrm>
          <a:off x="369211" y="1222648"/>
          <a:ext cx="7169150" cy="771525"/>
        </p:xfrm>
        <a:graphic>
          <a:graphicData uri="http://schemas.openxmlformats.org/presentationml/2006/ole">
            <p:oleObj spid="_x0000_s46132" name="文档" r:id="rId15" imgW="7166441" imgH="772586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251520" y="1830205"/>
            <a:ext cx="4147289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(3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05086538"/>
              </p:ext>
            </p:extLst>
          </p:nvPr>
        </p:nvGraphicFramePr>
        <p:xfrm>
          <a:off x="323528" y="2623170"/>
          <a:ext cx="5197475" cy="1047750"/>
        </p:xfrm>
        <a:graphic>
          <a:graphicData uri="http://schemas.openxmlformats.org/presentationml/2006/ole">
            <p:oleObj spid="_x0000_s46133" name="文档" r:id="rId16" imgW="5195634" imgH="1049102" progId="Word.Document.12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2693284"/>
              </p:ext>
            </p:extLst>
          </p:nvPr>
        </p:nvGraphicFramePr>
        <p:xfrm>
          <a:off x="314325" y="3568799"/>
          <a:ext cx="7505700" cy="1038225"/>
        </p:xfrm>
        <a:graphic>
          <a:graphicData uri="http://schemas.openxmlformats.org/presentationml/2006/ole">
            <p:oleObj spid="_x0000_s46134" name="文档" r:id="rId17" imgW="7509362" imgH="104117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706148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任意多边形 22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5" name="任意多边形 24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7" name="任意多边形 26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8" name="任意多边形 27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9" name="任意多边形 28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22326776"/>
              </p:ext>
            </p:extLst>
          </p:nvPr>
        </p:nvGraphicFramePr>
        <p:xfrm>
          <a:off x="371475" y="1428750"/>
          <a:ext cx="7162800" cy="1028700"/>
        </p:xfrm>
        <a:graphic>
          <a:graphicData uri="http://schemas.openxmlformats.org/presentationml/2006/ole">
            <p:oleObj spid="_x0000_s68636" name="文档" r:id="rId15" imgW="7166441" imgH="1035042" progId="Word.Document.12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17320557"/>
              </p:ext>
            </p:extLst>
          </p:nvPr>
        </p:nvGraphicFramePr>
        <p:xfrm>
          <a:off x="314325" y="2613645"/>
          <a:ext cx="7505700" cy="1038225"/>
        </p:xfrm>
        <a:graphic>
          <a:graphicData uri="http://schemas.openxmlformats.org/presentationml/2006/ole">
            <p:oleObj spid="_x0000_s68637" name="文档" r:id="rId16" imgW="7509362" imgH="1039729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266290" y="3507854"/>
            <a:ext cx="1425390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4382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任意多边形 28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01797493"/>
              </p:ext>
            </p:extLst>
          </p:nvPr>
        </p:nvGraphicFramePr>
        <p:xfrm>
          <a:off x="467544" y="993254"/>
          <a:ext cx="8207375" cy="2514600"/>
        </p:xfrm>
        <a:graphic>
          <a:graphicData uri="http://schemas.openxmlformats.org/presentationml/2006/ole">
            <p:oleObj spid="_x0000_s69660" name="文档" r:id="rId15" imgW="8204200" imgH="2518205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09432888"/>
              </p:ext>
            </p:extLst>
          </p:nvPr>
        </p:nvGraphicFramePr>
        <p:xfrm>
          <a:off x="395536" y="3363838"/>
          <a:ext cx="8350250" cy="1143000"/>
        </p:xfrm>
        <a:graphic>
          <a:graphicData uri="http://schemas.openxmlformats.org/presentationml/2006/ole">
            <p:oleObj spid="_x0000_s69661" name="文档" r:id="rId16" imgW="8347054" imgH="114463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957276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任意多边形 28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45879414"/>
              </p:ext>
            </p:extLst>
          </p:nvPr>
        </p:nvGraphicFramePr>
        <p:xfrm>
          <a:off x="576940" y="1491630"/>
          <a:ext cx="6473825" cy="1276350"/>
        </p:xfrm>
        <a:graphic>
          <a:graphicData uri="http://schemas.openxmlformats.org/presentationml/2006/ole">
            <p:oleObj spid="_x0000_s70671" name="文档" r:id="rId15" imgW="6471602" imgH="1278030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467544" y="2747259"/>
            <a:ext cx="4451860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ln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ln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ln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xy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⇒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xy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e.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3682465"/>
            <a:ext cx="1407758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pt-BR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7043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51519" y="1046356"/>
            <a:ext cx="8794501" cy="1227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小王从甲地到乙地往返的时速分别为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，其全程的平均时速为</a:t>
            </a:r>
            <a:r>
              <a:rPr lang="en-US" altLang="zh-CN" sz="2600" i="1" kern="100" dirty="0">
                <a:latin typeface="Book Antiqua"/>
                <a:ea typeface="华文细黑"/>
                <a:cs typeface="Times New Roman"/>
              </a:rPr>
              <a:t>v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任意多边形 18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29661298"/>
              </p:ext>
            </p:extLst>
          </p:nvPr>
        </p:nvGraphicFramePr>
        <p:xfrm>
          <a:off x="381572" y="2519908"/>
          <a:ext cx="5902325" cy="1924050"/>
        </p:xfrm>
        <a:graphic>
          <a:graphicData uri="http://schemas.openxmlformats.org/presentationml/2006/ole">
            <p:oleObj spid="_x0000_s71695" name="文档" r:id="rId15" imgW="5902945" imgH="192375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014630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3125446" y="1563641"/>
            <a:ext cx="3820981" cy="5864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常考题</a:t>
            </a:r>
            <a:r>
              <a:rPr lang="zh-CN" altLang="en-US" sz="3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型精析</a:t>
            </a:r>
            <a:endParaRPr lang="zh-CN" altLang="en-US" sz="3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>
            <a:hlinkClick r:id="rId2" action="ppaction://hlinksldjump"/>
          </p:cNvPr>
          <p:cNvSpPr/>
          <p:nvPr/>
        </p:nvSpPr>
        <p:spPr>
          <a:xfrm>
            <a:off x="2483768" y="1563638"/>
            <a:ext cx="595256" cy="5864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矩形 13">
            <a:hlinkClick r:id="rId3" action="ppaction://hlinksldjump"/>
          </p:cNvPr>
          <p:cNvSpPr/>
          <p:nvPr/>
        </p:nvSpPr>
        <p:spPr>
          <a:xfrm>
            <a:off x="3127283" y="2931793"/>
            <a:ext cx="3820981" cy="5864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3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3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>
            <a:hlinkClick r:id="rId3" action="ppaction://hlinksldjump"/>
          </p:cNvPr>
          <p:cNvSpPr/>
          <p:nvPr/>
        </p:nvSpPr>
        <p:spPr>
          <a:xfrm>
            <a:off x="2483767" y="2931790"/>
            <a:ext cx="597093" cy="5864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70811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51519" y="1090177"/>
            <a:ext cx="8794501" cy="617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设甲、乙两地相距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任意多边形 18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64796322"/>
              </p:ext>
            </p:extLst>
          </p:nvPr>
        </p:nvGraphicFramePr>
        <p:xfrm>
          <a:off x="323528" y="1707654"/>
          <a:ext cx="4473575" cy="1019175"/>
        </p:xfrm>
        <a:graphic>
          <a:graphicData uri="http://schemas.openxmlformats.org/presentationml/2006/ole">
            <p:oleObj spid="_x0000_s66605" name="文档" r:id="rId15" imgW="4472009" imgH="1018015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64800141"/>
              </p:ext>
            </p:extLst>
          </p:nvPr>
        </p:nvGraphicFramePr>
        <p:xfrm>
          <a:off x="323850" y="2630785"/>
          <a:ext cx="4467225" cy="1390650"/>
        </p:xfrm>
        <a:graphic>
          <a:graphicData uri="http://schemas.openxmlformats.org/presentationml/2006/ole">
            <p:oleObj spid="_x0000_s66606" name="文档" r:id="rId16" imgW="4472009" imgH="1394511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83364979"/>
              </p:ext>
            </p:extLst>
          </p:nvPr>
        </p:nvGraphicFramePr>
        <p:xfrm>
          <a:off x="323850" y="3676997"/>
          <a:ext cx="6705600" cy="1343025"/>
        </p:xfrm>
        <a:graphic>
          <a:graphicData uri="http://schemas.openxmlformats.org/presentationml/2006/ole">
            <p:oleObj spid="_x0000_s66607" name="文档" r:id="rId17" imgW="6709452" imgH="134508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824837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任意多边形 18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50854480"/>
              </p:ext>
            </p:extLst>
          </p:nvPr>
        </p:nvGraphicFramePr>
        <p:xfrm>
          <a:off x="323528" y="1131590"/>
          <a:ext cx="4467225" cy="1085850"/>
        </p:xfrm>
        <a:graphic>
          <a:graphicData uri="http://schemas.openxmlformats.org/presentationml/2006/ole">
            <p:oleObj spid="_x0000_s72745" name="文档" r:id="rId15" imgW="4472009" imgH="1086338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20596296"/>
              </p:ext>
            </p:extLst>
          </p:nvPr>
        </p:nvGraphicFramePr>
        <p:xfrm>
          <a:off x="323850" y="2211710"/>
          <a:ext cx="4467225" cy="1390650"/>
        </p:xfrm>
        <a:graphic>
          <a:graphicData uri="http://schemas.openxmlformats.org/presentationml/2006/ole">
            <p:oleObj spid="_x0000_s72746" name="文档" r:id="rId16" imgW="4472009" imgH="1393792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5527420"/>
              </p:ext>
            </p:extLst>
          </p:nvPr>
        </p:nvGraphicFramePr>
        <p:xfrm>
          <a:off x="323850" y="3435846"/>
          <a:ext cx="6705600" cy="1343025"/>
        </p:xfrm>
        <a:graphic>
          <a:graphicData uri="http://schemas.openxmlformats.org/presentationml/2006/ole">
            <p:oleObj spid="_x0000_s72747" name="文档" r:id="rId17" imgW="6709452" imgH="1345086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251520" y="4186521"/>
            <a:ext cx="1425390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A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73775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任意多边形 18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1" name="任意多边形 20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32851567"/>
              </p:ext>
            </p:extLst>
          </p:nvPr>
        </p:nvGraphicFramePr>
        <p:xfrm>
          <a:off x="247650" y="847725"/>
          <a:ext cx="8601075" cy="2914650"/>
        </p:xfrm>
        <a:graphic>
          <a:graphicData uri="http://schemas.openxmlformats.org/presentationml/2006/ole">
            <p:oleObj spid="_x0000_s21546" name="文档" r:id="rId15" imgW="8603975" imgH="2925588" progId="Word.Document.12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31910112"/>
              </p:ext>
            </p:extLst>
          </p:nvPr>
        </p:nvGraphicFramePr>
        <p:xfrm>
          <a:off x="247650" y="3647281"/>
          <a:ext cx="6734175" cy="1238250"/>
        </p:xfrm>
        <a:graphic>
          <a:graphicData uri="http://schemas.openxmlformats.org/presentationml/2006/ole">
            <p:oleObj spid="_x0000_s21547" name="文档" r:id="rId16" imgW="6737879" imgH="1240175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143903" y="4403443"/>
            <a:ext cx="2771913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2&gt;0.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7247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任意多边形 18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1" name="任意多边形 20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47059701"/>
              </p:ext>
            </p:extLst>
          </p:nvPr>
        </p:nvGraphicFramePr>
        <p:xfrm>
          <a:off x="447675" y="1123950"/>
          <a:ext cx="7791450" cy="1219200"/>
        </p:xfrm>
        <a:graphic>
          <a:graphicData uri="http://schemas.openxmlformats.org/presentationml/2006/ole">
            <p:oleObj spid="_x0000_s22603" name="文档" r:id="rId15" imgW="7794710" imgH="1221068" progId="Word.Document.12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21677186"/>
              </p:ext>
            </p:extLst>
          </p:nvPr>
        </p:nvGraphicFramePr>
        <p:xfrm>
          <a:off x="466725" y="2343150"/>
          <a:ext cx="7791450" cy="1219200"/>
        </p:xfrm>
        <a:graphic>
          <a:graphicData uri="http://schemas.openxmlformats.org/presentationml/2006/ole">
            <p:oleObj spid="_x0000_s22604" name="文档" r:id="rId16" imgW="7794710" imgH="1221068" progId="Word.Document.12">
              <p:embed/>
            </p:oleObj>
          </a:graphicData>
        </a:graphic>
      </p:graphicFrame>
      <p:sp>
        <p:nvSpPr>
          <p:cNvPr id="9" name="矩形 8"/>
          <p:cNvSpPr/>
          <p:nvPr/>
        </p:nvSpPr>
        <p:spPr>
          <a:xfrm>
            <a:off x="395536" y="3395331"/>
            <a:ext cx="4794902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处取最小值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5536" y="4114513"/>
            <a:ext cx="1407758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6260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222365" y="870997"/>
            <a:ext cx="871296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，若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不等式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           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恒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成立，则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的最大值为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A.4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       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B.16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       C.9         D.3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94883555"/>
              </p:ext>
            </p:extLst>
          </p:nvPr>
        </p:nvGraphicFramePr>
        <p:xfrm>
          <a:off x="4382988" y="781075"/>
          <a:ext cx="2781300" cy="1057275"/>
        </p:xfrm>
        <a:graphic>
          <a:graphicData uri="http://schemas.openxmlformats.org/presentationml/2006/ole">
            <p:oleObj spid="_x0000_s79901" name="文档" r:id="rId15" imgW="2786909" imgH="1055772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08662385"/>
              </p:ext>
            </p:extLst>
          </p:nvPr>
        </p:nvGraphicFramePr>
        <p:xfrm>
          <a:off x="291405" y="3219822"/>
          <a:ext cx="8601075" cy="2124075"/>
        </p:xfrm>
        <a:graphic>
          <a:graphicData uri="http://schemas.openxmlformats.org/presentationml/2006/ole">
            <p:oleObj spid="_x0000_s79902" name="文档" r:id="rId16" imgW="8603975" imgH="212704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007316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13209475"/>
              </p:ext>
            </p:extLst>
          </p:nvPr>
        </p:nvGraphicFramePr>
        <p:xfrm>
          <a:off x="148704" y="1131590"/>
          <a:ext cx="5359400" cy="1038225"/>
        </p:xfrm>
        <a:graphic>
          <a:graphicData uri="http://schemas.openxmlformats.org/presentationml/2006/ole">
            <p:oleObj spid="_x0000_s73767" name="文档" r:id="rId15" imgW="5357558" imgH="1039729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3240603"/>
              </p:ext>
            </p:extLst>
          </p:nvPr>
        </p:nvGraphicFramePr>
        <p:xfrm>
          <a:off x="152400" y="2139702"/>
          <a:ext cx="8210550" cy="1247775"/>
        </p:xfrm>
        <a:graphic>
          <a:graphicData uri="http://schemas.openxmlformats.org/presentationml/2006/ole">
            <p:oleObj spid="_x0000_s73768" name="文档" r:id="rId16" imgW="8213556" imgH="1249549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107504" y="3007280"/>
            <a:ext cx="5973110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16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的最大值为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16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，故选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3109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任意多边形 18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71278035"/>
              </p:ext>
            </p:extLst>
          </p:nvPr>
        </p:nvGraphicFramePr>
        <p:xfrm>
          <a:off x="303981" y="771550"/>
          <a:ext cx="8372475" cy="2352675"/>
        </p:xfrm>
        <a:graphic>
          <a:graphicData uri="http://schemas.openxmlformats.org/presentationml/2006/ole">
            <p:oleObj spid="_x0000_s25644" name="文档" r:id="rId15" imgW="8375481" imgH="2357415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27810149"/>
              </p:ext>
            </p:extLst>
          </p:nvPr>
        </p:nvGraphicFramePr>
        <p:xfrm>
          <a:off x="324594" y="3147814"/>
          <a:ext cx="5543550" cy="1704975"/>
        </p:xfrm>
        <a:graphic>
          <a:graphicData uri="http://schemas.openxmlformats.org/presentationml/2006/ole">
            <p:oleObj spid="_x0000_s25645" name="文档" r:id="rId16" imgW="5547910" imgH="170879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821074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任意多边形 18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84382739"/>
              </p:ext>
            </p:extLst>
          </p:nvPr>
        </p:nvGraphicFramePr>
        <p:xfrm>
          <a:off x="467544" y="2010147"/>
          <a:ext cx="7981950" cy="1190625"/>
        </p:xfrm>
        <a:graphic>
          <a:graphicData uri="http://schemas.openxmlformats.org/presentationml/2006/ole">
            <p:oleObj spid="_x0000_s75811" name="文档" r:id="rId15" imgW="7985062" imgH="1192227" progId="Word.Document.12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386011" y="2800217"/>
            <a:ext cx="4038285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min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7861" y="1194073"/>
            <a:ext cx="3331361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31114197"/>
              </p:ext>
            </p:extLst>
          </p:nvPr>
        </p:nvGraphicFramePr>
        <p:xfrm>
          <a:off x="478482" y="3416399"/>
          <a:ext cx="7981950" cy="1190625"/>
        </p:xfrm>
        <a:graphic>
          <a:graphicData uri="http://schemas.openxmlformats.org/presentationml/2006/ole">
            <p:oleObj spid="_x0000_s75812" name="文档" r:id="rId16" imgW="7985062" imgH="119402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516173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任意多边形 18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54614808"/>
              </p:ext>
            </p:extLst>
          </p:nvPr>
        </p:nvGraphicFramePr>
        <p:xfrm>
          <a:off x="467544" y="1275606"/>
          <a:ext cx="7981950" cy="1190625"/>
        </p:xfrm>
        <a:graphic>
          <a:graphicData uri="http://schemas.openxmlformats.org/presentationml/2006/ole">
            <p:oleObj spid="_x0000_s86042" name="文档" r:id="rId15" imgW="7985062" imgH="1194029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55631515"/>
              </p:ext>
            </p:extLst>
          </p:nvPr>
        </p:nvGraphicFramePr>
        <p:xfrm>
          <a:off x="478482" y="2067694"/>
          <a:ext cx="7981950" cy="1190625"/>
        </p:xfrm>
        <a:graphic>
          <a:graphicData uri="http://schemas.openxmlformats.org/presentationml/2006/ole">
            <p:oleObj spid="_x0000_s86043" name="文档" r:id="rId16" imgW="7985062" imgH="1195471" progId="Word.Document.12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30566463"/>
              </p:ext>
            </p:extLst>
          </p:nvPr>
        </p:nvGraphicFramePr>
        <p:xfrm>
          <a:off x="467544" y="2821285"/>
          <a:ext cx="7981950" cy="1190625"/>
        </p:xfrm>
        <a:graphic>
          <a:graphicData uri="http://schemas.openxmlformats.org/presentationml/2006/ole">
            <p:oleObj spid="_x0000_s86044" name="文档" r:id="rId17" imgW="7985062" imgH="1197274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42034806"/>
              </p:ext>
            </p:extLst>
          </p:nvPr>
        </p:nvGraphicFramePr>
        <p:xfrm>
          <a:off x="467544" y="3507854"/>
          <a:ext cx="7981950" cy="1190625"/>
        </p:xfrm>
        <a:graphic>
          <a:graphicData uri="http://schemas.openxmlformats.org/presentationml/2006/ole">
            <p:oleObj spid="_x0000_s86045" name="文档" r:id="rId18" imgW="7985062" imgH="119871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549798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任意多边形 35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74928475"/>
              </p:ext>
            </p:extLst>
          </p:nvPr>
        </p:nvGraphicFramePr>
        <p:xfrm>
          <a:off x="466725" y="991741"/>
          <a:ext cx="8362950" cy="1866900"/>
        </p:xfrm>
        <a:graphic>
          <a:graphicData uri="http://schemas.openxmlformats.org/presentationml/2006/ole">
            <p:oleObj spid="_x0000_s76843" name="文档" r:id="rId15" imgW="8366125" imgH="1879010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66477281"/>
              </p:ext>
            </p:extLst>
          </p:nvPr>
        </p:nvGraphicFramePr>
        <p:xfrm>
          <a:off x="540592" y="2715766"/>
          <a:ext cx="8264525" cy="1314450"/>
        </p:xfrm>
        <a:graphic>
          <a:graphicData uri="http://schemas.openxmlformats.org/presentationml/2006/ole">
            <p:oleObj spid="_x0000_s76844" name="文档" r:id="rId16" imgW="8261414" imgH="1316244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52214748"/>
              </p:ext>
            </p:extLst>
          </p:nvPr>
        </p:nvGraphicFramePr>
        <p:xfrm>
          <a:off x="539552" y="3705572"/>
          <a:ext cx="8264525" cy="1314450"/>
        </p:xfrm>
        <a:graphic>
          <a:graphicData uri="http://schemas.openxmlformats.org/presentationml/2006/ole">
            <p:oleObj spid="_x0000_s76845" name="文档" r:id="rId17" imgW="8261414" imgH="131624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872474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hlinkClick r:id="rId2" action="ppaction://hlinksldjump"/>
          </p:cNvPr>
          <p:cNvSpPr txBox="1"/>
          <p:nvPr/>
        </p:nvSpPr>
        <p:spPr>
          <a:xfrm>
            <a:off x="1261843" y="2480578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题型一　利用基本不等式求最大值、最小值</a:t>
            </a:r>
          </a:p>
        </p:txBody>
      </p:sp>
      <p:sp>
        <p:nvSpPr>
          <p:cNvPr id="16" name="TextBox 15">
            <a:hlinkClick r:id="rId3" action="ppaction://hlinksldjump"/>
          </p:cNvPr>
          <p:cNvSpPr txBox="1"/>
          <p:nvPr/>
        </p:nvSpPr>
        <p:spPr>
          <a:xfrm>
            <a:off x="1261843" y="3416682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题型二　基本不等式的综合应用</a:t>
            </a:r>
          </a:p>
        </p:txBody>
      </p:sp>
      <p:pic>
        <p:nvPicPr>
          <p:cNvPr id="7" name="图片 6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01592" y="4507673"/>
            <a:ext cx="762896" cy="6563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61843" y="1203597"/>
            <a:ext cx="4087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常考题型精析</a:t>
            </a: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-13652" y="1849928"/>
            <a:ext cx="8042036" cy="7266"/>
          </a:xfrm>
          <a:prstGeom prst="line">
            <a:avLst/>
          </a:prstGeom>
          <a:ln>
            <a:solidFill>
              <a:srgbClr val="FC92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-13652" y="1923678"/>
            <a:ext cx="8042036" cy="0"/>
          </a:xfrm>
          <a:prstGeom prst="line">
            <a:avLst/>
          </a:prstGeom>
          <a:ln w="57150">
            <a:solidFill>
              <a:srgbClr val="FC92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70811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任意多边形 35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87705143"/>
              </p:ext>
            </p:extLst>
          </p:nvPr>
        </p:nvGraphicFramePr>
        <p:xfrm>
          <a:off x="419100" y="1495425"/>
          <a:ext cx="5534025" cy="1200150"/>
        </p:xfrm>
        <a:graphic>
          <a:graphicData uri="http://schemas.openxmlformats.org/presentationml/2006/ole">
            <p:oleObj spid="_x0000_s47137" name="文档" r:id="rId15" imgW="5538555" imgH="1065481" progId="Word.Document.12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342217" y="2355726"/>
            <a:ext cx="1925527" cy="12176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600" b="1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i="1" kern="100" dirty="0" err="1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 err="1">
                <a:solidFill>
                  <a:srgbClr val="E36C0A"/>
                </a:solidFill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i="1" kern="100" dirty="0" err="1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n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0744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66858576"/>
              </p:ext>
            </p:extLst>
          </p:nvPr>
        </p:nvGraphicFramePr>
        <p:xfrm>
          <a:off x="189037" y="987574"/>
          <a:ext cx="8750300" cy="2133600"/>
        </p:xfrm>
        <a:graphic>
          <a:graphicData uri="http://schemas.openxmlformats.org/presentationml/2006/ole">
            <p:oleObj spid="_x0000_s77867" name="文档" r:id="rId15" imgW="8746829" imgH="2136779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04805012"/>
              </p:ext>
            </p:extLst>
          </p:nvPr>
        </p:nvGraphicFramePr>
        <p:xfrm>
          <a:off x="227955" y="2571750"/>
          <a:ext cx="5064125" cy="1162050"/>
        </p:xfrm>
        <a:graphic>
          <a:graphicData uri="http://schemas.openxmlformats.org/presentationml/2006/ole">
            <p:oleObj spid="_x0000_s77868" name="文档" r:id="rId16" imgW="5062495" imgH="1160774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02906739"/>
              </p:ext>
            </p:extLst>
          </p:nvPr>
        </p:nvGraphicFramePr>
        <p:xfrm>
          <a:off x="247650" y="3569940"/>
          <a:ext cx="5057775" cy="1162050"/>
        </p:xfrm>
        <a:graphic>
          <a:graphicData uri="http://schemas.openxmlformats.org/presentationml/2006/ole">
            <p:oleObj spid="_x0000_s77869" name="文档" r:id="rId17" imgW="5062495" imgH="116077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265500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3099637"/>
              </p:ext>
            </p:extLst>
          </p:nvPr>
        </p:nvGraphicFramePr>
        <p:xfrm>
          <a:off x="308750" y="1459742"/>
          <a:ext cx="7016750" cy="1104900"/>
        </p:xfrm>
        <a:graphic>
          <a:graphicData uri="http://schemas.openxmlformats.org/presentationml/2006/ole">
            <p:oleObj spid="_x0000_s78878" name="文档" r:id="rId15" imgW="7014231" imgH="1106424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84545084"/>
              </p:ext>
            </p:extLst>
          </p:nvPr>
        </p:nvGraphicFramePr>
        <p:xfrm>
          <a:off x="323850" y="2513569"/>
          <a:ext cx="8372475" cy="1057275"/>
        </p:xfrm>
        <a:graphic>
          <a:graphicData uri="http://schemas.openxmlformats.org/presentationml/2006/ole">
            <p:oleObj spid="_x0000_s78879" name="文档" r:id="rId16" imgW="8375481" imgH="1068209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340028" y="3538449"/>
            <a:ext cx="1351652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4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0703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73811" y="932484"/>
            <a:ext cx="8646661" cy="1216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9.(2015·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天津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的值为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·log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取得最大值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94488255"/>
              </p:ext>
            </p:extLst>
          </p:nvPr>
        </p:nvGraphicFramePr>
        <p:xfrm>
          <a:off x="221431" y="2575148"/>
          <a:ext cx="8455025" cy="2228850"/>
        </p:xfrm>
        <a:graphic>
          <a:graphicData uri="http://schemas.openxmlformats.org/presentationml/2006/ole">
            <p:oleObj spid="_x0000_s80911" name="文档" r:id="rId15" imgW="8451765" imgH="223267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572863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1635646"/>
            <a:ext cx="8099577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当且仅当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时，等号成立，此时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4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5563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79512" y="1408559"/>
            <a:ext cx="890866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10.(2014·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湖北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某项研究表明：在考虑行车安全的情况下，某路段车流量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单位时间内经过测量点的车辆数，单位：辆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时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)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与车流速度</a:t>
            </a:r>
            <a:r>
              <a:rPr lang="en-US" altLang="zh-CN" sz="2600" i="1" kern="100" dirty="0">
                <a:latin typeface="IPAPANNEW"/>
                <a:ea typeface="华文细黑"/>
                <a:cs typeface="Times New Roman"/>
              </a:rPr>
              <a:t>v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(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假设车辆以相同速度</a:t>
            </a:r>
            <a:r>
              <a:rPr lang="en-US" altLang="zh-CN" sz="2600" i="1" kern="100" dirty="0">
                <a:latin typeface="IPAPANNEW"/>
                <a:ea typeface="华文细黑"/>
                <a:cs typeface="Times New Roman"/>
              </a:rPr>
              <a:t>v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行驶，单位：米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秒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，平均车长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单位：米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的值有关，其公式为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任意多边形 34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79688148"/>
              </p:ext>
            </p:extLst>
          </p:nvPr>
        </p:nvGraphicFramePr>
        <p:xfrm>
          <a:off x="6506691" y="3136751"/>
          <a:ext cx="2190750" cy="1019175"/>
        </p:xfrm>
        <a:graphic>
          <a:graphicData uri="http://schemas.openxmlformats.org/presentationml/2006/ole">
            <p:oleObj spid="_x0000_s9352" name="文档" r:id="rId15" imgW="2197802" imgH="101925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247989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76395" y="906041"/>
            <a:ext cx="8960101" cy="616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如果不限定车型，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6.05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，则最大车流量为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/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时；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任意多边形 34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77439370"/>
              </p:ext>
            </p:extLst>
          </p:nvPr>
        </p:nvGraphicFramePr>
        <p:xfrm>
          <a:off x="300930" y="1635646"/>
          <a:ext cx="8591550" cy="1200150"/>
        </p:xfrm>
        <a:graphic>
          <a:graphicData uri="http://schemas.openxmlformats.org/presentationml/2006/ole">
            <p:oleObj spid="_x0000_s50222" name="文档" r:id="rId15" imgW="8594619" imgH="1211334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32120812"/>
              </p:ext>
            </p:extLst>
          </p:nvPr>
        </p:nvGraphicFramePr>
        <p:xfrm>
          <a:off x="323850" y="2571750"/>
          <a:ext cx="8591550" cy="1428750"/>
        </p:xfrm>
        <a:graphic>
          <a:graphicData uri="http://schemas.openxmlformats.org/presentationml/2006/ole">
            <p:oleObj spid="_x0000_s50223" name="文档" r:id="rId16" imgW="8594619" imgH="1438820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214737" y="3775371"/>
            <a:ext cx="8733982" cy="124465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当且仅当</a:t>
            </a:r>
            <a:r>
              <a:rPr lang="en-US" altLang="zh-CN" sz="2600" i="1" kern="100" dirty="0">
                <a:latin typeface="Book Antiqua"/>
                <a:ea typeface="华文细黑"/>
                <a:cs typeface="Times New Roman"/>
              </a:rPr>
              <a:t>v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11 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米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秒时等号成立，此时车流量最大为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1 900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辆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21505" y="997099"/>
            <a:ext cx="93487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</a:rPr>
              <a:t>1 900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xmlns="" val="1759442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95895" y="771550"/>
            <a:ext cx="8696585" cy="1216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如果限定车型，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，则最大车流量比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中的最大车流量增加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/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任意多边形 34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15984180"/>
              </p:ext>
            </p:extLst>
          </p:nvPr>
        </p:nvGraphicFramePr>
        <p:xfrm>
          <a:off x="342900" y="2139702"/>
          <a:ext cx="8591550" cy="2914650"/>
        </p:xfrm>
        <a:graphic>
          <a:graphicData uri="http://schemas.openxmlformats.org/presentationml/2006/ole">
            <p:oleObj spid="_x0000_s83982" name="文档" r:id="rId15" imgW="8594619" imgH="292847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191384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95895" y="1851670"/>
            <a:ext cx="8696585" cy="1216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当且仅当</a:t>
            </a:r>
            <a:r>
              <a:rPr lang="en-US" altLang="zh-CN" sz="2600" i="1" kern="100" dirty="0">
                <a:latin typeface="Book Antiqua"/>
                <a:ea typeface="华文细黑"/>
                <a:cs typeface="Times New Roman"/>
              </a:rPr>
              <a:t>v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 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米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秒时等号成立，此时车流量最大为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2 000 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辆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比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中的最大车流量增加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100 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/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任意多边形 34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2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1520" y="3322425"/>
            <a:ext cx="1685077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100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8863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任意多边形 32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742194"/>
              </p:ext>
            </p:extLst>
          </p:nvPr>
        </p:nvGraphicFramePr>
        <p:xfrm>
          <a:off x="400050" y="915988"/>
          <a:ext cx="7902575" cy="1133475"/>
        </p:xfrm>
        <a:graphic>
          <a:graphicData uri="http://schemas.openxmlformats.org/presentationml/2006/ole">
            <p:oleObj spid="_x0000_s31837" name="文档" r:id="rId15" imgW="7899421" imgH="1135265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7544458"/>
              </p:ext>
            </p:extLst>
          </p:nvPr>
        </p:nvGraphicFramePr>
        <p:xfrm>
          <a:off x="413841" y="1635646"/>
          <a:ext cx="7902575" cy="1133475"/>
        </p:xfrm>
        <a:graphic>
          <a:graphicData uri="http://schemas.openxmlformats.org/presentationml/2006/ole">
            <p:oleObj spid="_x0000_s31838" name="文档" r:id="rId16" imgW="7899421" imgH="1135265" progId="Word.Document.12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48719348"/>
              </p:ext>
            </p:extLst>
          </p:nvPr>
        </p:nvGraphicFramePr>
        <p:xfrm>
          <a:off x="395536" y="2355726"/>
          <a:ext cx="7902575" cy="1133475"/>
        </p:xfrm>
        <a:graphic>
          <a:graphicData uri="http://schemas.openxmlformats.org/presentationml/2006/ole">
            <p:oleObj spid="_x0000_s31839" name="文档" r:id="rId17" imgW="7899421" imgH="1138149" progId="Word.Document.12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6241127"/>
              </p:ext>
            </p:extLst>
          </p:nvPr>
        </p:nvGraphicFramePr>
        <p:xfrm>
          <a:off x="395536" y="3147814"/>
          <a:ext cx="7902575" cy="1133475"/>
        </p:xfrm>
        <a:graphic>
          <a:graphicData uri="http://schemas.openxmlformats.org/presentationml/2006/ole">
            <p:oleObj spid="_x0000_s31840" name="文档" r:id="rId18" imgW="7899421" imgH="1135265" progId="Word.Document.12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10567497"/>
              </p:ext>
            </p:extLst>
          </p:nvPr>
        </p:nvGraphicFramePr>
        <p:xfrm>
          <a:off x="395536" y="4021038"/>
          <a:ext cx="7902575" cy="1133475"/>
        </p:xfrm>
        <a:graphic>
          <a:graphicData uri="http://schemas.openxmlformats.org/presentationml/2006/ole">
            <p:oleObj spid="_x0000_s31841" name="文档" r:id="rId19" imgW="7899421" imgH="113526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630022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01258" y="168999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题型一　利用基本不等式求最大值、最小值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1520" y="1364239"/>
            <a:ext cx="8716082" cy="3017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利用基本不等式求最值的注意点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在运用基本不等式求最值时，必须保证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一正，二定，三相等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，凑出定值是关键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若两次连用基本不等式，要注意等号的取得条件的一致性，否则就会出错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5487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任意多边形 16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1061214"/>
              </p:ext>
            </p:extLst>
          </p:nvPr>
        </p:nvGraphicFramePr>
        <p:xfrm>
          <a:off x="467544" y="915566"/>
          <a:ext cx="7902575" cy="1133475"/>
        </p:xfrm>
        <a:graphic>
          <a:graphicData uri="http://schemas.openxmlformats.org/presentationml/2006/ole">
            <p:oleObj spid="_x0000_s32856" name="文档" r:id="rId15" imgW="7899421" imgH="1172398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15689323"/>
              </p:ext>
            </p:extLst>
          </p:nvPr>
        </p:nvGraphicFramePr>
        <p:xfrm>
          <a:off x="467544" y="1870323"/>
          <a:ext cx="7902575" cy="1133475"/>
        </p:xfrm>
        <a:graphic>
          <a:graphicData uri="http://schemas.openxmlformats.org/presentationml/2006/ole">
            <p:oleObj spid="_x0000_s32857" name="文档" r:id="rId16" imgW="7899421" imgH="1171677" progId="Word.Document.12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34099279"/>
              </p:ext>
            </p:extLst>
          </p:nvPr>
        </p:nvGraphicFramePr>
        <p:xfrm>
          <a:off x="466725" y="2705844"/>
          <a:ext cx="7896225" cy="1162050"/>
        </p:xfrm>
        <a:graphic>
          <a:graphicData uri="http://schemas.openxmlformats.org/presentationml/2006/ole">
            <p:oleObj spid="_x0000_s32858" name="文档" r:id="rId17" imgW="7899421" imgH="1171677" progId="Word.Document.12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97565885"/>
              </p:ext>
            </p:extLst>
          </p:nvPr>
        </p:nvGraphicFramePr>
        <p:xfrm>
          <a:off x="467544" y="3641948"/>
          <a:ext cx="7896225" cy="1162050"/>
        </p:xfrm>
        <a:graphic>
          <a:graphicData uri="http://schemas.openxmlformats.org/presentationml/2006/ole">
            <p:oleObj spid="_x0000_s32859" name="文档" r:id="rId18" imgW="7899421" imgH="1171677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839322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任意多边形 16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70551135"/>
              </p:ext>
            </p:extLst>
          </p:nvPr>
        </p:nvGraphicFramePr>
        <p:xfrm>
          <a:off x="467544" y="1595131"/>
          <a:ext cx="7902575" cy="1133475"/>
        </p:xfrm>
        <a:graphic>
          <a:graphicData uri="http://schemas.openxmlformats.org/presentationml/2006/ole">
            <p:oleObj spid="_x0000_s85006" name="文档" r:id="rId15" imgW="7899421" imgH="1171677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456411" y="2819267"/>
            <a:ext cx="1595309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 err="1">
                <a:latin typeface="Times New Roman"/>
                <a:ea typeface="华文细黑"/>
                <a:cs typeface="Courier New"/>
              </a:rPr>
              <a:t>min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5442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31360" y="946766"/>
            <a:ext cx="87331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12.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如图，建立平面直角坐标系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xOy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轴在地平面上，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轴垂直于地平面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单位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长度为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千米，某炮位于坐标原点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已知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炮弹发射后的轨迹在方程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kx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表示的曲线上，其中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与发射方向有关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炮的射程是指炮弹落地点的横坐标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任意多边形 32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kern="1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pic>
        <p:nvPicPr>
          <p:cNvPr id="81922" name="Picture 2" descr="14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46250" y="1077119"/>
            <a:ext cx="2776806" cy="1238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69296265"/>
              </p:ext>
            </p:extLst>
          </p:nvPr>
        </p:nvGraphicFramePr>
        <p:xfrm>
          <a:off x="5800916" y="2760712"/>
          <a:ext cx="501650" cy="800100"/>
        </p:xfrm>
        <a:graphic>
          <a:graphicData uri="http://schemas.openxmlformats.org/presentationml/2006/ole">
            <p:oleObj spid="_x0000_s81935" name="文档" r:id="rId16" imgW="502177" imgH="80001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235199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44029" y="915566"/>
            <a:ext cx="8820459" cy="616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求炮的最大射程；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任意多边形 33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kern="1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68639090"/>
              </p:ext>
            </p:extLst>
          </p:nvPr>
        </p:nvGraphicFramePr>
        <p:xfrm>
          <a:off x="296542" y="1654299"/>
          <a:ext cx="7397750" cy="1133475"/>
        </p:xfrm>
        <a:graphic>
          <a:graphicData uri="http://schemas.openxmlformats.org/presentationml/2006/ole">
            <p:oleObj spid="_x0000_s51248" name="文档" r:id="rId15" imgW="7394935" imgH="1135265" progId="Word.Document.12">
              <p:embed/>
            </p:oleObj>
          </a:graphicData>
        </a:graphic>
      </p:graphicFrame>
      <p:sp>
        <p:nvSpPr>
          <p:cNvPr id="9" name="矩形 8"/>
          <p:cNvSpPr/>
          <p:nvPr/>
        </p:nvSpPr>
        <p:spPr>
          <a:xfrm>
            <a:off x="179512" y="2364001"/>
            <a:ext cx="5522666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由实际意义和题设条件知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73249709"/>
              </p:ext>
            </p:extLst>
          </p:nvPr>
        </p:nvGraphicFramePr>
        <p:xfrm>
          <a:off x="323850" y="3130649"/>
          <a:ext cx="8372475" cy="1457325"/>
        </p:xfrm>
        <a:graphic>
          <a:graphicData uri="http://schemas.openxmlformats.org/presentationml/2006/ole">
            <p:oleObj spid="_x0000_s51249" name="文档" r:id="rId16" imgW="8375481" imgH="1459369" progId="Word.Document.12">
              <p:embed/>
            </p:oleObj>
          </a:graphicData>
        </a:graphic>
      </p:graphicFrame>
      <p:sp>
        <p:nvSpPr>
          <p:cNvPr id="12" name="矩形 11"/>
          <p:cNvSpPr/>
          <p:nvPr/>
        </p:nvSpPr>
        <p:spPr>
          <a:xfrm>
            <a:off x="179512" y="4187419"/>
            <a:ext cx="4269117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所以炮的最大射程为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千米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6023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16037" y="952381"/>
            <a:ext cx="882045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设在第一象限有一飞行物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忽略其大小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，其飞行高度为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3.2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千米，试问它的横坐标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不超过多少时，炮弹可以击中它？请说明理由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，所以炮弹可击中目标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⇔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存在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任意多边形 33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kern="1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13727390"/>
              </p:ext>
            </p:extLst>
          </p:nvPr>
        </p:nvGraphicFramePr>
        <p:xfrm>
          <a:off x="323528" y="3454499"/>
          <a:ext cx="7026275" cy="1114425"/>
        </p:xfrm>
        <a:graphic>
          <a:graphicData uri="http://schemas.openxmlformats.org/presentationml/2006/ole">
            <p:oleObj spid="_x0000_s82960" name="文档" r:id="rId15" imgW="7023587" imgH="111615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619776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01592" y="4507673"/>
            <a:ext cx="762896" cy="65636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任意多边形 20">
            <a:hlinkClick r:id="rId4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5" name="任意多边形 24">
            <a:hlinkClick r:id="rId5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6" name="任意多边形 25">
            <a:hlinkClick r:id="rId6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7" name="任意多边形 26">
            <a:hlinkClick r:id="rId7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8" name="任意多边形 27">
            <a:hlinkClick r:id="rId8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9" name="任意多边形 28">
            <a:hlinkClick r:id="rId9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10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11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12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13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14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15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kern="1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2212" y="1707654"/>
            <a:ext cx="8099577" cy="18169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⇔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关于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的方程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20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ak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有正根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⇔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判别式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Δ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20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64)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⇔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Courier New"/>
              </a:rPr>
              <a:t>所以当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Courier New"/>
              </a:rPr>
              <a:t>不超过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600" kern="100" dirty="0">
                <a:latin typeface="Times New Roman"/>
                <a:ea typeface="华文细黑"/>
                <a:cs typeface="Courier New"/>
              </a:rPr>
              <a:t>千米时，可击中目标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9336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45221" y="41945"/>
            <a:ext cx="8891275" cy="2417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结构调整与应用基本不等式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基本不等式在解题时一般不能直接应用，而是需要根据已知条件和基本不等式的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需求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寻找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结合点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，即把研究对象化成适用基本不等式的形式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常见的转化方法有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3267855"/>
              </p:ext>
            </p:extLst>
          </p:nvPr>
        </p:nvGraphicFramePr>
        <p:xfrm>
          <a:off x="190500" y="2355726"/>
          <a:ext cx="8772525" cy="2819400"/>
        </p:xfrm>
        <a:graphic>
          <a:graphicData uri="http://schemas.openxmlformats.org/presentationml/2006/ole">
            <p:oleObj spid="_x0000_s37911" name="文档" r:id="rId3" imgW="8775615" imgH="282320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984090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6420" y="519150"/>
            <a:ext cx="8647507" cy="12926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1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1)(2015·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山东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定义运算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宋体"/>
                <a:ea typeface="MS Mincho"/>
                <a:cs typeface="MS Mincho"/>
              </a:rPr>
              <a:t>⊗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宋体"/>
                <a:ea typeface="MS Mincho"/>
                <a:cs typeface="MS Mincho"/>
              </a:rPr>
              <a:t>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xy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≠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宋体"/>
                <a:ea typeface="MS Mincho"/>
                <a:cs typeface="MS Mincho"/>
              </a:rPr>
              <a:t>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宋体"/>
                <a:ea typeface="MS Mincho"/>
                <a:cs typeface="MS Mincho"/>
              </a:rPr>
              <a:t>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的最小值为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64342861"/>
              </p:ext>
            </p:extLst>
          </p:nvPr>
        </p:nvGraphicFramePr>
        <p:xfrm>
          <a:off x="400050" y="1779662"/>
          <a:ext cx="7953375" cy="1981200"/>
        </p:xfrm>
        <a:graphic>
          <a:graphicData uri="http://schemas.openxmlformats.org/presentationml/2006/ole">
            <p:oleObj spid="_x0000_s34901" name="文档" r:id="rId3" imgW="7956635" imgH="1993654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50638616"/>
              </p:ext>
            </p:extLst>
          </p:nvPr>
        </p:nvGraphicFramePr>
        <p:xfrm>
          <a:off x="6237709" y="429022"/>
          <a:ext cx="987425" cy="990600"/>
        </p:xfrm>
        <a:graphic>
          <a:graphicData uri="http://schemas.openxmlformats.org/presentationml/2006/ole">
            <p:oleObj spid="_x0000_s34902" name="文档" r:id="rId4" imgW="988146" imgH="990630" progId="Word.Document.12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07596235"/>
              </p:ext>
            </p:extLst>
          </p:nvPr>
        </p:nvGraphicFramePr>
        <p:xfrm>
          <a:off x="7874843" y="1059582"/>
          <a:ext cx="539750" cy="593725"/>
        </p:xfrm>
        <a:graphic>
          <a:graphicData uri="http://schemas.openxmlformats.org/presentationml/2006/ole">
            <p:oleObj spid="_x0000_s34903" name="文档" r:id="rId5" imgW="540266" imgH="594270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18121381"/>
              </p:ext>
            </p:extLst>
          </p:nvPr>
        </p:nvGraphicFramePr>
        <p:xfrm>
          <a:off x="395536" y="3867894"/>
          <a:ext cx="4748212" cy="712788"/>
        </p:xfrm>
        <a:graphic>
          <a:graphicData uri="http://schemas.openxmlformats.org/presentationml/2006/ole">
            <p:oleObj spid="_x0000_s34904" name="文档" r:id="rId6" imgW="4748361" imgH="713437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454772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25620995"/>
              </p:ext>
            </p:extLst>
          </p:nvPr>
        </p:nvGraphicFramePr>
        <p:xfrm>
          <a:off x="323850" y="266700"/>
          <a:ext cx="8391525" cy="1428750"/>
        </p:xfrm>
        <a:graphic>
          <a:graphicData uri="http://schemas.openxmlformats.org/presentationml/2006/ole">
            <p:oleObj spid="_x0000_s54349" name="文档" r:id="rId3" imgW="8394552" imgH="1432331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20706084"/>
              </p:ext>
            </p:extLst>
          </p:nvPr>
        </p:nvGraphicFramePr>
        <p:xfrm>
          <a:off x="400050" y="1419225"/>
          <a:ext cx="7953375" cy="847725"/>
        </p:xfrm>
        <a:graphic>
          <a:graphicData uri="http://schemas.openxmlformats.org/presentationml/2006/ole">
            <p:oleObj spid="_x0000_s54350" name="文档" r:id="rId4" imgW="7956635" imgH="850818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17949059"/>
              </p:ext>
            </p:extLst>
          </p:nvPr>
        </p:nvGraphicFramePr>
        <p:xfrm>
          <a:off x="400050" y="2098551"/>
          <a:ext cx="7953375" cy="1085850"/>
        </p:xfrm>
        <a:graphic>
          <a:graphicData uri="http://schemas.openxmlformats.org/presentationml/2006/ole">
            <p:oleObj spid="_x0000_s54351" name="文档" r:id="rId5" imgW="7956635" imgH="1089119" progId="Word.Document.12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282425" y="2931790"/>
            <a:ext cx="4073551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75997074"/>
              </p:ext>
            </p:extLst>
          </p:nvPr>
        </p:nvGraphicFramePr>
        <p:xfrm>
          <a:off x="400050" y="3617962"/>
          <a:ext cx="7953375" cy="1390650"/>
        </p:xfrm>
        <a:graphic>
          <a:graphicData uri="http://schemas.openxmlformats.org/presentationml/2006/ole">
            <p:oleObj spid="_x0000_s54352" name="文档" r:id="rId6" imgW="7956635" imgH="139808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586884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79697968"/>
              </p:ext>
            </p:extLst>
          </p:nvPr>
        </p:nvGraphicFramePr>
        <p:xfrm>
          <a:off x="323528" y="507951"/>
          <a:ext cx="8302625" cy="1247775"/>
        </p:xfrm>
        <a:graphic>
          <a:graphicData uri="http://schemas.openxmlformats.org/presentationml/2006/ole">
            <p:oleObj spid="_x0000_s57414" name="文档" r:id="rId3" imgW="8299556" imgH="1249549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9698343"/>
              </p:ext>
            </p:extLst>
          </p:nvPr>
        </p:nvGraphicFramePr>
        <p:xfrm>
          <a:off x="400050" y="1659682"/>
          <a:ext cx="7953375" cy="1390650"/>
        </p:xfrm>
        <a:graphic>
          <a:graphicData uri="http://schemas.openxmlformats.org/presentationml/2006/ole">
            <p:oleObj spid="_x0000_s57415" name="文档" r:id="rId4" imgW="7956635" imgH="1398082" progId="Word.Document.12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38065127"/>
              </p:ext>
            </p:extLst>
          </p:nvPr>
        </p:nvGraphicFramePr>
        <p:xfrm>
          <a:off x="323528" y="2812207"/>
          <a:ext cx="7953375" cy="1390650"/>
        </p:xfrm>
        <a:graphic>
          <a:graphicData uri="http://schemas.openxmlformats.org/presentationml/2006/ole">
            <p:oleObj spid="_x0000_s57416" name="文档" r:id="rId5" imgW="7956635" imgH="1397361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67692689"/>
              </p:ext>
            </p:extLst>
          </p:nvPr>
        </p:nvGraphicFramePr>
        <p:xfrm>
          <a:off x="323528" y="3676303"/>
          <a:ext cx="4502150" cy="1055687"/>
        </p:xfrm>
        <a:graphic>
          <a:graphicData uri="http://schemas.openxmlformats.org/presentationml/2006/ole">
            <p:oleObj spid="_x0000_s57417" name="文档" r:id="rId6" imgW="4502846" imgH="105516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716889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4597</TotalTime>
  <Words>1661</Words>
  <Application>Microsoft Office PowerPoint</Application>
  <PresentationFormat>全屏显示(16:9)</PresentationFormat>
  <Paragraphs>505</Paragraphs>
  <Slides>55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57" baseType="lpstr">
      <vt:lpstr>Office 主题</vt:lpstr>
      <vt:lpstr>文档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XKW</cp:lastModifiedBy>
  <cp:revision>565</cp:revision>
  <dcterms:modified xsi:type="dcterms:W3CDTF">2016-03-03T00:38:41Z</dcterms:modified>
</cp:coreProperties>
</file>