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C3B0-14B1-4ACB-8A8B-E49411D24154}" type="datetimeFigureOut">
              <a:rPr lang="zh-CN" altLang="en-US" smtClean="0"/>
              <a:t>2015-10-06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7137-AFF8-410B-BBB5-DAA4E3012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3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C3B0-14B1-4ACB-8A8B-E49411D24154}" type="datetimeFigureOut">
              <a:rPr lang="zh-CN" altLang="en-US" smtClean="0"/>
              <a:t>2015-10-06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7137-AFF8-410B-BBB5-DAA4E3012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6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C3B0-14B1-4ACB-8A8B-E49411D24154}" type="datetimeFigureOut">
              <a:rPr lang="zh-CN" altLang="en-US" smtClean="0"/>
              <a:t>2015-10-06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7137-AFF8-410B-BBB5-DAA4E3012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2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C3B0-14B1-4ACB-8A8B-E49411D24154}" type="datetimeFigureOut">
              <a:rPr lang="zh-CN" altLang="en-US" smtClean="0"/>
              <a:t>2015-10-06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7137-AFF8-410B-BBB5-DAA4E3012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4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C3B0-14B1-4ACB-8A8B-E49411D24154}" type="datetimeFigureOut">
              <a:rPr lang="zh-CN" altLang="en-US" smtClean="0"/>
              <a:t>2015-10-06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7137-AFF8-410B-BBB5-DAA4E3012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9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C3B0-14B1-4ACB-8A8B-E49411D24154}" type="datetimeFigureOut">
              <a:rPr lang="zh-CN" altLang="en-US" smtClean="0"/>
              <a:t>2015-10-06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7137-AFF8-410B-BBB5-DAA4E3012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4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C3B0-14B1-4ACB-8A8B-E49411D24154}" type="datetimeFigureOut">
              <a:rPr lang="zh-CN" altLang="en-US" smtClean="0"/>
              <a:t>2015-10-06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7137-AFF8-410B-BBB5-DAA4E3012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5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C3B0-14B1-4ACB-8A8B-E49411D24154}" type="datetimeFigureOut">
              <a:rPr lang="zh-CN" altLang="en-US" smtClean="0"/>
              <a:t>2015-10-06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7137-AFF8-410B-BBB5-DAA4E3012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9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C3B0-14B1-4ACB-8A8B-E49411D24154}" type="datetimeFigureOut">
              <a:rPr lang="zh-CN" altLang="en-US" smtClean="0"/>
              <a:t>2015-10-06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7137-AFF8-410B-BBB5-DAA4E3012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4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C3B0-14B1-4ACB-8A8B-E49411D24154}" type="datetimeFigureOut">
              <a:rPr lang="zh-CN" altLang="en-US" smtClean="0"/>
              <a:t>2015-10-06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7137-AFF8-410B-BBB5-DAA4E3012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C3B0-14B1-4ACB-8A8B-E49411D24154}" type="datetimeFigureOut">
              <a:rPr lang="zh-CN" altLang="en-US" smtClean="0"/>
              <a:t>2015-10-06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7137-AFF8-410B-BBB5-DAA4E3012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1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C3B0-14B1-4ACB-8A8B-E49411D24154}" type="datetimeFigureOut">
              <a:rPr lang="zh-CN" altLang="en-US" smtClean="0"/>
              <a:t>2015-10-06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7137-AFF8-410B-BBB5-DAA4E3012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7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太阳光照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58" y="1635205"/>
            <a:ext cx="19748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7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2015-10-06T03:16:29Z</dcterms:created>
  <dcterms:modified xsi:type="dcterms:W3CDTF">2015-10-06T09:08:24Z</dcterms:modified>
</cp:coreProperties>
</file>