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660033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4" autoAdjust="0"/>
    <p:restoredTop sz="94660"/>
  </p:normalViewPr>
  <p:slideViewPr>
    <p:cSldViewPr>
      <p:cViewPr>
        <p:scale>
          <a:sx n="86" d="100"/>
          <a:sy n="86" d="100"/>
        </p:scale>
        <p:origin x="-283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967349"/>
            <a:ext cx="8572528" cy="34778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20161005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（周三）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整理今天内容到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》P74—P78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内容（明天交）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完成“国庆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20161003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今天你交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P305-306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碳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硅及无机非金属材料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碳、硅单质及氧化物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6616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4163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下周二交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4-16-3》/P85-P87-P89-P90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下周一交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27 28 38 9 13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专题五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1008》12 13 8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试卷讲评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4196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5394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4-16》/P85-P91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”答案（明天讲）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表彰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”优秀同学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专题五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1008》12 13 8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硫及其化合物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考点一二 硫及其氧化物 硫酸 硫酸根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2299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29854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20161018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”答案（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明天讲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》P313-314(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6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/13 14 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P88—89—86--87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硫及其化合物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考点一二 硫及其氧化物 硫酸 硫酸根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833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2099751"/>
            <a:ext cx="8572528" cy="38472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20161019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整理精选上课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4-17-1》P92-93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起（笔记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点评“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第七周周末作业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11 12C 14C 18C 19 22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硫及其化合物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考点一二 硫及其氧化物 硫酸 硫酸根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3339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952" y="1668864"/>
            <a:ext cx="8572528" cy="38472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20161020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整理精选上课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4-17-2》P92-93-95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点评“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第七周周末作业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11 12C 14C 18C 19 22 23 24 25 26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P308-14;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作业讲评</a:t>
            </a:r>
            <a:endParaRPr lang="zh-CN" altLang="en-US" sz="6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3831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47089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20161023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（周日）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4-17》P92-99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天周一交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试做“化学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20161023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（后天周二交）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日进行六校第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次联考，要求：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抓好基础，牢记目标，努力拼搏，明显进步！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班同学不得低于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年级平均分</a:t>
            </a:r>
            <a:endParaRPr lang="en-US" altLang="zh-CN" sz="28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班同学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不得低于</a:t>
            </a:r>
            <a:r>
              <a:rPr lang="zh-CN" altLang="en-US" sz="28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年级平均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分减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28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4-17》P92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*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过氧化氢性质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-171400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385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20161024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（周一）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完成“化学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20161023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明天周二交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核对并订正“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周四题”（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明天讲评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6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P100-102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后天周三交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同学们：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坚持交作业才能不断发现问题，不断解决问题。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坚持交作业就是坚持严要求，才能出好成绩。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》P89-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93-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P94-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4-17-3》P95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*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过氧化氢、臭氧的性质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-171400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1583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20161025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（周二）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20161023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P100-102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明天周三交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同学们：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坚持交作业才能不断发现问题，不断解决问题。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坚持交作业就是坚持高标准严要求，才能出好成绩。</a:t>
            </a:r>
            <a:endParaRPr lang="en-US" altLang="zh-CN" sz="2800" b="1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》P96-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P94-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4-17-4》P98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*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过氧化氢、臭氧的性质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*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“七周末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14 18 19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725" y="-171400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459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38472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20161026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（周三）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化学实验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20161026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后天周五交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: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》P94-5 P95-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567(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P79)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过氧化氢、臭氧的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性质（笔记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“七周末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14 18 19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（笔记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P74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讲评“化学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周四题”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-171400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3449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42780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（周四）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化学实验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20161026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今晚核对答案，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明天周五交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》P315-316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天周六交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过氧化氢、臭氧的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性质（笔记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“七周末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-14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笔记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P74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周四题”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-19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-7384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5836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967349"/>
            <a:ext cx="8572528" cy="26776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20161006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整理今天内容到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》P307—P308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内容（明天交）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明天下午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15:50-16:40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周化学培优练习”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碳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硅及无机非金属材料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碳、硅单质及氧化物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2590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20161028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（周五）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》P315-316-318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天周六交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明天周六下午第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节“第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周化学培优”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50-16:40)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（考后发详解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自评订正精选）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六校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联已成过去，希望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联人人取得进步！加油！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步步高专题三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P99-4,6 P100.P101..P102..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周日”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</a:p>
          <a:p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4:  4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班晚上讲“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和“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-20,21</a:t>
            </a:r>
          </a:p>
          <a:p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-7384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氮及其化合物（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1005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9036496" cy="42165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20161029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（周六）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重新精读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用红笔荧光笔划出来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精读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排查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”注意实验标准用语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订正反思近期试卷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套做错的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，特别是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天周六下午第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节“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周化学培优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(15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50-16:40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完成，考后发详解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回家自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评订正精选）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“化学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周日”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725" y="180509"/>
            <a:ext cx="859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试卷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讲评“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1023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2649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980728"/>
            <a:ext cx="8572528" cy="5940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15:50-16:40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“第六周化学培优练习”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严格限时独立完成并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交上来</a:t>
            </a:r>
            <a:endParaRPr lang="en-US" altLang="zh-CN" sz="28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严格按答题卡格式要求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晚上核对答案并订正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整理今天讲评的不少于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个问题到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》P77-6(4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半小时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》P27-6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14,15,16….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-27384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高三第</a:t>
            </a: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轮复习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20161001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5819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980728"/>
            <a:ext cx="8572528" cy="50783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整理今天讲评的到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完成“专题五 金属及其化合物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20161008</a:t>
            </a:r>
            <a:r>
              <a:rPr lang="zh-CN" altLang="en-US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下周一交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》P79-80-82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周化学提问反馈（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20160926-1008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“第六周培优题</a:t>
            </a:r>
            <a:r>
              <a: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/13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-15,16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-27384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高三第</a:t>
            </a: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轮复习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“第六周培优题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5644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42165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20161010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》P79-84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起（明天交）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明天准备“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（答案在“课件下载”）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氯及其化合物的性质和应用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6025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3547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20161011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》P309-310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（后天周三交）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1001》15 16 17 18 3 5 8 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1003》26 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0173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1003》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8731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2090459"/>
            <a:ext cx="8572528" cy="33547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20161012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》P309-310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（明天周四交）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考点二 氯气的实验室制法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5832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2090459"/>
            <a:ext cx="8572528" cy="46474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20161013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上（明天交）。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4-16-1》/P85-P87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班同学交齐作业。表彰！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-10</a:t>
            </a:r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》P81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</a:t>
            </a:r>
            <a:r>
              <a:rPr lang="en-US" altLang="zh-CN" sz="2800" b="1" baseline="-250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》P80-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4-15-3》P82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P83-7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26 27 28 38 9 13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考点三 卤素的性质及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的检验（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407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47089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20161014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P311-312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4-16-2》/P85-P87-P89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试做“第七周末作业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20161014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AgBr,AgI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的感光性等（笔记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4-15-4》P83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P84-3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27 28 38 9 13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》P308/14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考点四 卤素单质的工业制法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0762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2274</Words>
  <Application>Microsoft Office PowerPoint</Application>
  <PresentationFormat>全屏显示(4:3)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USER</cp:lastModifiedBy>
  <cp:revision>331</cp:revision>
  <dcterms:created xsi:type="dcterms:W3CDTF">2016-07-30T08:37:16Z</dcterms:created>
  <dcterms:modified xsi:type="dcterms:W3CDTF">2016-10-29T02:12:07Z</dcterms:modified>
</cp:coreProperties>
</file>