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350" r:id="rId2"/>
    <p:sldId id="376" r:id="rId3"/>
    <p:sldId id="377" r:id="rId4"/>
    <p:sldId id="378" r:id="rId5"/>
    <p:sldId id="379" r:id="rId6"/>
    <p:sldId id="374" r:id="rId7"/>
  </p:sldIdLst>
  <p:sldSz cx="9144000" cy="5143500" type="screen16x9"/>
  <p:notesSz cx="6669088" cy="97536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  <a:srgbClr val="0066FF"/>
    <a:srgbClr val="FF7C80"/>
    <a:srgbClr val="FF5050"/>
    <a:srgbClr val="CC9900"/>
    <a:srgbClr val="3333FF"/>
    <a:srgbClr val="99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401" autoAdjust="0"/>
  </p:normalViewPr>
  <p:slideViewPr>
    <p:cSldViewPr>
      <p:cViewPr>
        <p:scale>
          <a:sx n="100" d="100"/>
          <a:sy n="100" d="100"/>
        </p:scale>
        <p:origin x="-702" y="-2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EC2DC32-8FDD-4E83-9DFB-3D4DEA364098}" type="datetimeFigureOut">
              <a:rPr lang="zh-CN" altLang="en-US"/>
              <a:pPr>
                <a:defRPr/>
              </a:pPr>
              <a:t>2015-5-28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264650"/>
            <a:ext cx="2889250" cy="487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CF9B22-ACD9-48A3-9FBE-60D865AA3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9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939FF86-CB49-4B98-A443-E7658DC84583}" type="datetimeFigureOut">
              <a:rPr lang="zh-CN" altLang="en-US"/>
              <a:pPr>
                <a:defRPr/>
              </a:pPr>
              <a:t>2015-5-28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31838"/>
            <a:ext cx="65008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632325"/>
            <a:ext cx="5335588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264650"/>
            <a:ext cx="2889250" cy="487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4DFC72-9B0B-4AF0-B867-AD466481B7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6B6EE-44BC-40BF-B6E9-A3490CD5D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9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E942-5D01-440F-A335-92A4505548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8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8608B-4D50-47CA-B3F6-154B4D49A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25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DB324-AC0A-4DF9-8F3B-7E9FF78966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82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60E58-AA43-4419-9188-6F7AB78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3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2795"/>
            <a:ext cx="777143" cy="29142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724128" y="-2053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“作文英雄”快讯  </a:t>
            </a:r>
            <a:endParaRPr lang="zh-CN" altLang="en-US" sz="24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16216" y="4758005"/>
            <a:ext cx="280831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sz="16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教务处   </a:t>
            </a:r>
            <a:r>
              <a:rPr lang="en-US" altLang="zh-CN" sz="16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2015.5.14</a:t>
            </a:r>
            <a:endParaRPr lang="zh-CN" altLang="en-US" sz="16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7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务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81" y="92795"/>
            <a:ext cx="777143" cy="29142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08305" y="479997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教务处</a:t>
            </a:r>
            <a:endParaRPr lang="zh-CN" altLang="en-US" sz="24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39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务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2" y="92795"/>
            <a:ext cx="777143" cy="29142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19672" y="6526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深圳实验学校高中部</a:t>
            </a:r>
            <a:r>
              <a:rPr lang="en-US" altLang="zh-CN" sz="24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2015</a:t>
            </a:r>
            <a:r>
              <a:rPr lang="zh-CN" altLang="en-US" sz="24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年校长杯作文大赛获奖名单</a:t>
            </a:r>
            <a:endParaRPr lang="zh-CN" altLang="en-US" sz="24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08305" y="479997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教务处</a:t>
            </a:r>
            <a:endParaRPr lang="zh-CN" altLang="en-US" sz="24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19332" y="4757106"/>
            <a:ext cx="25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教务处 </a:t>
            </a:r>
            <a:r>
              <a:rPr lang="en-US" altLang="zh-CN" sz="2000" b="1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2015.5.14</a:t>
            </a:r>
            <a:endParaRPr lang="zh-CN" altLang="en-US" sz="2000" b="1" kern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69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E194-9607-42AB-B9CC-922628BA7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6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F5B25-5644-49DF-9F1C-E64FA356C9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3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685AD-8BF8-4E21-B6B6-440808C38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65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E084C-4BB8-4BB1-BA04-3BAF69704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84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48CE258-D891-405C-A95E-8CF548189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97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94638"/>
            <a:ext cx="8568952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39502"/>
            <a:ext cx="87129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热烈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祝贺高中部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名同学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进入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作文英雄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</a:t>
            </a:r>
            <a:r>
              <a:rPr lang="en-US" altLang="zh-CN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导师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徒大赛！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5556" y="2067694"/>
            <a:ext cx="6948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高</a:t>
            </a:r>
            <a:r>
              <a:rPr lang="zh-CN" altLang="en-US" sz="2800" b="1" dirty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二： </a:t>
            </a:r>
            <a:r>
              <a:rPr lang="zh-CN" altLang="en-US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郑子薇  </a:t>
            </a:r>
            <a:r>
              <a:rPr lang="zh-CN" altLang="en-US" sz="2800" b="1" dirty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吴嘉豪  欧阳婧祎  </a:t>
            </a:r>
            <a:endParaRPr lang="en-US" altLang="zh-CN" sz="2800" b="1" dirty="0">
              <a:solidFill>
                <a:srgbClr val="FFFF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</a:t>
            </a:r>
            <a:r>
              <a:rPr lang="zh-CN" altLang="en-US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高</a:t>
            </a:r>
            <a:r>
              <a:rPr lang="zh-CN" altLang="en-US" sz="2800" b="1" dirty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一</a:t>
            </a:r>
            <a:r>
              <a:rPr lang="zh-CN" altLang="en-US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： 黄绚</a:t>
            </a:r>
            <a:r>
              <a:rPr lang="zh-CN" altLang="en-US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瑀   </a:t>
            </a:r>
            <a:r>
              <a:rPr lang="zh-CN" altLang="en-US" sz="2800" b="1" dirty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屈浩轩</a:t>
            </a:r>
            <a:endParaRPr lang="zh-CN" altLang="en-US" sz="2800" dirty="0">
              <a:solidFill>
                <a:srgbClr val="FFFF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3327618"/>
            <a:ext cx="8964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预祝以上同学巧设“基因密码”，智启“古老封印”，</a:t>
            </a:r>
            <a:endParaRPr lang="en-US" altLang="zh-CN" sz="2800" dirty="0" smtClean="0">
              <a:solidFill>
                <a:srgbClr val="FFFF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  </a:t>
            </a:r>
            <a:r>
              <a:rPr lang="zh-CN" altLang="en-US" sz="2800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畅想“万物对话”，尽展实验风采！</a:t>
            </a:r>
            <a:endParaRPr lang="zh-CN" altLang="en-US" sz="2800" dirty="0">
              <a:solidFill>
                <a:srgbClr val="FFFF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64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81100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      </a:t>
            </a:r>
            <a:r>
              <a:rPr lang="zh-CN" altLang="en-US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热烈</a:t>
            </a:r>
            <a:r>
              <a:rPr lang="zh-CN" altLang="en-US" sz="2800" b="1" dirty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祝贺我校高中部高</a:t>
            </a:r>
            <a:r>
              <a:rPr lang="zh-CN" altLang="en-US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二（</a:t>
            </a:r>
            <a:r>
              <a:rPr lang="en-US" altLang="zh-CN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）班李文君</a:t>
            </a:r>
            <a:endParaRPr lang="en-US" altLang="zh-CN" sz="2800" b="1" dirty="0" smtClean="0">
              <a:solidFill>
                <a:srgbClr val="FFFF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endParaRPr lang="en-US" altLang="zh-CN" sz="2800" b="1" dirty="0" smtClean="0">
              <a:solidFill>
                <a:srgbClr val="FFFF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</a:t>
            </a:r>
            <a:r>
              <a:rPr lang="zh-CN" altLang="en-US" sz="28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获第一期“微作文挑战赛”一等奖！</a:t>
            </a:r>
            <a:endParaRPr lang="zh-CN" altLang="en-US" sz="2800" dirty="0">
              <a:solidFill>
                <a:srgbClr val="FFFF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355726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微作文大赛</a:t>
            </a:r>
          </a:p>
          <a:p>
            <a:r>
              <a:rPr lang="en-US" altLang="zh-CN" sz="3200" b="1" dirty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140</a:t>
            </a:r>
            <a:r>
              <a:rPr lang="zh-CN" altLang="zh-CN" sz="3200" b="1" dirty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字，你能写出怎样的故事？</a:t>
            </a:r>
          </a:p>
          <a:p>
            <a:r>
              <a:rPr lang="en-US" altLang="zh-CN" sz="3200" b="1" dirty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140</a:t>
            </a:r>
            <a:r>
              <a:rPr lang="zh-CN" altLang="zh-CN" sz="3200" b="1" dirty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字，你的想象力能有多远？</a:t>
            </a:r>
          </a:p>
          <a:p>
            <a:r>
              <a:rPr lang="zh-CN" altLang="zh-CN" sz="3200" b="1" dirty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是脑洞大开还是字字斟酌？</a:t>
            </a:r>
          </a:p>
          <a:p>
            <a:endParaRPr lang="zh-CN" alt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1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7534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        </a:t>
            </a:r>
            <a:r>
              <a:rPr lang="zh-CN" altLang="en-US" sz="3200" b="1" dirty="0" smtClean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参赛</a:t>
            </a:r>
            <a:r>
              <a:rPr lang="zh-CN" altLang="en-US" sz="3200" b="1" dirty="0">
                <a:solidFill>
                  <a:srgbClr val="FFFF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不限对象，挥笔即为英雄！</a:t>
            </a:r>
          </a:p>
          <a:p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69705"/>
            <a:ext cx="9144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作文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英雄</a:t>
            </a:r>
            <a:r>
              <a:rPr lang="zh-CN" altLang="en-US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第二期微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作文挑战赛（任选其一，</a:t>
            </a:r>
            <a:r>
              <a:rPr lang="en-US" altLang="zh-CN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月</a:t>
            </a:r>
            <a:r>
              <a:rPr lang="en-US" altLang="zh-CN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25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至</a:t>
            </a:r>
            <a:r>
              <a:rPr lang="en-US" altLang="zh-CN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月</a:t>
            </a:r>
            <a:r>
              <a:rPr lang="en-US" altLang="zh-CN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29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日）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【题目一】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基因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密码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【题目二】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以“午夜一个偏僻的街区，古老的封印突然打开，万物之间可以畅通无碍地交流...”起笔（本句话不计入字数），题目自拟</a:t>
            </a:r>
            <a:endParaRPr lang="en-US" altLang="zh-CN" b="1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“作文英雄”</a:t>
            </a:r>
            <a:r>
              <a:rPr lang="en-US" altLang="zh-CN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60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进</a:t>
            </a:r>
            <a:r>
              <a:rPr lang="en-US" altLang="zh-CN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30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现场写作题目（微作文大赛同题）</a:t>
            </a:r>
            <a:b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微作文大赛投稿方式：在微信公众号“我们中学生”留言，内容</a:t>
            </a:r>
            <a:r>
              <a:rPr lang="en-US" altLang="zh-CN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+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姓名</a:t>
            </a:r>
            <a:r>
              <a:rPr lang="en-US" altLang="zh-CN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+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学校</a:t>
            </a:r>
            <a:r>
              <a:rPr lang="en-US" altLang="zh-CN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+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年龄，微作文正文</a:t>
            </a:r>
            <a:r>
              <a:rPr lang="en-US" altLang="zh-CN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140</a:t>
            </a:r>
            <a:r>
              <a:rPr lang="zh-CN" altLang="en-US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字内，超出无效</a:t>
            </a:r>
            <a:r>
              <a:rPr lang="zh-CN" altLang="en-US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3036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207</Words>
  <Application>Microsoft Office PowerPoint</Application>
  <PresentationFormat>全屏显示(16:9)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实施三项战略   促进内涵发展</dc:title>
  <dc:creator>微软用户</dc:creator>
  <cp:lastModifiedBy>USER</cp:lastModifiedBy>
  <cp:revision>281</cp:revision>
  <dcterms:created xsi:type="dcterms:W3CDTF">2007-05-08T00:12:10Z</dcterms:created>
  <dcterms:modified xsi:type="dcterms:W3CDTF">2015-05-28T00:08:37Z</dcterms:modified>
</cp:coreProperties>
</file>