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6" r:id="rId3"/>
    <p:sldId id="257" r:id="rId4"/>
    <p:sldId id="258" r:id="rId5"/>
    <p:sldId id="261" r:id="rId6"/>
    <p:sldId id="259" r:id="rId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>
      <p:cViewPr varScale="1">
        <p:scale>
          <a:sx n="92" d="100"/>
          <a:sy n="9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136C3-6452-40A1-9C7D-41776F45D89B}" type="datetimeFigureOut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CE651-09A8-4754-8385-E380A3C2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4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5365-0E45-48F9-8B09-570A51070DFD}" type="datetimeFigureOut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9731-EDE7-424E-A0FE-486C7F210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0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9731-EDE7-424E-A0FE-486C7F2106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9731-EDE7-424E-A0FE-486C7F2106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6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9731-EDE7-424E-A0FE-486C7F2106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3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9731-EDE7-424E-A0FE-486C7F2106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4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9731-EDE7-424E-A0FE-486C7F2106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7598-64A6-41B4-BE02-6C670A2B50E4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5BD-DB18-4B20-B65A-8C4C07A2D199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F2D3-94BC-4F05-B1FA-848A8DF21FE3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8EE-2E3E-4967-B31D-0415FADA6D47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2125-7DD7-47E9-9926-035BA9398AA4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2DFD-DAA8-4DF2-9C76-7B3C70FC7054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301-D288-4024-8C02-B1D3CE24988F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F32-1EF5-4ABC-9832-3A1B06097D4A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117-697B-4DB2-9B43-F86E3F48EFB3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ECB-5222-4CD6-A8AD-97C8D4100737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545D-C72B-4490-8606-2496464924B3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FE0B-B3C7-4A44-B2D6-B8A2C1A1F115}" type="datetime1">
              <a:rPr lang="zh-CN" altLang="en-US" smtClean="0"/>
              <a:t>2017-02-05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ihua@yahoo.com.c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3888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      你是</a:t>
            </a:r>
            <a:r>
              <a:rPr lang="zh-CN" altLang="en-US" dirty="0"/>
              <a:t>李</a:t>
            </a:r>
            <a:r>
              <a:rPr lang="zh-CN" altLang="en-US" dirty="0" smtClean="0"/>
              <a:t>华</a:t>
            </a:r>
            <a:r>
              <a:rPr lang="zh-CN" altLang="en-US" dirty="0"/>
              <a:t>，一名</a:t>
            </a:r>
            <a:r>
              <a:rPr lang="zh-CN" altLang="en-US" dirty="0" smtClean="0"/>
              <a:t>美国华盛顿大学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University </a:t>
            </a:r>
            <a:r>
              <a:rPr lang="en-US" altLang="zh-CN" b="1" dirty="0"/>
              <a:t>of </a:t>
            </a:r>
            <a:r>
              <a:rPr lang="en-US" altLang="zh-CN" b="1" dirty="0" smtClean="0"/>
              <a:t>Washington)</a:t>
            </a:r>
            <a:r>
              <a:rPr lang="zh-CN" altLang="en-US" dirty="0" smtClean="0"/>
              <a:t>的</a:t>
            </a:r>
            <a:r>
              <a:rPr lang="zh-CN" altLang="en-US" dirty="0"/>
              <a:t>交换</a:t>
            </a:r>
            <a:r>
              <a:rPr lang="zh-CN" altLang="en-US" dirty="0" smtClean="0"/>
              <a:t>生。</a:t>
            </a:r>
            <a:r>
              <a:rPr lang="zh-CN" altLang="en-US" dirty="0"/>
              <a:t>这个寒假，你负责学校的五十个中国朋友计划一次为期十天的加拿大的旅行。请和华盛顿大学的学生旅行社经理</a:t>
            </a:r>
            <a:r>
              <a:rPr lang="en-US" altLang="zh-CN" dirty="0"/>
              <a:t>John</a:t>
            </a:r>
            <a:r>
              <a:rPr lang="zh-CN" altLang="en-US" dirty="0"/>
              <a:t>联系，确认相关的细节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要点：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导游会说标准中文，很熟悉</a:t>
            </a:r>
            <a:r>
              <a:rPr lang="zh-CN" altLang="en-US" dirty="0" smtClean="0"/>
              <a:t>加拿大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希望有两辆长途客车</a:t>
            </a:r>
            <a:r>
              <a:rPr lang="zh-CN" altLang="en-US" dirty="0" smtClean="0"/>
              <a:t>接送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请告知行程，住宿，餐饮，个人</a:t>
            </a:r>
            <a:r>
              <a:rPr lang="zh-CN" altLang="en-US" dirty="0" smtClean="0"/>
              <a:t>费用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你的联系方式邮件地址 </a:t>
            </a:r>
            <a:r>
              <a:rPr lang="en-US" altLang="zh-CN" dirty="0" smtClean="0"/>
              <a:t>123456789@qq.com </a:t>
            </a:r>
            <a:r>
              <a:rPr lang="zh-CN" altLang="en-US" dirty="0"/>
              <a:t>或电话号码 </a:t>
            </a:r>
            <a:r>
              <a:rPr lang="en-US" altLang="zh-CN" dirty="0" smtClean="0"/>
              <a:t>123456789</a:t>
            </a:r>
          </a:p>
          <a:p>
            <a:endParaRPr lang="en-US" altLang="zh-CN" dirty="0"/>
          </a:p>
          <a:p>
            <a:r>
              <a:rPr lang="zh-CN" altLang="en-US" dirty="0" smtClean="0"/>
              <a:t>       注意</a:t>
            </a:r>
            <a:r>
              <a:rPr lang="zh-CN" altLang="en-US" dirty="0"/>
              <a:t>事项：词数约</a:t>
            </a:r>
            <a:r>
              <a:rPr lang="en-US" altLang="zh-CN" dirty="0"/>
              <a:t>120</a:t>
            </a:r>
            <a:r>
              <a:rPr lang="zh-CN" altLang="en-US" dirty="0"/>
              <a:t>参考词汇：长途客车</a:t>
            </a:r>
            <a:r>
              <a:rPr lang="en-US" altLang="zh-CN" dirty="0"/>
              <a:t>coach  </a:t>
            </a:r>
            <a:r>
              <a:rPr lang="zh-CN" altLang="en-US" dirty="0"/>
              <a:t>住宿 </a:t>
            </a:r>
            <a:r>
              <a:rPr lang="en-US" altLang="zh-CN" dirty="0" smtClean="0"/>
              <a:t>accommodation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699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b="1" dirty="0" smtClean="0"/>
          </a:p>
          <a:p>
            <a:r>
              <a:rPr lang="zh-CN" altLang="en-US" sz="2800" b="1" dirty="0" smtClean="0"/>
              <a:t>接送： </a:t>
            </a:r>
            <a:r>
              <a:rPr lang="en-US" altLang="zh-CN" sz="2800" b="1" dirty="0" smtClean="0"/>
              <a:t>catch</a:t>
            </a:r>
          </a:p>
          <a:p>
            <a:r>
              <a:rPr lang="zh-CN" altLang="en-US" sz="2800" b="1" dirty="0" smtClean="0"/>
              <a:t>因为：</a:t>
            </a:r>
            <a:r>
              <a:rPr lang="en-US" altLang="zh-CN" sz="2800" b="1" dirty="0" smtClean="0"/>
              <a:t>cause</a:t>
            </a:r>
          </a:p>
          <a:p>
            <a:r>
              <a:rPr lang="zh-CN" altLang="en-US" sz="2800" b="1" dirty="0" smtClean="0"/>
              <a:t>标准</a:t>
            </a:r>
            <a:r>
              <a:rPr lang="zh-CN" altLang="en-US" sz="2800" b="1" dirty="0"/>
              <a:t>中文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perfect </a:t>
            </a:r>
            <a:r>
              <a:rPr lang="en-US" altLang="zh-CN" sz="2800" b="1" dirty="0" smtClean="0"/>
              <a:t>Chinese/ </a:t>
            </a:r>
            <a:r>
              <a:rPr lang="en-US" altLang="zh-CN" sz="2800" b="1" dirty="0" smtClean="0"/>
              <a:t>typical </a:t>
            </a:r>
            <a:r>
              <a:rPr lang="en-US" altLang="zh-CN" sz="2800" b="1" dirty="0" smtClean="0"/>
              <a:t>Chinese/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speak </a:t>
            </a:r>
            <a:r>
              <a:rPr lang="en-US" altLang="zh-CN" sz="2800" b="1" dirty="0" smtClean="0"/>
              <a:t>Chinese </a:t>
            </a:r>
            <a:r>
              <a:rPr lang="en-US" altLang="zh-CN" sz="2800" b="1" dirty="0" smtClean="0"/>
              <a:t>correctly</a:t>
            </a:r>
          </a:p>
          <a:p>
            <a:r>
              <a:rPr lang="zh-CN" altLang="en-US" sz="2800" b="1" dirty="0" smtClean="0"/>
              <a:t>就餐：</a:t>
            </a:r>
            <a:r>
              <a:rPr lang="en-US" altLang="zh-CN" sz="2800" b="1" dirty="0" smtClean="0"/>
              <a:t>dinner/supper/ eating/ food problem/restaurant </a:t>
            </a:r>
          </a:p>
          <a:p>
            <a:r>
              <a:rPr lang="zh-CN" altLang="en-US" sz="2800" b="1" dirty="0" smtClean="0"/>
              <a:t>导游： </a:t>
            </a:r>
            <a:r>
              <a:rPr lang="en-US" altLang="zh-CN" sz="2800" b="1" dirty="0" smtClean="0"/>
              <a:t>guider</a:t>
            </a:r>
          </a:p>
          <a:p>
            <a:r>
              <a:rPr lang="zh-CN" altLang="en-US" sz="2800" b="1" dirty="0" smtClean="0"/>
              <a:t>寒假：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/>
              <a:t>inter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</a:t>
            </a:r>
            <a:r>
              <a:rPr lang="en-US" altLang="zh-CN" sz="2800" b="1" dirty="0" smtClean="0"/>
              <a:t>oliday</a:t>
            </a:r>
          </a:p>
          <a:p>
            <a:r>
              <a:rPr lang="zh-CN" altLang="en-US" sz="2800" b="1" dirty="0" smtClean="0"/>
              <a:t>要么：</a:t>
            </a:r>
            <a:r>
              <a:rPr lang="en-US" altLang="zh-CN" sz="2800" b="1" dirty="0" smtClean="0"/>
              <a:t>either … or,,,</a:t>
            </a:r>
            <a:endParaRPr lang="en-US" altLang="zh-CN" sz="2800" b="1" dirty="0" smtClean="0"/>
          </a:p>
          <a:p>
            <a:r>
              <a:rPr lang="en-US" altLang="zh-CN" sz="5400" b="1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wri</a:t>
            </a:r>
            <a:r>
              <a:rPr lang="en-US" altLang="zh-CN" sz="5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ing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7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2516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mistaken and awkward expressions: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 will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very appreciate </a:t>
            </a:r>
            <a:r>
              <a:rPr lang="en-US" altLang="zh-CN" sz="2800" b="1" dirty="0" smtClean="0"/>
              <a:t>if…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your reply.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to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hear</a:t>
            </a:r>
            <a:r>
              <a:rPr lang="en-US" altLang="zh-CN" sz="2800" b="1" dirty="0" smtClean="0"/>
              <a:t> from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I’m responsible for the arrangement of a trip to </a:t>
            </a:r>
          </a:p>
          <a:p>
            <a:r>
              <a:rPr lang="en-US" altLang="zh-CN" sz="2800" b="1" dirty="0" smtClean="0"/>
              <a:t>…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lasted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for </a:t>
            </a:r>
            <a:r>
              <a:rPr lang="en-US" altLang="zh-CN" sz="2800" b="1" dirty="0" smtClean="0"/>
              <a:t>10 </a:t>
            </a:r>
            <a:r>
              <a:rPr lang="en-US" altLang="zh-CN" sz="2800" b="1" dirty="0" smtClean="0"/>
              <a:t>days during the winter holiday.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It’ll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lasted </a:t>
            </a:r>
            <a:r>
              <a:rPr lang="en-US" altLang="zh-CN" sz="2800" b="1" dirty="0" smtClean="0"/>
              <a:t>for </a:t>
            </a:r>
            <a:r>
              <a:rPr lang="en-US" altLang="zh-CN" sz="2800" b="1" dirty="0" smtClean="0"/>
              <a:t>10 </a:t>
            </a:r>
            <a:r>
              <a:rPr lang="en-US" altLang="zh-CN" sz="2800" b="1" dirty="0" smtClean="0"/>
              <a:t>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 order to have a good time and enjoy ourselves,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we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need you some help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We </a:t>
            </a:r>
            <a:r>
              <a:rPr lang="en-US" altLang="zh-CN" sz="2800" b="1" dirty="0"/>
              <a:t>also need a guide who can speak English well. 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Since we have been here for few time</a:t>
            </a:r>
            <a:r>
              <a:rPr lang="en-US" altLang="zh-CN" sz="2800" b="1" dirty="0"/>
              <a:t>, it can’t be </a:t>
            </a:r>
          </a:p>
          <a:p>
            <a:r>
              <a:rPr lang="en-US" altLang="zh-CN" sz="2800" b="1" dirty="0"/>
              <a:t>      better if the guide is familiar </a:t>
            </a:r>
            <a:r>
              <a:rPr lang="en-US" altLang="zh-CN" sz="2800" b="1" dirty="0" smtClean="0"/>
              <a:t>to</a:t>
            </a:r>
            <a:r>
              <a:rPr lang="en-US" altLang="zh-CN" sz="2800" b="1" dirty="0" smtClean="0"/>
              <a:t>..</a:t>
            </a:r>
            <a:r>
              <a:rPr lang="en-US" altLang="zh-CN" sz="2800" b="1" dirty="0" smtClean="0"/>
              <a:t>.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It’s </a:t>
            </a:r>
            <a:r>
              <a:rPr lang="en-US" altLang="zh-CN" sz="2800" b="1" dirty="0">
                <a:solidFill>
                  <a:srgbClr val="FF0000"/>
                </a:solidFill>
              </a:rPr>
              <a:t>thanks to you that </a:t>
            </a:r>
            <a:r>
              <a:rPr lang="en-US" altLang="zh-CN" sz="2800" b="1" dirty="0"/>
              <a:t>we’ll have a fantastic holiday.</a:t>
            </a:r>
          </a:p>
          <a:p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48679"/>
            <a:ext cx="81901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paragraphs/ </a:t>
            </a:r>
            <a:r>
              <a:rPr lang="en-US" altLang="zh-CN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  <a:r>
              <a:rPr lang="en-US" altLang="zh-CN" sz="2800" b="1" dirty="0" smtClean="0"/>
              <a:t>             B</a:t>
            </a:r>
            <a:r>
              <a:rPr lang="en-US" altLang="zh-CN" sz="2800" b="1" dirty="0" smtClean="0"/>
              <a:t>uild your passage 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background and purpose 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things </a:t>
            </a: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to confirm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</a:rPr>
              <a:t>contact information and complementary close</a:t>
            </a:r>
            <a:r>
              <a:rPr lang="en-US" altLang="zh-CN" sz="2800" b="1" dirty="0" smtClean="0"/>
              <a:t> 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H</a:t>
            </a:r>
            <a:r>
              <a:rPr lang="en-US" altLang="zh-CN" sz="2800" b="1" dirty="0" smtClean="0"/>
              <a:t>ow </a:t>
            </a:r>
            <a:r>
              <a:rPr lang="en-US" altLang="zh-CN" sz="2800" b="1" dirty="0" smtClean="0"/>
              <a:t>many sentences </a:t>
            </a:r>
            <a:r>
              <a:rPr lang="en-US" altLang="zh-CN" sz="2800" b="1" dirty="0" smtClean="0"/>
              <a:t> for each paragraph?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What </a:t>
            </a:r>
            <a:r>
              <a:rPr lang="en-US" altLang="zh-CN" sz="2800" b="1" dirty="0" smtClean="0"/>
              <a:t>tone?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Is </a:t>
            </a:r>
            <a:r>
              <a:rPr lang="en-US" altLang="zh-CN" sz="2800" b="1" dirty="0" smtClean="0"/>
              <a:t>it a letter </a:t>
            </a:r>
            <a:r>
              <a:rPr lang="en-US" altLang="zh-CN" sz="2800" b="1" dirty="0" smtClean="0"/>
              <a:t>to </a:t>
            </a:r>
            <a:r>
              <a:rPr lang="en-US" altLang="zh-CN" sz="2800" b="1" dirty="0" smtClean="0"/>
              <a:t>ask for help?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     Inappropriate </a:t>
            </a:r>
            <a:r>
              <a:rPr lang="en-US" altLang="zh-CN" sz="2800" b="1" dirty="0" smtClean="0"/>
              <a:t>tones in expression:</a:t>
            </a:r>
          </a:p>
          <a:p>
            <a:r>
              <a:rPr lang="en-US" altLang="zh-CN" sz="2800" b="1" dirty="0" smtClean="0"/>
              <a:t>     Third, you must tell us about…</a:t>
            </a:r>
            <a:endParaRPr lang="zh-CN" altLang="en-US" sz="2800" b="1" dirty="0"/>
          </a:p>
        </p:txBody>
      </p:sp>
      <p:sp>
        <p:nvSpPr>
          <p:cNvPr id="2" name="右箭头 1"/>
          <p:cNvSpPr/>
          <p:nvPr/>
        </p:nvSpPr>
        <p:spPr>
          <a:xfrm>
            <a:off x="4427984" y="692696"/>
            <a:ext cx="77606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6660232" y="2420888"/>
            <a:ext cx="288032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6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期末段考作文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21" y="764704"/>
            <a:ext cx="89289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         你是李华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英国诺丁汉大学的中国留学生。负责为在校就读的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名中国学生，筹划寒假苏格兰之行，为期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天，请给诺丁汉的</a:t>
            </a:r>
            <a:r>
              <a:rPr lang="en-US" altLang="zh-CN" sz="2400" dirty="0" smtClean="0"/>
              <a:t>STA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Students’ Travel Agency</a:t>
            </a:r>
            <a:r>
              <a:rPr lang="zh-CN" altLang="en-US" sz="2400" dirty="0" smtClean="0"/>
              <a:t>）经理</a:t>
            </a:r>
            <a:r>
              <a:rPr lang="en-US" altLang="zh-CN" sz="2400" dirty="0" smtClean="0"/>
              <a:t>Phil</a:t>
            </a:r>
            <a:r>
              <a:rPr lang="zh-CN" altLang="en-US" sz="2400" dirty="0" smtClean="0"/>
              <a:t>发电子邮件，确认事宜。  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</a:p>
          <a:p>
            <a:pPr marL="0" indent="0">
              <a:buNone/>
            </a:pPr>
            <a:r>
              <a:rPr lang="zh-CN" altLang="en-US" sz="2400" dirty="0" smtClean="0"/>
              <a:t>要点如下：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、希望能够派长途客车接送；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、需要一名说标准英语，并非常熟悉苏格兰的导游；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、请求告知行程安排及住宿、就餐、个人费用等情况；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、你的联系方式：电子邮箱地址：</a:t>
            </a:r>
            <a:r>
              <a:rPr lang="en-US" altLang="zh-CN" sz="2400" dirty="0" smtClean="0">
                <a:hlinkClick r:id="rId3"/>
              </a:rPr>
              <a:t>Lihua@yahoo.com.cn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或电话号码</a:t>
            </a:r>
            <a:r>
              <a:rPr lang="en-US" altLang="zh-CN" sz="2400" dirty="0" smtClean="0"/>
              <a:t>07747745007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注意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）词数：</a:t>
            </a:r>
            <a:r>
              <a:rPr lang="en-US" altLang="zh-CN" sz="2400" dirty="0" smtClean="0">
                <a:sym typeface="Wingdings" panose="05000000000000000000" pitchFamily="2" charset="2"/>
              </a:rPr>
              <a:t>100</a:t>
            </a:r>
            <a:r>
              <a:rPr lang="zh-CN" altLang="en-US" sz="2400" dirty="0" smtClean="0">
                <a:sym typeface="Wingdings" panose="05000000000000000000" pitchFamily="2" charset="2"/>
              </a:rPr>
              <a:t>词左右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ym typeface="Wingdings" panose="05000000000000000000" pitchFamily="2" charset="2"/>
              </a:rPr>
              <a:t>）开头已给出，不计入词数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                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ym typeface="Wingdings" panose="05000000000000000000" pitchFamily="2" charset="2"/>
              </a:rPr>
              <a:t>）参考词汇：长途客车 </a:t>
            </a:r>
            <a:r>
              <a:rPr lang="en-US" altLang="zh-CN" sz="2400" dirty="0" smtClean="0">
                <a:sym typeface="Wingdings" panose="05000000000000000000" pitchFamily="2" charset="2"/>
              </a:rPr>
              <a:t>coach   </a:t>
            </a:r>
            <a:r>
              <a:rPr lang="zh-CN" altLang="en-US" sz="2400" dirty="0" smtClean="0">
                <a:sym typeface="Wingdings" panose="05000000000000000000" pitchFamily="2" charset="2"/>
              </a:rPr>
              <a:t>住宿 </a:t>
            </a:r>
            <a:r>
              <a:rPr lang="en-US" altLang="zh-CN" sz="2400" dirty="0" smtClean="0">
                <a:sym typeface="Wingdings" panose="05000000000000000000" pitchFamily="2" charset="2"/>
              </a:rPr>
              <a:t>accommodation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3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363915"/>
            <a:ext cx="955556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/>
              <a:t>Dear </a:t>
            </a:r>
            <a:r>
              <a:rPr lang="en-US" altLang="zh-CN" sz="2600" b="1" dirty="0"/>
              <a:t>Phil,</a:t>
            </a:r>
            <a:endParaRPr lang="zh-CN" altLang="zh-CN" sz="2600" b="1" dirty="0"/>
          </a:p>
          <a:p>
            <a:r>
              <a:rPr lang="en-US" altLang="zh-CN" sz="2600" b="1" dirty="0"/>
              <a:t>     I’m Li Hua, a Chinese student studying in Nottingham University. </a:t>
            </a:r>
            <a:endParaRPr lang="en-US" altLang="zh-CN" sz="2600" b="1" dirty="0" smtClean="0"/>
          </a:p>
          <a:p>
            <a:r>
              <a:rPr lang="en-US" altLang="zh-CN" sz="2600" b="1" dirty="0" smtClean="0">
                <a:solidFill>
                  <a:srgbClr val="FF0000"/>
                </a:solidFill>
              </a:rPr>
              <a:t>I </a:t>
            </a:r>
            <a:r>
              <a:rPr lang="en-US" altLang="zh-CN" sz="2600" b="1" dirty="0">
                <a:solidFill>
                  <a:srgbClr val="FF0000"/>
                </a:solidFill>
              </a:rPr>
              <a:t>am organizing a seven-day trip to Scotland for a group of 32 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</a:rPr>
              <a:t>Chinese </a:t>
            </a:r>
            <a:r>
              <a:rPr lang="en-US" altLang="zh-CN" sz="2600" b="1" dirty="0">
                <a:solidFill>
                  <a:srgbClr val="FF0000"/>
                </a:solidFill>
              </a:rPr>
              <a:t>students in our school in the coming winter vacation. 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dirty="0" smtClean="0"/>
              <a:t>Therefore</a:t>
            </a:r>
            <a:r>
              <a:rPr lang="en-US" altLang="zh-CN" sz="2600" b="1" dirty="0"/>
              <a:t>, I’m writing to confirm some relevant details with you. </a:t>
            </a:r>
            <a:endParaRPr lang="zh-CN" altLang="zh-CN" sz="2600" b="1" dirty="0"/>
          </a:p>
          <a:p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   I </a:t>
            </a:r>
            <a:r>
              <a:rPr lang="en-US" altLang="zh-CN" sz="2600" b="1" dirty="0">
                <a:solidFill>
                  <a:srgbClr val="FF0000"/>
                </a:solidFill>
              </a:rPr>
              <a:t>hope </a:t>
            </a:r>
            <a:r>
              <a:rPr lang="en-US" altLang="zh-CN" sz="2600" b="1" dirty="0"/>
              <a:t>you can arrange for a coach which will take us to Scotland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and </a:t>
            </a:r>
            <a:r>
              <a:rPr lang="en-US" altLang="zh-CN" sz="2600" b="1" dirty="0"/>
              <a:t>then bring us back to Nottingham. </a:t>
            </a:r>
            <a:r>
              <a:rPr lang="en-US" altLang="zh-CN" sz="2600" b="1" dirty="0">
                <a:solidFill>
                  <a:srgbClr val="FF0000"/>
                </a:solidFill>
              </a:rPr>
              <a:t>We also need </a:t>
            </a:r>
            <a:r>
              <a:rPr lang="en-US" altLang="zh-CN" sz="2600" b="1" dirty="0"/>
              <a:t>a guide who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can </a:t>
            </a:r>
            <a:r>
              <a:rPr lang="en-US" altLang="zh-CN" sz="2600" b="1" dirty="0"/>
              <a:t>speak standard English and knows Scotland well. </a:t>
            </a:r>
            <a:r>
              <a:rPr lang="en-US" altLang="zh-CN" sz="2600" b="1" dirty="0">
                <a:solidFill>
                  <a:srgbClr val="FF0000"/>
                </a:solidFill>
              </a:rPr>
              <a:t>I would be 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</a:rPr>
              <a:t>very </a:t>
            </a:r>
            <a:r>
              <a:rPr lang="en-US" altLang="zh-CN" sz="2600" b="1" dirty="0">
                <a:solidFill>
                  <a:srgbClr val="FF0000"/>
                </a:solidFill>
              </a:rPr>
              <a:t>grateful if </a:t>
            </a:r>
            <a:r>
              <a:rPr lang="en-US" altLang="zh-CN" sz="2600" b="1" dirty="0"/>
              <a:t>you could inform me of the schedule for the trip,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our </a:t>
            </a:r>
            <a:r>
              <a:rPr lang="en-US" altLang="zh-CN" sz="2600" b="1" dirty="0"/>
              <a:t>accommodation, meals as well as how much each of us has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to pay.</a:t>
            </a:r>
            <a:endParaRPr lang="en-US" altLang="zh-CN" sz="2600" b="1" dirty="0"/>
          </a:p>
          <a:p>
            <a:r>
              <a:rPr lang="en-US" altLang="zh-CN" sz="2600" b="1" dirty="0"/>
              <a:t> </a:t>
            </a:r>
            <a:r>
              <a:rPr lang="en-US" altLang="zh-CN" sz="2600" b="1" dirty="0" smtClean="0"/>
              <a:t>   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If </a:t>
            </a:r>
            <a:r>
              <a:rPr lang="en-US" altLang="zh-CN" sz="2600" b="1" dirty="0">
                <a:solidFill>
                  <a:srgbClr val="FF0000"/>
                </a:solidFill>
              </a:rPr>
              <a:t>you have worked out all the arrangements, please </a:t>
            </a:r>
            <a:r>
              <a:rPr lang="en-US" altLang="zh-CN" sz="2600" b="1" dirty="0"/>
              <a:t>either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email </a:t>
            </a:r>
            <a:r>
              <a:rPr lang="en-US" altLang="zh-CN" sz="2600" b="1" dirty="0"/>
              <a:t>me to Jackwang@yahoo.com.cn or call me at 07747745007. 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Looking </a:t>
            </a:r>
            <a:r>
              <a:rPr lang="en-US" altLang="zh-CN" sz="2600" b="1" dirty="0"/>
              <a:t>forward to your reply at your earliest convenience. </a:t>
            </a:r>
            <a:endParaRPr lang="zh-CN" altLang="zh-CN" sz="2600" b="1" dirty="0"/>
          </a:p>
          <a:p>
            <a:r>
              <a:rPr lang="en-US" altLang="zh-CN" sz="2600" b="1" dirty="0"/>
              <a:t>                                                                     	</a:t>
            </a:r>
            <a:r>
              <a:rPr lang="en-US" altLang="zh-CN" sz="2600" b="1" dirty="0" smtClean="0"/>
              <a:t>              Yours </a:t>
            </a:r>
            <a:r>
              <a:rPr lang="en-US" altLang="zh-CN" sz="2600" b="1" dirty="0"/>
              <a:t>truly,</a:t>
            </a:r>
            <a:endParaRPr lang="zh-CN" altLang="zh-CN" sz="2600" b="1" dirty="0"/>
          </a:p>
          <a:p>
            <a:r>
              <a:rPr lang="en-US" altLang="zh-CN" sz="2600" b="1" dirty="0"/>
              <a:t>                                                                    </a:t>
            </a:r>
            <a:r>
              <a:rPr lang="en-US" altLang="zh-CN" sz="2600" b="1" dirty="0" smtClean="0"/>
              <a:t>              </a:t>
            </a:r>
            <a:r>
              <a:rPr lang="en-US" altLang="zh-CN" sz="2600" b="1" dirty="0" smtClean="0"/>
              <a:t>          </a:t>
            </a:r>
            <a:r>
              <a:rPr lang="en-US" altLang="zh-CN" sz="2600" b="1" dirty="0"/>
              <a:t>Li Hua</a:t>
            </a:r>
            <a:endParaRPr lang="zh-CN" altLang="zh-CN" sz="2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633</Words>
  <Application>Microsoft Office PowerPoint</Application>
  <PresentationFormat>全屏显示(4:3)</PresentationFormat>
  <Paragraphs>84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期末段考作文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cp:lastPrinted>2017-02-05T13:37:16Z</cp:lastPrinted>
  <dcterms:created xsi:type="dcterms:W3CDTF">2017-02-05T01:28:15Z</dcterms:created>
  <dcterms:modified xsi:type="dcterms:W3CDTF">2017-02-06T00:06:11Z</dcterms:modified>
</cp:coreProperties>
</file>