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3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8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3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46" y="2437246"/>
            <a:ext cx="10650681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Unless ________ to speak, you should remain silent </a:t>
            </a:r>
            <a:r>
              <a:rPr lang="en-US" altLang="zh-CN" sz="3200" dirty="0" smtClean="0"/>
              <a:t>at</a:t>
            </a:r>
          </a:p>
          <a:p>
            <a:pPr marL="0" indent="0">
              <a:buNone/>
            </a:pPr>
            <a:r>
              <a:rPr lang="en-US" altLang="zh-CN" sz="3200" dirty="0"/>
              <a:t> the conference</a:t>
            </a:r>
            <a:endParaRPr lang="zh-CN" altLang="zh-CN" sz="3200" dirty="0"/>
          </a:p>
          <a:p>
            <a:r>
              <a:rPr lang="en-US" altLang="zh-CN" sz="3200" dirty="0"/>
              <a:t> A. invited         </a:t>
            </a:r>
            <a:endParaRPr lang="en-US" altLang="zh-CN" sz="3200" dirty="0" smtClean="0"/>
          </a:p>
          <a:p>
            <a:r>
              <a:rPr lang="en-US" altLang="zh-CN" sz="3200" dirty="0" smtClean="0"/>
              <a:t>B</a:t>
            </a:r>
            <a:r>
              <a:rPr lang="en-US" altLang="zh-CN" sz="3200" dirty="0"/>
              <a:t>. inviting      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en-US" altLang="zh-CN" sz="3200" dirty="0"/>
              <a:t>. being invited    </a:t>
            </a:r>
            <a:endParaRPr lang="en-US" altLang="zh-CN" sz="3200" dirty="0" smtClean="0"/>
          </a:p>
          <a:p>
            <a:r>
              <a:rPr lang="en-US" altLang="zh-CN" sz="3200" dirty="0" smtClean="0"/>
              <a:t>D</a:t>
            </a:r>
            <a:r>
              <a:rPr lang="en-US" altLang="zh-CN" sz="3200" dirty="0"/>
              <a:t>. having invited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379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_____with a difficult situation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Amold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decided to ask his boss for advice.</a:t>
            </a:r>
            <a:endParaRPr lang="zh-CN" altLang="zh-CN" sz="2800" dirty="0"/>
          </a:p>
          <a:p>
            <a:r>
              <a:rPr lang="en-US" altLang="zh-CN" sz="2800" dirty="0" smtClean="0"/>
              <a:t>A. To </a:t>
            </a:r>
            <a:r>
              <a:rPr lang="en-US" altLang="zh-CN" sz="2800" dirty="0"/>
              <a:t>face  		</a:t>
            </a:r>
            <a:endParaRPr lang="en-US" altLang="zh-CN" sz="2800" dirty="0" smtClean="0"/>
          </a:p>
          <a:p>
            <a:r>
              <a:rPr lang="en-US" altLang="zh-CN" sz="2800" dirty="0" smtClean="0"/>
              <a:t>B. Having </a:t>
            </a:r>
            <a:r>
              <a:rPr lang="en-US" altLang="zh-CN" sz="2800" dirty="0"/>
              <a:t>faced  		</a:t>
            </a:r>
            <a:endParaRPr lang="en-US" altLang="zh-CN" sz="2800" dirty="0" smtClean="0"/>
          </a:p>
          <a:p>
            <a:r>
              <a:rPr lang="en-US" altLang="zh-CN" sz="2800" dirty="0" smtClean="0"/>
              <a:t>C. Faced   </a:t>
            </a:r>
          </a:p>
          <a:p>
            <a:r>
              <a:rPr lang="en-US" altLang="zh-CN" sz="2800" dirty="0"/>
              <a:t>D</a:t>
            </a:r>
            <a:r>
              <a:rPr lang="en-US" altLang="zh-CN" sz="2800" dirty="0" smtClean="0"/>
              <a:t>. Facing</a:t>
            </a:r>
            <a:r>
              <a:rPr lang="en-US" altLang="zh-CN" sz="2800" dirty="0"/>
              <a:t>	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88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…</a:t>
            </a:r>
          </a:p>
          <a:p>
            <a:r>
              <a:rPr lang="en-US" altLang="zh-CN" dirty="0"/>
              <a:t>http://wenku.baidu.com/view/9ab29a0b31b765ce04081410.html?from=search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17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.____,</a:t>
            </a:r>
            <a:r>
              <a:rPr lang="en-US" altLang="zh-CN" sz="3200" dirty="0"/>
              <a:t>the experiment will be successful.</a:t>
            </a:r>
            <a:endParaRPr lang="zh-CN" altLang="zh-CN" sz="3200" dirty="0"/>
          </a:p>
          <a:p>
            <a:r>
              <a:rPr lang="en-US" altLang="zh-CN" sz="3200" dirty="0"/>
              <a:t>A</a:t>
            </a:r>
            <a:r>
              <a:rPr lang="en-US" altLang="zh-CN" sz="3200" dirty="0" smtClean="0"/>
              <a:t>. If </a:t>
            </a:r>
            <a:r>
              <a:rPr lang="en-US" altLang="zh-CN" sz="3200" dirty="0"/>
              <a:t>carefully doing 					</a:t>
            </a:r>
            <a:endParaRPr lang="en-US" altLang="zh-CN" sz="3200" dirty="0" smtClean="0"/>
          </a:p>
          <a:p>
            <a:r>
              <a:rPr lang="en-US" altLang="zh-CN" sz="3200" dirty="0" smtClean="0"/>
              <a:t>B. If </a:t>
            </a:r>
            <a:r>
              <a:rPr lang="en-US" altLang="zh-CN" sz="3200" dirty="0"/>
              <a:t>it done carefully </a:t>
            </a:r>
            <a:endParaRPr lang="zh-CN" altLang="zh-CN" sz="3200" dirty="0"/>
          </a:p>
          <a:p>
            <a:r>
              <a:rPr lang="en-US" altLang="zh-CN" sz="3200" dirty="0"/>
              <a:t>C</a:t>
            </a:r>
            <a:r>
              <a:rPr lang="en-US" altLang="zh-CN" sz="3200" dirty="0" smtClean="0"/>
              <a:t>. If </a:t>
            </a:r>
            <a:r>
              <a:rPr lang="en-US" altLang="zh-CN" sz="3200" dirty="0"/>
              <a:t>carefully done 					</a:t>
            </a:r>
            <a:endParaRPr lang="en-US" altLang="zh-CN" sz="3200" dirty="0" smtClean="0"/>
          </a:p>
          <a:p>
            <a:r>
              <a:rPr lang="en-US" altLang="zh-CN" sz="3200" dirty="0" smtClean="0"/>
              <a:t>D. If </a:t>
            </a:r>
            <a:r>
              <a:rPr lang="en-US" altLang="zh-CN" sz="3200" dirty="0"/>
              <a:t>doing carefully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15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541155"/>
            <a:ext cx="8825659" cy="34163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. </a:t>
            </a:r>
            <a:r>
              <a:rPr lang="en-US" altLang="zh-CN" sz="2800" dirty="0"/>
              <a:t>She begins to cry loudly as if_______ </a:t>
            </a:r>
            <a:r>
              <a:rPr lang="en-US" altLang="zh-CN" sz="2800" dirty="0" smtClean="0"/>
              <a:t>by </a:t>
            </a:r>
            <a:r>
              <a:rPr lang="en-US" altLang="zh-CN" sz="2800" dirty="0"/>
              <a:t>a snake.</a:t>
            </a:r>
            <a:endParaRPr lang="zh-CN" altLang="zh-CN" sz="2800" dirty="0"/>
          </a:p>
          <a:p>
            <a:r>
              <a:rPr lang="en-US" altLang="zh-CN" sz="2800" dirty="0" smtClean="0"/>
              <a:t>A. was </a:t>
            </a:r>
            <a:r>
              <a:rPr lang="en-US" altLang="zh-CN" sz="2800" dirty="0"/>
              <a:t>bitten  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 bitten  </a:t>
            </a:r>
          </a:p>
          <a:p>
            <a:r>
              <a:rPr lang="en-US" altLang="zh-CN" sz="2800" dirty="0" smtClean="0"/>
              <a:t>C. bit  </a:t>
            </a:r>
          </a:p>
          <a:p>
            <a:r>
              <a:rPr lang="en-US" altLang="zh-CN" sz="2800" dirty="0" smtClean="0"/>
              <a:t>D. to </a:t>
            </a:r>
            <a:r>
              <a:rPr lang="en-US" altLang="zh-CN" sz="2800" dirty="0"/>
              <a:t>be bitten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35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If______ </a:t>
            </a:r>
            <a:r>
              <a:rPr lang="en-US" altLang="zh-CN" sz="2800" dirty="0" smtClean="0"/>
              <a:t>to </a:t>
            </a:r>
            <a:r>
              <a:rPr lang="en-US" altLang="zh-CN" sz="2800" dirty="0"/>
              <a:t>a high temperature, water will change into </a:t>
            </a:r>
            <a:r>
              <a:rPr lang="en-US" altLang="zh-CN" sz="2800" dirty="0" smtClean="0"/>
              <a:t>vapor.</a:t>
            </a:r>
            <a:endParaRPr lang="zh-CN" altLang="zh-CN" sz="2800" dirty="0"/>
          </a:p>
          <a:p>
            <a:r>
              <a:rPr lang="en-US" altLang="zh-CN" sz="2800" dirty="0" smtClean="0"/>
              <a:t>A. is </a:t>
            </a:r>
            <a:r>
              <a:rPr lang="en-US" altLang="zh-CN" sz="2800" dirty="0"/>
              <a:t>heated  </a:t>
            </a:r>
            <a:endParaRPr lang="en-US" altLang="zh-CN" sz="2800" dirty="0" smtClean="0"/>
          </a:p>
          <a:p>
            <a:r>
              <a:rPr lang="en-US" altLang="zh-CN" sz="2800" dirty="0" smtClean="0"/>
              <a:t>B. heating  </a:t>
            </a:r>
          </a:p>
          <a:p>
            <a:r>
              <a:rPr lang="en-US" altLang="zh-CN" sz="2800" dirty="0" smtClean="0"/>
              <a:t>C. heated </a:t>
            </a:r>
          </a:p>
          <a:p>
            <a:r>
              <a:rPr lang="en-US" altLang="zh-CN" sz="2800" dirty="0" smtClean="0"/>
              <a:t>D. to </a:t>
            </a:r>
            <a:r>
              <a:rPr lang="en-US" altLang="zh-CN" sz="2800" dirty="0"/>
              <a:t>be heated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11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883" y="2603500"/>
            <a:ext cx="10328564" cy="34163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__in thought, he almost ran into the car in front.</a:t>
            </a:r>
            <a:endParaRPr lang="zh-CN" altLang="zh-CN" sz="3200" dirty="0"/>
          </a:p>
          <a:p>
            <a:r>
              <a:rPr lang="en-US" altLang="zh-CN" sz="3200" dirty="0" smtClean="0"/>
              <a:t>A</a:t>
            </a:r>
            <a:r>
              <a:rPr lang="en-US" altLang="zh-CN" sz="3200" dirty="0"/>
              <a:t>. Losing    	</a:t>
            </a:r>
            <a:endParaRPr lang="en-US" altLang="zh-CN" sz="3200" dirty="0" smtClean="0"/>
          </a:p>
          <a:p>
            <a:r>
              <a:rPr lang="en-US" altLang="zh-CN" sz="3200" dirty="0" smtClean="0"/>
              <a:t>B</a:t>
            </a:r>
            <a:r>
              <a:rPr lang="en-US" altLang="zh-CN" sz="3200" dirty="0"/>
              <a:t>. Having lost        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en-US" altLang="zh-CN" sz="3200" dirty="0"/>
              <a:t>. Lost   			</a:t>
            </a:r>
            <a:endParaRPr lang="en-US" altLang="zh-CN" sz="3200" dirty="0" smtClean="0"/>
          </a:p>
          <a:p>
            <a:r>
              <a:rPr lang="en-US" altLang="zh-CN" sz="3200" dirty="0" smtClean="0"/>
              <a:t>D</a:t>
            </a:r>
            <a:r>
              <a:rPr lang="en-US" altLang="zh-CN" sz="3200" dirty="0"/>
              <a:t>. To lose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42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545" y="2603500"/>
            <a:ext cx="10920845" cy="34163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____ into use in April 2000, the hotline was meant for residents reporting water and heating supply breakdowns.</a:t>
            </a:r>
            <a:endParaRPr lang="zh-CN" altLang="zh-CN" sz="2800" dirty="0"/>
          </a:p>
          <a:p>
            <a:r>
              <a:rPr lang="en-US" altLang="zh-CN" sz="2800" dirty="0"/>
              <a:t>A. Put 	  		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en-US" altLang="zh-CN" sz="2800" dirty="0"/>
              <a:t>. Putting      		</a:t>
            </a:r>
            <a:endParaRPr lang="en-US" altLang="zh-CN" sz="2800" dirty="0" smtClean="0"/>
          </a:p>
          <a:p>
            <a:r>
              <a:rPr lang="en-US" altLang="zh-CN" sz="2800" dirty="0" smtClean="0"/>
              <a:t>C</a:t>
            </a:r>
            <a:r>
              <a:rPr lang="en-US" altLang="zh-CN" sz="2800" dirty="0"/>
              <a:t>. Having put        </a:t>
            </a:r>
            <a:endParaRPr lang="en-US" altLang="zh-CN" sz="2800" dirty="0" smtClean="0"/>
          </a:p>
          <a:p>
            <a:r>
              <a:rPr lang="en-US" altLang="zh-CN" sz="2800" dirty="0" smtClean="0"/>
              <a:t>D</a:t>
            </a:r>
            <a:r>
              <a:rPr lang="en-US" altLang="zh-CN" sz="2800" dirty="0"/>
              <a:t>. Being put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8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009" y="2593109"/>
            <a:ext cx="10129573" cy="34163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____ in the mountains for a week, the two students were finally saved by the local police.</a:t>
            </a:r>
            <a:endParaRPr lang="zh-CN" altLang="zh-CN" sz="2800" dirty="0"/>
          </a:p>
          <a:p>
            <a:r>
              <a:rPr lang="en-US" altLang="zh-CN" sz="2800" dirty="0" smtClean="0"/>
              <a:t>A</a:t>
            </a:r>
            <a:r>
              <a:rPr lang="en-US" altLang="zh-CN" sz="2800" dirty="0"/>
              <a:t>. Having lost   	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en-US" altLang="zh-CN" sz="2800" dirty="0"/>
              <a:t>.  Lost   		</a:t>
            </a:r>
            <a:endParaRPr lang="en-US" altLang="zh-CN" sz="2800" dirty="0" smtClean="0"/>
          </a:p>
          <a:p>
            <a:r>
              <a:rPr lang="en-US" altLang="zh-CN" sz="2800" dirty="0" smtClean="0"/>
              <a:t>C</a:t>
            </a:r>
            <a:r>
              <a:rPr lang="en-US" altLang="zh-CN" sz="2800" dirty="0"/>
              <a:t>. Being lost     		</a:t>
            </a:r>
            <a:endParaRPr lang="en-US" altLang="zh-CN" sz="2800" dirty="0" smtClean="0"/>
          </a:p>
          <a:p>
            <a:r>
              <a:rPr lang="en-US" altLang="zh-CN" sz="2800" dirty="0" smtClean="0"/>
              <a:t>D</a:t>
            </a:r>
            <a:r>
              <a:rPr lang="en-US" altLang="zh-CN" sz="2800" dirty="0"/>
              <a:t>.  Losing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9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593110"/>
            <a:ext cx="9911364" cy="34163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When________ help, one often says “Thank you.” or “It’s kind of you.”</a:t>
            </a:r>
            <a:endParaRPr lang="zh-CN" altLang="zh-CN" sz="2800" dirty="0"/>
          </a:p>
          <a:p>
            <a:r>
              <a:rPr lang="en-US" altLang="zh-CN" sz="2800" dirty="0" smtClean="0"/>
              <a:t>A</a:t>
            </a:r>
            <a:r>
              <a:rPr lang="zh-CN" altLang="zh-CN" sz="2800" dirty="0"/>
              <a:t>．</a:t>
            </a:r>
            <a:r>
              <a:rPr lang="en-US" altLang="zh-CN" sz="2800" dirty="0"/>
              <a:t>offering		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zh-CN" altLang="zh-CN" sz="2800" dirty="0"/>
              <a:t>．</a:t>
            </a:r>
            <a:r>
              <a:rPr lang="en-US" altLang="zh-CN" sz="2800" dirty="0"/>
              <a:t>to offer	  		</a:t>
            </a:r>
            <a:endParaRPr lang="en-US" altLang="zh-CN" sz="2800" dirty="0" smtClean="0"/>
          </a:p>
          <a:p>
            <a:r>
              <a:rPr lang="en-US" altLang="zh-CN" sz="2800" dirty="0" smtClean="0"/>
              <a:t>C</a:t>
            </a:r>
            <a:r>
              <a:rPr lang="zh-CN" altLang="zh-CN" sz="2800" dirty="0"/>
              <a:t>．</a:t>
            </a:r>
            <a:r>
              <a:rPr lang="en-US" altLang="zh-CN" sz="2800" dirty="0"/>
              <a:t>to be offered		</a:t>
            </a:r>
            <a:endParaRPr lang="en-US" altLang="zh-CN" sz="2800" dirty="0" smtClean="0"/>
          </a:p>
          <a:p>
            <a:r>
              <a:rPr lang="en-US" altLang="zh-CN" sz="2800" dirty="0" smtClean="0"/>
              <a:t>D</a:t>
            </a:r>
            <a:r>
              <a:rPr lang="zh-CN" altLang="zh-CN" sz="2800" dirty="0"/>
              <a:t>．</a:t>
            </a:r>
            <a:r>
              <a:rPr lang="en-US" altLang="zh-CN" sz="2800" dirty="0"/>
              <a:t>offered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258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110" y="2603500"/>
            <a:ext cx="10453254" cy="34163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He rushed into the room, his face_______  with sweat.</a:t>
            </a:r>
            <a:endParaRPr lang="zh-CN" altLang="zh-CN" sz="2800" dirty="0"/>
          </a:p>
          <a:p>
            <a:r>
              <a:rPr lang="en-US" altLang="zh-CN" sz="2800" dirty="0" smtClean="0"/>
              <a:t>A. was </a:t>
            </a:r>
            <a:r>
              <a:rPr lang="en-US" altLang="zh-CN" sz="2800" dirty="0"/>
              <a:t>covered  	</a:t>
            </a:r>
            <a:endParaRPr lang="en-US" altLang="zh-CN" sz="2800" dirty="0" smtClean="0"/>
          </a:p>
          <a:p>
            <a:r>
              <a:rPr lang="en-US" altLang="zh-CN" sz="2800" dirty="0" smtClean="0"/>
              <a:t>B. covering  </a:t>
            </a:r>
            <a:r>
              <a:rPr lang="en-US" altLang="zh-CN" sz="2800" dirty="0"/>
              <a:t>			</a:t>
            </a:r>
            <a:endParaRPr lang="en-US" altLang="zh-CN" sz="2800" dirty="0" smtClean="0"/>
          </a:p>
          <a:p>
            <a:r>
              <a:rPr lang="en-US" altLang="zh-CN" sz="2800" dirty="0" smtClean="0"/>
              <a:t>C. covered </a:t>
            </a:r>
            <a:r>
              <a:rPr lang="en-US" altLang="zh-CN" sz="2800" dirty="0"/>
              <a:t>			</a:t>
            </a:r>
            <a:endParaRPr lang="en-US" altLang="zh-CN" sz="2800" dirty="0" smtClean="0"/>
          </a:p>
          <a:p>
            <a:r>
              <a:rPr lang="en-US" altLang="zh-CN" sz="2800" dirty="0" smtClean="0"/>
              <a:t>D. to </a:t>
            </a:r>
            <a:r>
              <a:rPr lang="en-US" altLang="zh-CN" sz="2800" dirty="0"/>
              <a:t>cover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159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203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离子会议室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2016-12-06T13:22:05Z</dcterms:created>
  <dcterms:modified xsi:type="dcterms:W3CDTF">2016-12-07T00:44:43Z</dcterms:modified>
</cp:coreProperties>
</file>