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2/23/2017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v.qq.com/x/cover/t4kwphef334j0uo/g0022an65jg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      Readers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587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 </a:t>
            </a:r>
            <a:r>
              <a:rPr lang="en-US" altLang="zh-CN" dirty="0" err="1" smtClean="0"/>
              <a:t>La</a:t>
            </a:r>
            <a:r>
              <a:rPr lang="en-US" altLang="zh-CN" dirty="0" smtClean="0"/>
              <a:t> land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8121" y="2093976"/>
            <a:ext cx="10058400" cy="405079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4000" dirty="0" smtClean="0"/>
          </a:p>
          <a:p>
            <a:r>
              <a:rPr lang="zh-CN" altLang="en-US" sz="4000" dirty="0" smtClean="0"/>
              <a:t>“</a:t>
            </a:r>
            <a:r>
              <a:rPr lang="en-US" altLang="zh-CN" sz="4000" dirty="0" smtClean="0"/>
              <a:t>I practiced some of those piano pieces four hours a day for three months. I should never want to hear them again, but I’m still moved by them.”</a:t>
            </a:r>
          </a:p>
          <a:p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en-US" altLang="zh-CN" sz="4000" dirty="0"/>
              <a:t/>
            </a:r>
            <a:br>
              <a:rPr lang="en-US" altLang="zh-CN" sz="4000" dirty="0"/>
            </a:b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785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://img1.i21st.cn/uploads/article/translate/e4/IMG_25740/1.thum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81" y="723899"/>
            <a:ext cx="10965134" cy="544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20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" name="内容占位符 10"/>
          <p:cNvPicPr>
            <a:picLocks noGrp="1"/>
          </p:cNvPicPr>
          <p:nvPr>
            <p:ph idx="1"/>
          </p:nvPr>
        </p:nvPicPr>
        <p:blipFill rotWithShape="1">
          <a:blip r:embed="rId2"/>
          <a:srcRect l="20226" t="48801" r="38719" b="38784"/>
          <a:stretch/>
        </p:blipFill>
        <p:spPr bwMode="auto">
          <a:xfrm>
            <a:off x="303310" y="2462646"/>
            <a:ext cx="11591475" cy="30515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9956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l="19985" t="18836" r="39201" b="37072"/>
          <a:stretch/>
        </p:blipFill>
        <p:spPr bwMode="auto">
          <a:xfrm>
            <a:off x="124691" y="-83127"/>
            <a:ext cx="12067309" cy="73671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3419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mg1.i21st.cn/uploads/article/translate/e4/IMG_25745/1.thum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518" y="2644774"/>
            <a:ext cx="7575500" cy="407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mg1.i21st.cn/uploads/article/translate/e4/IMG_25744/1.thu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18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 rotWithShape="1">
          <a:blip r:embed="rId2"/>
          <a:srcRect l="19865" t="19691" r="38598" b="43708"/>
          <a:stretch/>
        </p:blipFill>
        <p:spPr bwMode="auto">
          <a:xfrm>
            <a:off x="0" y="0"/>
            <a:ext cx="11967729" cy="66319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51467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 descr="http://img1.i21st.cn/uploads/article/translate/e4/IMG_25742/1.thum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7" t="5003" r="1473" b="6329"/>
          <a:stretch/>
        </p:blipFill>
        <p:spPr bwMode="auto">
          <a:xfrm>
            <a:off x="1495876" y="10389"/>
            <a:ext cx="9476924" cy="684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38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hlinkClick r:id="rId2"/>
              </a:rPr>
              <a:t>https://v.qq.com/x/cover/t4kwphef334j0uo/g0022an65jg.html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487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l="20467" t="46447" r="40164" b="42637"/>
          <a:stretch/>
        </p:blipFill>
        <p:spPr bwMode="auto">
          <a:xfrm>
            <a:off x="426028" y="1614919"/>
            <a:ext cx="10972800" cy="3528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26897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头类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31</TotalTime>
  <Words>40</Words>
  <Application>Microsoft Office PowerPoint</Application>
  <PresentationFormat>宽屏</PresentationFormat>
  <Paragraphs>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Rockwell</vt:lpstr>
      <vt:lpstr>Rockwell Condensed</vt:lpstr>
      <vt:lpstr>方正姚体</vt:lpstr>
      <vt:lpstr>Arial</vt:lpstr>
      <vt:lpstr>Wingdings</vt:lpstr>
      <vt:lpstr>木头类型</vt:lpstr>
      <vt:lpstr>      Readers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https://v.qq.com/x/cover/t4kwphef334j0uo/g0022an65jg.html</vt:lpstr>
      <vt:lpstr>PowerPoint 演示文稿</vt:lpstr>
      <vt:lpstr>La La land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Readers</dc:title>
  <dc:creator>USER</dc:creator>
  <cp:lastModifiedBy>USER</cp:lastModifiedBy>
  <cp:revision>2</cp:revision>
  <dcterms:created xsi:type="dcterms:W3CDTF">2017-02-23T05:40:38Z</dcterms:created>
  <dcterms:modified xsi:type="dcterms:W3CDTF">2017-02-23T06:12:09Z</dcterms:modified>
</cp:coreProperties>
</file>