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固定结构课堂小测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10.20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32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7128792" cy="5865515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诗</a:t>
            </a:r>
            <a:r>
              <a:rPr lang="zh-CN" altLang="en-US" b="1" dirty="0"/>
              <a:t>曰：“孝子不匮，永锡尔类。” 其是之谓乎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料</a:t>
            </a:r>
            <a:r>
              <a:rPr lang="zh-CN" altLang="en-US" b="1" dirty="0"/>
              <a:t>大王士卒足以当项王乎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zh-CN" b="1" dirty="0" smtClean="0"/>
              <a:t>与其</a:t>
            </a:r>
            <a:r>
              <a:rPr lang="zh-CN" altLang="zh-CN" b="1" dirty="0"/>
              <a:t>杀是童，孰若卖之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成</a:t>
            </a:r>
            <a:r>
              <a:rPr lang="zh-CN" altLang="en-US" b="1" dirty="0"/>
              <a:t>反复思念，得无教我猎虫所耶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令</a:t>
            </a:r>
            <a:r>
              <a:rPr lang="zh-CN" altLang="en-US" b="1" dirty="0"/>
              <a:t>欲降之西反戮其使，无乃不可乎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众人</a:t>
            </a:r>
            <a:r>
              <a:rPr lang="zh-CN" altLang="en-US" b="1" dirty="0"/>
              <a:t>匹之，不亦悲乎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奚以之</a:t>
            </a:r>
            <a:r>
              <a:rPr lang="zh-CN" altLang="en-US" b="1" dirty="0"/>
              <a:t>九万里而南为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8</a:t>
            </a:r>
            <a:r>
              <a:rPr lang="zh-CN" altLang="zh-CN" b="1" dirty="0" smtClean="0"/>
              <a:t>国</a:t>
            </a:r>
            <a:r>
              <a:rPr lang="zh-CN" altLang="zh-CN" b="1" dirty="0"/>
              <a:t>不堪贰，君将若之何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9</a:t>
            </a:r>
            <a:r>
              <a:rPr lang="zh-CN" altLang="en-US" b="1" dirty="0"/>
              <a:t>吾入关，秋毫不敢有所近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10</a:t>
            </a:r>
            <a:r>
              <a:rPr lang="zh-CN" altLang="en-US" b="1" dirty="0" smtClean="0"/>
              <a:t>几无所逃死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435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5472608" cy="640871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诗</a:t>
            </a:r>
            <a:r>
              <a:rPr lang="zh-CN" altLang="en-US" sz="2800" b="1" dirty="0"/>
              <a:t>曰：“孝子不匮，永锡尔类。” 其是之谓乎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料</a:t>
            </a:r>
            <a:r>
              <a:rPr lang="zh-CN" altLang="en-US" sz="2800" b="1" dirty="0"/>
              <a:t>大王士卒足以当项王乎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3</a:t>
            </a:r>
            <a:r>
              <a:rPr lang="zh-CN" altLang="zh-CN" sz="2800" b="1" dirty="0" smtClean="0"/>
              <a:t>与其</a:t>
            </a:r>
            <a:r>
              <a:rPr lang="zh-CN" altLang="zh-CN" sz="2800" b="1" dirty="0"/>
              <a:t>杀是童，孰若卖之</a:t>
            </a:r>
            <a:r>
              <a:rPr lang="zh-CN" altLang="zh-CN" sz="2800" b="1" dirty="0" smtClean="0"/>
              <a:t>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成</a:t>
            </a:r>
            <a:r>
              <a:rPr lang="zh-CN" altLang="en-US" sz="2800" b="1" dirty="0"/>
              <a:t>反复思念，得无教我猎虫所耶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令</a:t>
            </a:r>
            <a:r>
              <a:rPr lang="zh-CN" altLang="en-US" sz="2800" b="1" dirty="0"/>
              <a:t>欲降之西反戮其使，无乃不可乎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众人</a:t>
            </a:r>
            <a:r>
              <a:rPr lang="zh-CN" altLang="en-US" sz="2800" b="1" dirty="0"/>
              <a:t>匹之，不亦悲乎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奚以之</a:t>
            </a:r>
            <a:r>
              <a:rPr lang="zh-CN" altLang="en-US" sz="2800" b="1" dirty="0"/>
              <a:t>九万里而南为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8</a:t>
            </a:r>
            <a:r>
              <a:rPr lang="zh-CN" altLang="zh-CN" sz="2800" b="1" dirty="0" smtClean="0"/>
              <a:t>国</a:t>
            </a:r>
            <a:r>
              <a:rPr lang="zh-CN" altLang="zh-CN" sz="2800" b="1" dirty="0"/>
              <a:t>不堪贰，君将若之何</a:t>
            </a:r>
            <a:r>
              <a:rPr lang="zh-CN" altLang="zh-CN" sz="2800" b="1" dirty="0" smtClean="0"/>
              <a:t>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9</a:t>
            </a:r>
            <a:r>
              <a:rPr lang="zh-CN" altLang="en-US" sz="2800" b="1" dirty="0"/>
              <a:t>吾入关，秋毫不敢有所近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几无所逃死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701668" y="188640"/>
            <a:ext cx="3312369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说</a:t>
            </a:r>
            <a:r>
              <a:rPr lang="zh-CN" altLang="en-US" sz="2800" b="1" dirty="0">
                <a:solidFill>
                  <a:srgbClr val="FF0000"/>
                </a:solidFill>
              </a:rPr>
              <a:t>的就是</a:t>
            </a:r>
            <a:r>
              <a:rPr lang="en-US" altLang="zh-CN" sz="2800" b="1" dirty="0">
                <a:solidFill>
                  <a:srgbClr val="FF0000"/>
                </a:solidFill>
              </a:rPr>
              <a:t>……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啊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可以用来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怎么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比得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上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该</a:t>
            </a:r>
            <a:r>
              <a:rPr lang="zh-CN" altLang="en-US" sz="2800" b="1" dirty="0">
                <a:solidFill>
                  <a:srgbClr val="FF0000"/>
                </a:solidFill>
              </a:rPr>
              <a:t>不会（莫非、只怕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、恐怕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恐怕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也是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吗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为什么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呢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怎么办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物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没有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b="1" dirty="0">
                <a:solidFill>
                  <a:srgbClr val="FF0000"/>
                </a:solidFill>
              </a:rPr>
              <a:t>地方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8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290</Words>
  <Application>Microsoft Office PowerPoint</Application>
  <PresentationFormat>全屏显示(4:3)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固定结构课堂小测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固定结构课堂小测</dc:title>
  <dc:creator>user</dc:creator>
  <cp:lastModifiedBy>user</cp:lastModifiedBy>
  <cp:revision>6</cp:revision>
  <dcterms:created xsi:type="dcterms:W3CDTF">2016-10-18T08:25:25Z</dcterms:created>
  <dcterms:modified xsi:type="dcterms:W3CDTF">2016-10-19T08:08:25Z</dcterms:modified>
</cp:coreProperties>
</file>