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D4B5-64A7-42D3-BB0D-9494637A346E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E860-687D-4CB0-ABE2-24F6C03363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六贼无踪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师徒们正走多时，忽见路傍唿哨一声，闯出六个人来，各执长枪短剑，利刃强弓。行者对那六个人施礼道：“列位有甚么缘故，阻我贫僧的去路？”那六人道：“我们唤做眼看喜、耳听怒、鼻嗅爱、舌尝思、意见欲、身本忧。”悟空笑道：“原来是六个毛贼！你却不认得我这出家人是你的主人公，你倒来挡路。把那打劫的珍宝拿出来，我与你作七分儿均分，饶了你罢！”那贼闻言，喜的喜，怒的怒，爱的爱，欲的欲，思的思，忧的忧。一齐上前乱嚷道：“这和尚无礼！你的东西全然没有，转来和我等要分东西！”他轮枪舞剑，一拥前来，照行者劈头乱砍，乒乓乒乓，砍有七八十下。悟空停立中间，只当不知。行者伸手去耳朵里拔出一根绣花针儿，迎风一幌，却是一条铁棒，吓得这六个贼四散逃走，被他拽开步，团团赶上，一个个尽皆打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六个毛贼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一个唤做眼看喜，一个唤做耳听怒，一个唤做鼻嗅爱，一个唤作舌尝思，一个唤作意见欲，一个唤作身本忧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悟空道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原来是六个毛贼！你却不认得我这出家人是你的主人公，你倒来挡路。把那打劫的珍宝拿出来，我与你作七分儿均分，饶了你罢！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唐僧道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你纵有手段，只可退他去</a:t>
            </a:r>
            <a:r>
              <a:rPr lang="zh-CN" altLang="zh-CN" dirty="0" smtClean="0"/>
              <a:t>便了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龙王道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大圣，你若不保唐僧，不尽勤劳，不受教诲，到底是个妖仙，休想得成正果。大圣自当裁处，不可图自在，误了前程。请大圣早发慈悲，不要疏久了你师父。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菩萨道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赶早去，莫错过了念头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紧箍儿咒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菩萨道：</a:t>
            </a:r>
            <a:r>
              <a:rPr lang="zh-CN" altLang="zh-CN" dirty="0" smtClean="0"/>
              <a:t>玄奘</a:t>
            </a:r>
            <a:r>
              <a:rPr lang="zh-CN" altLang="zh-CN" dirty="0" smtClean="0"/>
              <a:t>，你近前来。这畜生凡心不退，但欲伤你，你念《紧箍儿咒》，他头上便紧。若不告饶，须臾之间，便刺死这厮。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老母道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东边不远，就是我家，想必往我家去了。我那里还有一篇咒儿，唤</a:t>
            </a:r>
            <a:r>
              <a:rPr lang="zh-CN" altLang="zh-CN" dirty="0" smtClean="0"/>
              <a:t>做</a:t>
            </a:r>
            <a:r>
              <a:rPr lang="zh-CN" altLang="en-US" dirty="0" smtClean="0"/>
              <a:t>“</a:t>
            </a:r>
            <a:r>
              <a:rPr lang="zh-CN" altLang="zh-CN" dirty="0" smtClean="0"/>
              <a:t>定心真言</a:t>
            </a:r>
            <a:r>
              <a:rPr lang="zh-CN" altLang="en-US" dirty="0" smtClean="0"/>
              <a:t>”</a:t>
            </a:r>
            <a:r>
              <a:rPr lang="zh-CN" altLang="zh-CN" dirty="0" smtClean="0"/>
              <a:t>。</a:t>
            </a:r>
            <a:r>
              <a:rPr lang="zh-CN" altLang="zh-CN" dirty="0" smtClean="0"/>
              <a:t>又名</a:t>
            </a:r>
            <a:r>
              <a:rPr lang="zh-CN" altLang="zh-CN" dirty="0" smtClean="0"/>
              <a:t>做</a:t>
            </a:r>
            <a:r>
              <a:rPr lang="zh-CN" altLang="en-US" dirty="0" smtClean="0"/>
              <a:t>“</a:t>
            </a:r>
            <a:r>
              <a:rPr lang="zh-CN" altLang="zh-CN" dirty="0" smtClean="0"/>
              <a:t>紧</a:t>
            </a:r>
            <a:r>
              <a:rPr lang="zh-CN" altLang="zh-CN" dirty="0" smtClean="0"/>
              <a:t>箍儿</a:t>
            </a:r>
            <a:r>
              <a:rPr lang="zh-CN" altLang="zh-CN" dirty="0" smtClean="0"/>
              <a:t>咒</a:t>
            </a:r>
            <a:r>
              <a:rPr lang="zh-CN" altLang="en-US" dirty="0" smtClean="0"/>
              <a:t>”</a:t>
            </a:r>
            <a:r>
              <a:rPr lang="zh-CN" altLang="zh-CN" dirty="0" smtClean="0"/>
              <a:t>。</a:t>
            </a:r>
            <a:r>
              <a:rPr lang="zh-CN" altLang="zh-CN" dirty="0" smtClean="0"/>
              <a:t>你可暗暗的念熟，牢记心头，再莫泄漏一人知道。我去赶上他，教他还来跟你，你却将此衣帽与他穿戴。他若不服你使唤，你就默念此咒，他再不敢行凶，也再不敢去了。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586</Words>
  <Application>Microsoft Office PowerPoint</Application>
  <PresentationFormat>全屏显示(4:3)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六贼无踪</vt:lpstr>
      <vt:lpstr>六个毛贼</vt:lpstr>
      <vt:lpstr>悟空道</vt:lpstr>
      <vt:lpstr>唐僧道</vt:lpstr>
      <vt:lpstr>龙王道</vt:lpstr>
      <vt:lpstr>菩萨道</vt:lpstr>
      <vt:lpstr>紧箍儿咒</vt:lpstr>
      <vt:lpstr>老母道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六贼无踪</dc:title>
  <dc:creator>USER</dc:creator>
  <cp:lastModifiedBy>USER</cp:lastModifiedBy>
  <cp:revision>4</cp:revision>
  <dcterms:created xsi:type="dcterms:W3CDTF">2016-03-21T07:32:02Z</dcterms:created>
  <dcterms:modified xsi:type="dcterms:W3CDTF">2016-04-11T06:46:22Z</dcterms:modified>
</cp:coreProperties>
</file>