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6CAA5-68FA-4BA8-979F-05D2CCC9FF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1A9A-0B43-4904-8497-DE960BE797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6CAA5-68FA-4BA8-979F-05D2CCC9FF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1A9A-0B43-4904-8497-DE960BE797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6CAA5-68FA-4BA8-979F-05D2CCC9FF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1A9A-0B43-4904-8497-DE960BE797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6CAA5-68FA-4BA8-979F-05D2CCC9FF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1A9A-0B43-4904-8497-DE960BE797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6CAA5-68FA-4BA8-979F-05D2CCC9FF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1A9A-0B43-4904-8497-DE960BE797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6CAA5-68FA-4BA8-979F-05D2CCC9FF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1A9A-0B43-4904-8497-DE960BE797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6CAA5-68FA-4BA8-979F-05D2CCC9FF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1A9A-0B43-4904-8497-DE960BE797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6CAA5-68FA-4BA8-979F-05D2CCC9FF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1A9A-0B43-4904-8497-DE960BE797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6CAA5-68FA-4BA8-979F-05D2CCC9FF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1A9A-0B43-4904-8497-DE960BE797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6CAA5-68FA-4BA8-979F-05D2CCC9FF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1A9A-0B43-4904-8497-DE960BE797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6CAA5-68FA-4BA8-979F-05D2CCC9FF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1A9A-0B43-4904-8497-DE960BE797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6CAA5-68FA-4BA8-979F-05D2CCC9FF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D1A9A-0B43-4904-8497-DE960BE797C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林教头风雪山神庙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赵广瑞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逼上梁山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一逼——相国寺里辱娇妻</a:t>
            </a:r>
            <a:endParaRPr lang="zh-CN" altLang="en-US"/>
          </a:p>
          <a:p>
            <a:r>
              <a:rPr lang="zh-CN" altLang="en-US"/>
              <a:t>二逼——白虎堂上设奸计</a:t>
            </a:r>
            <a:endParaRPr lang="zh-CN" altLang="en-US"/>
          </a:p>
          <a:p>
            <a:r>
              <a:rPr lang="zh-CN" altLang="en-US"/>
              <a:t>三逼——野猪林中谋性命</a:t>
            </a:r>
            <a:endParaRPr lang="zh-CN" altLang="en-US"/>
          </a:p>
          <a:p>
            <a:r>
              <a:rPr lang="zh-CN" altLang="en-US"/>
              <a:t>四逼——火烧草场断后路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b="1" dirty="0" smtClean="0"/>
              <a:t>（一）关于作者</a:t>
            </a:r>
            <a:br>
              <a:rPr lang="zh-CN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《水浒传》</a:t>
            </a:r>
            <a:r>
              <a:rPr lang="zh-CN" altLang="zh-CN" dirty="0"/>
              <a:t>又名《忠义水浒传》，一般简称《水浒》，作者一般被认为</a:t>
            </a:r>
            <a:r>
              <a:rPr lang="zh-CN" altLang="zh-CN" dirty="0" smtClean="0"/>
              <a:t>是</a:t>
            </a:r>
            <a:r>
              <a:rPr lang="zh-CN" altLang="en-US" dirty="0" smtClean="0"/>
              <a:t>施耐庵</a:t>
            </a:r>
            <a:r>
              <a:rPr lang="zh-CN" altLang="zh-CN" dirty="0" smtClean="0"/>
              <a:t>，</a:t>
            </a:r>
            <a:r>
              <a:rPr lang="zh-CN" altLang="zh-CN" dirty="0"/>
              <a:t>有人说是罗贯中，还有的说是施作罗续</a:t>
            </a:r>
            <a:r>
              <a:rPr lang="zh-CN" altLang="zh-CN" dirty="0" smtClean="0"/>
              <a:t>。但</a:t>
            </a:r>
            <a:r>
              <a:rPr lang="zh-CN" altLang="zh-CN" dirty="0"/>
              <a:t>现在大多数人认为还是施耐庵作的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施耐庵</a:t>
            </a:r>
            <a:r>
              <a:rPr lang="zh-CN" altLang="zh-CN" dirty="0"/>
              <a:t>，元末明初</a:t>
            </a:r>
            <a:r>
              <a:rPr lang="zh-CN" altLang="zh-CN" dirty="0" smtClean="0"/>
              <a:t>人</a:t>
            </a:r>
            <a:r>
              <a:rPr lang="zh-CN" altLang="en-US" dirty="0" smtClean="0"/>
              <a:t>（</a:t>
            </a:r>
            <a:r>
              <a:rPr lang="zh-CN" altLang="zh-CN" dirty="0" smtClean="0"/>
              <a:t>约</a:t>
            </a:r>
            <a:r>
              <a:rPr lang="en-US" altLang="zh-CN" dirty="0"/>
              <a:t>1296</a:t>
            </a:r>
            <a:r>
              <a:rPr lang="zh-CN" altLang="zh-CN" dirty="0"/>
              <a:t>─</a:t>
            </a:r>
            <a:r>
              <a:rPr lang="en-US" altLang="zh-CN" dirty="0" smtClean="0"/>
              <a:t>1370</a:t>
            </a:r>
            <a:r>
              <a:rPr lang="zh-CN" altLang="en-US" dirty="0" smtClean="0"/>
              <a:t>）</a:t>
            </a:r>
            <a:r>
              <a:rPr lang="zh-CN" altLang="zh-CN" dirty="0" smtClean="0"/>
              <a:t>，钱塘</a:t>
            </a:r>
            <a:r>
              <a:rPr lang="zh-CN" altLang="en-US" dirty="0" smtClean="0"/>
              <a:t>（</a:t>
            </a:r>
            <a:r>
              <a:rPr lang="zh-CN" altLang="zh-CN" dirty="0" smtClean="0"/>
              <a:t>杭州</a:t>
            </a:r>
            <a:r>
              <a:rPr lang="zh-CN" altLang="en-US" dirty="0" smtClean="0"/>
              <a:t>）</a:t>
            </a:r>
            <a:r>
              <a:rPr lang="zh-CN" altLang="zh-CN" dirty="0" smtClean="0"/>
              <a:t>人</a:t>
            </a:r>
            <a:r>
              <a:rPr lang="zh-CN" altLang="zh-CN" dirty="0"/>
              <a:t>，曾中元朝进士，在钱塘做过两年官，因与当道不合，弃官闲居在苏北故乡。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 smtClean="0"/>
              <a:t>（二）关于</a:t>
            </a:r>
            <a:r>
              <a:rPr lang="en-US" altLang="zh-CN" b="1" dirty="0" smtClean="0"/>
              <a:t>《</a:t>
            </a:r>
            <a:r>
              <a:rPr lang="zh-CN" altLang="zh-CN" b="1" dirty="0" smtClean="0"/>
              <a:t>水浒传</a:t>
            </a:r>
            <a:r>
              <a:rPr lang="en-US" altLang="zh-CN" b="1" dirty="0" smtClean="0"/>
              <a:t>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 smtClean="0"/>
              <a:t>《水浒传》</a:t>
            </a:r>
            <a:r>
              <a:rPr lang="zh-CN" altLang="zh-CN" dirty="0"/>
              <a:t>和《红楼梦》《三国演义》《西游记》并称为四大名著，代表了中国古典小说的最高成就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《水浒传》</a:t>
            </a:r>
            <a:r>
              <a:rPr lang="zh-CN" altLang="zh-CN" dirty="0"/>
              <a:t>不是作者独立创作的作品，而是在民间故事、话本、杂剧等集体创作的基础上再创作而成的。它所写宋江起义的故事源于历史真实。在《宋史》中的《徽宗本纪》，《侯蒙传》，《张叔夜传》及其他一些史料中都曾提及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 smtClean="0"/>
              <a:t>（二）关于</a:t>
            </a:r>
            <a:r>
              <a:rPr lang="en-US" altLang="zh-CN" b="1" dirty="0" smtClean="0"/>
              <a:t>《</a:t>
            </a:r>
            <a:r>
              <a:rPr lang="zh-CN" altLang="zh-CN" b="1" dirty="0" smtClean="0"/>
              <a:t>水浒传</a:t>
            </a:r>
            <a:r>
              <a:rPr lang="en-US" altLang="zh-CN" b="1" dirty="0" smtClean="0"/>
              <a:t>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 smtClean="0"/>
              <a:t>《水浒传》原名《忠义水浒传》，甚至就叫《忠义传》。在小说里有一批“大力大贤有忠有义之人”，他们未能“酷吏赃官都杀尽，忠心报答赵官家”，却被奸臣贪官逼上梁山，沦为“盗寇”。</a:t>
            </a:r>
            <a:endParaRPr lang="en-US" altLang="zh-CN" dirty="0" smtClean="0"/>
          </a:p>
          <a:p>
            <a:r>
              <a:rPr lang="zh-CN" altLang="zh-CN" dirty="0" smtClean="0"/>
              <a:t>《水浒传》是我国文学史上第一部以农民起义为题材的优秀长篇小说，它艺术地概括了历史上农民起义发生、发展直至失败的过程。</a:t>
            </a:r>
            <a:endParaRPr lang="zh-CN" altLang="zh-C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 smtClean="0"/>
              <a:t>（三）关于版本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zh-CN" dirty="0" smtClean="0"/>
              <a:t>金</a:t>
            </a:r>
            <a:r>
              <a:rPr lang="zh-CN" altLang="zh-CN" dirty="0"/>
              <a:t>圣叹点评的《第五才子书施耐安水浒传》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金</a:t>
            </a:r>
            <a:r>
              <a:rPr lang="zh-CN" altLang="zh-CN" dirty="0"/>
              <a:t>圣叹是明末清出的理论评论家</a:t>
            </a:r>
            <a:r>
              <a:rPr lang="zh-CN" altLang="zh-CN" dirty="0" smtClean="0"/>
              <a:t>。他</a:t>
            </a:r>
            <a:r>
              <a:rPr lang="zh-CN" altLang="zh-CN" dirty="0"/>
              <a:t>认为从古至今有六部书是天下才子必看的经典之作，他打算要逐一评点</a:t>
            </a:r>
            <a:r>
              <a:rPr lang="zh-CN" altLang="zh-CN" dirty="0" smtClean="0"/>
              <a:t>。但是</a:t>
            </a:r>
            <a:r>
              <a:rPr lang="zh-CN" altLang="zh-CN" dirty="0"/>
              <a:t>他没有完成他的计划和</a:t>
            </a:r>
            <a:r>
              <a:rPr lang="zh-CN" altLang="zh-CN" dirty="0" smtClean="0"/>
              <a:t>理想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后来</a:t>
            </a:r>
            <a:r>
              <a:rPr lang="zh-CN" altLang="zh-CN" dirty="0"/>
              <a:t>因为复明祭庙的案件被</a:t>
            </a:r>
            <a:r>
              <a:rPr lang="zh-CN" altLang="zh-CN" smtClean="0"/>
              <a:t>斩首。这</a:t>
            </a:r>
            <a:r>
              <a:rPr lang="zh-CN" altLang="zh-CN" dirty="0"/>
              <a:t>部是由他腰斩过的，只有</a:t>
            </a:r>
            <a:r>
              <a:rPr lang="en-US" altLang="zh-CN" dirty="0"/>
              <a:t>70</a:t>
            </a:r>
            <a:r>
              <a:rPr lang="zh-CN" altLang="zh-CN" dirty="0"/>
              <a:t>回，但是这</a:t>
            </a:r>
            <a:r>
              <a:rPr lang="en-US" altLang="zh-CN" dirty="0"/>
              <a:t>70</a:t>
            </a:r>
            <a:r>
              <a:rPr lang="zh-CN" altLang="zh-CN" dirty="0"/>
              <a:t>回</a:t>
            </a:r>
            <a:r>
              <a:rPr lang="zh-CN" altLang="zh-CN" dirty="0">
                <a:sym typeface="+mn-ea"/>
              </a:rPr>
              <a:t>他都加了评注，</a:t>
            </a:r>
            <a:r>
              <a:rPr lang="zh-CN" altLang="zh-CN" dirty="0"/>
              <a:t>相当精彩。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（四）关于全书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lstStyle/>
          <a:p>
            <a:r>
              <a:rPr lang="zh-CN" altLang="en-US" sz="3600"/>
              <a:t>全书描写北宋末年以宋江为首的一百零八人在梁山泊聚义，以及聚义之后接受招安、四处征战的故事。书中共出现数百之多的人物，是世界文学史上人物最多的小说。以120回本《水浒全传》为据，全书可以分为以下几个部分：</a:t>
            </a:r>
            <a:endParaRPr lang="zh-CN" altLang="en-US" sz="3600"/>
          </a:p>
          <a:p>
            <a:r>
              <a:rPr lang="zh-CN" altLang="en-US" sz="3600"/>
              <a:t>一、1—71回鲁智深、林冲、武松等好汉上梁山前的个人经历，可视为梁山好汉的英雄传奇故事；</a:t>
            </a:r>
            <a:endParaRPr lang="zh-CN" altLang="en-US" sz="3600"/>
          </a:p>
          <a:p>
            <a:r>
              <a:rPr lang="zh-CN" altLang="en-US" sz="3600"/>
              <a:t>二、72—82回，梁山义军同官府作战，后来合伙受招安的过程，可视为梁山好汉的集体传奇故事；</a:t>
            </a:r>
            <a:endParaRPr lang="zh-CN" altLang="en-US" sz="3600"/>
          </a:p>
          <a:p>
            <a:r>
              <a:rPr lang="zh-CN" altLang="en-US" sz="3600"/>
              <a:t>三、梁山义军受招安后，奉命征辽、方腊直至失败，全书在悲剧性且引人深思的氛围中结束。</a:t>
            </a:r>
            <a:endParaRPr lang="zh-CN" altLang="en-US"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林冲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第七回 花和尚倒拔垂杨柳，豹子头误入白虎堂</a:t>
            </a:r>
            <a:endParaRPr lang="zh-CN" altLang="en-US"/>
          </a:p>
          <a:p>
            <a:r>
              <a:rPr lang="zh-CN" altLang="en-US"/>
              <a:t>第八回 林教头刺配沧州道，鲁智深大闹野猪林</a:t>
            </a:r>
            <a:endParaRPr lang="zh-CN" altLang="en-US"/>
          </a:p>
          <a:p>
            <a:r>
              <a:rPr lang="zh-CN" altLang="en-US"/>
              <a:t>第九回 柴进门招天下客，林冲棒打洪教头</a:t>
            </a:r>
            <a:endParaRPr lang="zh-CN" altLang="en-US"/>
          </a:p>
          <a:p>
            <a:r>
              <a:rPr lang="zh-CN" altLang="en-US"/>
              <a:t>第十回 林教头风雪山神庙，陆虞侯火烧草料场</a:t>
            </a:r>
            <a:endParaRPr lang="zh-CN" altLang="en-US"/>
          </a:p>
          <a:p>
            <a:r>
              <a:rPr lang="zh-CN" altLang="en-US"/>
              <a:t>第十一回 朱贵水亭施号箭，林冲雪夜上梁山</a:t>
            </a:r>
            <a:endParaRPr lang="zh-CN" altLang="en-US"/>
          </a:p>
          <a:p>
            <a:r>
              <a:rPr lang="zh-CN" altLang="en-US"/>
              <a:t>第十二回 梁山泊林冲落草，汴京城杨志卖刀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前情提示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zh-CN" altLang="en-US"/>
              <a:t>林冲原是东京八十万禁军教头，受人敬重，生活富裕，有个美满的小家庭。他对封建统治阶级抱有幻想，本无造反之心。然而奸臣高俅（高太尉）的干儿子高衙内蓄意霸占林冲的妻子，虽多次调戏都遭到抗拒但仍不死心，于是高俅利用权势指使他的狗腿子陆谦（陆虞候）、富安等人设下毒计，诬陷林冲手执利刃故入军机重地白虎节堂，图谋行刺，把他送交开封府发落。开封府尹明知林冲冤屈，但迫于高太尉威势仍判定脊杖二十刺配沧州。高俅又令陆谦买通押差，要在赴沧州途中的野猪林害死林冲，幸被鲁智深救了。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前情提示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>
                <a:sym typeface="+mn-ea"/>
              </a:rPr>
              <a:t>林冲和鲁智深分手后路过柴进庄院，受到殷勤接待；柴进又写信给沧州官府托请照顾林冲。林冲到了沧州牢营，由于送了银子给差拨、管营，又有柴进荐书，不仅免了一百杀威棒，还被派去看管天王堂。此后（课文节选的内容由此开始），陆谦、富安奉高俅之命追踪来到沧州，与差拨、管营合谋，必欲置林冲于死地。林冲被残酷的现实步步紧逼，虽忍辱求全而不可得，终于杀死仇敌，投奔梁山，走上反抗的道路，成为宋江起义军中著名的首领之一。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1448</Words>
  <Application>WPS 演示</Application>
  <PresentationFormat>全屏显示(4:3)</PresentationFormat>
  <Paragraphs>55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Arial</vt:lpstr>
      <vt:lpstr>宋体</vt:lpstr>
      <vt:lpstr>Wingdings</vt:lpstr>
      <vt:lpstr>Calibri</vt:lpstr>
      <vt:lpstr>微软雅黑</vt:lpstr>
      <vt:lpstr>Office 主题​​</vt:lpstr>
      <vt:lpstr>林教头风雪山神庙</vt:lpstr>
      <vt:lpstr>（一）关于作者 </vt:lpstr>
      <vt:lpstr>（二）关于《水浒传》</vt:lpstr>
      <vt:lpstr>（二）关于《水浒传》</vt:lpstr>
      <vt:lpstr>（三）关于版本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林教头风雪山神庙</dc:title>
  <dc:creator>USER</dc:creator>
  <cp:lastModifiedBy>Administrator</cp:lastModifiedBy>
  <cp:revision>3</cp:revision>
  <dcterms:created xsi:type="dcterms:W3CDTF">2016-10-18T12:59:00Z</dcterms:created>
  <dcterms:modified xsi:type="dcterms:W3CDTF">2016-10-18T14:44:22Z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