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515" r:id="rId9"/>
    <p:sldId id="486" r:id="rId10"/>
    <p:sldId id="485" r:id="rId11"/>
    <p:sldId id="481" r:id="rId12"/>
    <p:sldId id="491" r:id="rId13"/>
    <p:sldId id="516" r:id="rId14"/>
    <p:sldId id="492" r:id="rId15"/>
    <p:sldId id="517" r:id="rId16"/>
    <p:sldId id="518" r:id="rId17"/>
    <p:sldId id="523" r:id="rId18"/>
    <p:sldId id="471" r:id="rId19"/>
    <p:sldId id="495" r:id="rId20"/>
    <p:sldId id="500" r:id="rId21"/>
    <p:sldId id="524" r:id="rId22"/>
    <p:sldId id="525" r:id="rId23"/>
    <p:sldId id="526" r:id="rId24"/>
    <p:sldId id="496" r:id="rId25"/>
    <p:sldId id="527" r:id="rId26"/>
    <p:sldId id="528" r:id="rId27"/>
    <p:sldId id="373" r:id="rId28"/>
    <p:sldId id="396" r:id="rId29"/>
    <p:sldId id="398" r:id="rId30"/>
    <p:sldId id="529" r:id="rId31"/>
    <p:sldId id="399" r:id="rId32"/>
    <p:sldId id="530" r:id="rId33"/>
    <p:sldId id="400" r:id="rId34"/>
    <p:sldId id="504" r:id="rId35"/>
    <p:sldId id="401" r:id="rId36"/>
    <p:sldId id="531" r:id="rId37"/>
    <p:sldId id="532" r:id="rId38"/>
    <p:sldId id="533" r:id="rId39"/>
    <p:sldId id="402" r:id="rId40"/>
    <p:sldId id="403" r:id="rId41"/>
    <p:sldId id="506" r:id="rId42"/>
    <p:sldId id="404" r:id="rId43"/>
    <p:sldId id="507" r:id="rId44"/>
    <p:sldId id="405" r:id="rId45"/>
    <p:sldId id="508" r:id="rId46"/>
    <p:sldId id="534" r:id="rId47"/>
    <p:sldId id="411" r:id="rId48"/>
    <p:sldId id="510" r:id="rId49"/>
    <p:sldId id="535" r:id="rId50"/>
    <p:sldId id="536" r:id="rId51"/>
    <p:sldId id="414" r:id="rId52"/>
    <p:sldId id="537" r:id="rId53"/>
    <p:sldId id="538" r:id="rId54"/>
    <p:sldId id="539" r:id="rId5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9388" autoAdjust="0"/>
  </p:normalViewPr>
  <p:slideViewPr>
    <p:cSldViewPr>
      <p:cViewPr>
        <p:scale>
          <a:sx n="100" d="100"/>
          <a:sy n="100" d="100"/>
        </p:scale>
        <p:origin x="-666" y="-9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4" Type="http://schemas.openxmlformats.org/officeDocument/2006/relationships/image" Target="../media/image12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4" Type="http://schemas.openxmlformats.org/officeDocument/2006/relationships/image" Target="../media/image13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14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9.docx"/><Relationship Id="rId7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7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7.docx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4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25.docx"/><Relationship Id="rId7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8.docx"/><Relationship Id="rId5" Type="http://schemas.openxmlformats.org/officeDocument/2006/relationships/package" Target="../embeddings/Microsoft_Office_Word___27.docx"/><Relationship Id="rId4" Type="http://schemas.openxmlformats.org/officeDocument/2006/relationships/package" Target="../embeddings/Microsoft_Office_Word___26.docx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7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33.docx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37.docx"/><Relationship Id="rId4" Type="http://schemas.openxmlformats.org/officeDocument/2006/relationships/package" Target="../embeddings/Microsoft_Office_Word___3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41.docx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5.docx"/><Relationship Id="rId5" Type="http://schemas.openxmlformats.org/officeDocument/2006/relationships/package" Target="../embeddings/Microsoft_Office_Word___44.docx"/><Relationship Id="rId4" Type="http://schemas.openxmlformats.org/officeDocument/2006/relationships/package" Target="../embeddings/Microsoft_Office_Word___43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1.docx"/><Relationship Id="rId3" Type="http://schemas.openxmlformats.org/officeDocument/2006/relationships/package" Target="../embeddings/Microsoft_Office_Word___46.docx"/><Relationship Id="rId7" Type="http://schemas.openxmlformats.org/officeDocument/2006/relationships/package" Target="../embeddings/Microsoft_Office_Word___5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49.docx"/><Relationship Id="rId5" Type="http://schemas.openxmlformats.org/officeDocument/2006/relationships/package" Target="../embeddings/Microsoft_Office_Word___48.docx"/><Relationship Id="rId4" Type="http://schemas.openxmlformats.org/officeDocument/2006/relationships/package" Target="../embeddings/Microsoft_Office_Word___47.docx"/><Relationship Id="rId9" Type="http://schemas.openxmlformats.org/officeDocument/2006/relationships/package" Target="../embeddings/Microsoft_Office_Word___52.doc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8.docx"/><Relationship Id="rId3" Type="http://schemas.openxmlformats.org/officeDocument/2006/relationships/package" Target="../embeddings/Microsoft_Office_Word___53.docx"/><Relationship Id="rId7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56.docx"/><Relationship Id="rId5" Type="http://schemas.openxmlformats.org/officeDocument/2006/relationships/package" Target="../embeddings/Microsoft_Office_Word___55.docx"/><Relationship Id="rId4" Type="http://schemas.openxmlformats.org/officeDocument/2006/relationships/package" Target="../embeddings/Microsoft_Office_Word___54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package" Target="../embeddings/Microsoft_Office_Word___59.docx"/><Relationship Id="rId7" Type="http://schemas.openxmlformats.org/officeDocument/2006/relationships/package" Target="../embeddings/Microsoft_Office_Word___6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62.docx"/><Relationship Id="rId5" Type="http://schemas.openxmlformats.org/officeDocument/2006/relationships/package" Target="../embeddings/Microsoft_Office_Word___61.docx"/><Relationship Id="rId4" Type="http://schemas.openxmlformats.org/officeDocument/2006/relationships/package" Target="../embeddings/Microsoft_Office_Word___60.docx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1.xml"/><Relationship Id="rId3" Type="http://schemas.openxmlformats.org/officeDocument/2006/relationships/slide" Target="slide28.xml"/><Relationship Id="rId7" Type="http://schemas.openxmlformats.org/officeDocument/2006/relationships/slide" Target="slide35.xml"/><Relationship Id="rId12" Type="http://schemas.openxmlformats.org/officeDocument/2006/relationships/slide" Target="slide47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31.xml"/><Relationship Id="rId10" Type="http://schemas.openxmlformats.org/officeDocument/2006/relationships/slide" Target="slide42.xml"/><Relationship Id="rId4" Type="http://schemas.openxmlformats.org/officeDocument/2006/relationships/slide" Target="slide29.xml"/><Relationship Id="rId9" Type="http://schemas.openxmlformats.org/officeDocument/2006/relationships/slide" Target="slide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18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69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6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7.docx"/><Relationship Id="rId1" Type="http://schemas.openxmlformats.org/officeDocument/2006/relationships/vmlDrawing" Target="../drawings/vmlDrawing19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66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7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1.docx"/><Relationship Id="rId1" Type="http://schemas.openxmlformats.org/officeDocument/2006/relationships/vmlDrawing" Target="../drawings/vmlDrawing20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0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7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4.docx"/><Relationship Id="rId1" Type="http://schemas.openxmlformats.org/officeDocument/2006/relationships/vmlDrawing" Target="../drawings/vmlDrawing21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3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7.docx"/><Relationship Id="rId1" Type="http://schemas.openxmlformats.org/officeDocument/2006/relationships/vmlDrawing" Target="../drawings/vmlDrawing22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6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81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8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9.docx"/><Relationship Id="rId1" Type="http://schemas.openxmlformats.org/officeDocument/2006/relationships/vmlDrawing" Target="../drawings/vmlDrawing23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78.docx"/><Relationship Id="rId10" Type="http://schemas.openxmlformats.org/officeDocument/2006/relationships/slide" Target="slide40.xml"/><Relationship Id="rId19" Type="http://schemas.openxmlformats.org/officeDocument/2006/relationships/package" Target="../embeddings/Microsoft_Office_Word___82.docx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86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8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4.docx"/><Relationship Id="rId1" Type="http://schemas.openxmlformats.org/officeDocument/2006/relationships/vmlDrawing" Target="../drawings/vmlDrawing24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3.docx"/><Relationship Id="rId10" Type="http://schemas.openxmlformats.org/officeDocument/2006/relationships/slide" Target="slide40.xml"/><Relationship Id="rId19" Type="http://schemas.openxmlformats.org/officeDocument/2006/relationships/package" Target="../embeddings/Microsoft_Office_Word___87.docx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8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92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9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0.docx"/><Relationship Id="rId20" Type="http://schemas.openxmlformats.org/officeDocument/2006/relationships/package" Target="../embeddings/Microsoft_Office_Word___94.docx"/><Relationship Id="rId1" Type="http://schemas.openxmlformats.org/officeDocument/2006/relationships/vmlDrawing" Target="../drawings/vmlDrawing26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89.docx"/><Relationship Id="rId10" Type="http://schemas.openxmlformats.org/officeDocument/2006/relationships/slide" Target="slide40.xml"/><Relationship Id="rId19" Type="http://schemas.openxmlformats.org/officeDocument/2006/relationships/package" Target="../embeddings/Microsoft_Office_Word___93.docx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9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6.docx"/><Relationship Id="rId1" Type="http://schemas.openxmlformats.org/officeDocument/2006/relationships/vmlDrawing" Target="../drawings/vmlDrawing27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5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9.docx"/><Relationship Id="rId1" Type="http://schemas.openxmlformats.org/officeDocument/2006/relationships/vmlDrawing" Target="../drawings/vmlDrawing28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98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2.docx"/><Relationship Id="rId1" Type="http://schemas.openxmlformats.org/officeDocument/2006/relationships/vmlDrawing" Target="../drawings/vmlDrawing29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1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4.docx"/><Relationship Id="rId1" Type="http://schemas.openxmlformats.org/officeDocument/2006/relationships/vmlDrawing" Target="../drawings/vmlDrawing30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3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0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7.docx"/><Relationship Id="rId1" Type="http://schemas.openxmlformats.org/officeDocument/2006/relationships/vmlDrawing" Target="../drawings/vmlDrawing31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6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1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0.docx"/><Relationship Id="rId1" Type="http://schemas.openxmlformats.org/officeDocument/2006/relationships/vmlDrawing" Target="../drawings/vmlDrawing32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09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15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1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3.docx"/><Relationship Id="rId1" Type="http://schemas.openxmlformats.org/officeDocument/2006/relationships/vmlDrawing" Target="../drawings/vmlDrawing33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12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1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7.docx"/><Relationship Id="rId1" Type="http://schemas.openxmlformats.org/officeDocument/2006/relationships/vmlDrawing" Target="../drawings/vmlDrawing34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16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22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2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0.docx"/><Relationship Id="rId1" Type="http://schemas.openxmlformats.org/officeDocument/2006/relationships/vmlDrawing" Target="../drawings/vmlDrawing35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19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36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2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6.docx"/><Relationship Id="rId1" Type="http://schemas.openxmlformats.org/officeDocument/2006/relationships/vmlDrawing" Target="../drawings/vmlDrawing37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25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31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3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9.docx"/><Relationship Id="rId1" Type="http://schemas.openxmlformats.org/officeDocument/2006/relationships/vmlDrawing" Target="../drawings/vmlDrawing38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28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3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3.docx"/><Relationship Id="rId1" Type="http://schemas.openxmlformats.org/officeDocument/2006/relationships/vmlDrawing" Target="../drawings/vmlDrawing39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32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38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3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6.docx"/><Relationship Id="rId1" Type="http://schemas.openxmlformats.org/officeDocument/2006/relationships/vmlDrawing" Target="../drawings/vmlDrawing40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35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42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4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0.docx"/><Relationship Id="rId1" Type="http://schemas.openxmlformats.org/officeDocument/2006/relationships/vmlDrawing" Target="../drawings/vmlDrawing41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39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4.docx"/><Relationship Id="rId1" Type="http://schemas.openxmlformats.org/officeDocument/2006/relationships/vmlDrawing" Target="../drawings/vmlDrawing42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43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package" Target="../embeddings/Microsoft_Office_Word___148.docx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package" Target="../embeddings/Microsoft_Office_Word___14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6.docx"/><Relationship Id="rId1" Type="http://schemas.openxmlformats.org/officeDocument/2006/relationships/vmlDrawing" Target="../drawings/vmlDrawing43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45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7.xml"/><Relationship Id="rId18" Type="http://schemas.openxmlformats.org/officeDocument/2006/relationships/image" Target="../media/image4.png"/><Relationship Id="rId3" Type="http://schemas.openxmlformats.org/officeDocument/2006/relationships/slide" Target="slide27.xml"/><Relationship Id="rId7" Type="http://schemas.openxmlformats.org/officeDocument/2006/relationships/slide" Target="slide33.xml"/><Relationship Id="rId12" Type="http://schemas.openxmlformats.org/officeDocument/2006/relationships/slide" Target="slide44.xml"/><Relationship Id="rId1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0.docx"/><Relationship Id="rId1" Type="http://schemas.openxmlformats.org/officeDocument/2006/relationships/vmlDrawing" Target="../drawings/vmlDrawing44.vml"/><Relationship Id="rId6" Type="http://schemas.openxmlformats.org/officeDocument/2006/relationships/slide" Target="slide31.xml"/><Relationship Id="rId11" Type="http://schemas.openxmlformats.org/officeDocument/2006/relationships/slide" Target="slide42.xml"/><Relationship Id="rId5" Type="http://schemas.openxmlformats.org/officeDocument/2006/relationships/slide" Target="slide29.xml"/><Relationship Id="rId15" Type="http://schemas.openxmlformats.org/officeDocument/2006/relationships/package" Target="../embeddings/Microsoft_Office_Word___149.docx"/><Relationship Id="rId10" Type="http://schemas.openxmlformats.org/officeDocument/2006/relationships/slide" Target="slide40.xml"/><Relationship Id="rId4" Type="http://schemas.openxmlformats.org/officeDocument/2006/relationships/slide" Target="slide28.xml"/><Relationship Id="rId9" Type="http://schemas.openxmlformats.org/officeDocument/2006/relationships/slide" Target="slide39.xml"/><Relationship Id="rId14" Type="http://schemas.openxmlformats.org/officeDocument/2006/relationships/slide" Target="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12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三角函数的化简与求值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126570" y="800805"/>
            <a:ext cx="25220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三角函数与平面向量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1998" y="1164132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530" y="246271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为第四象限角，则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6376124"/>
              </p:ext>
            </p:extLst>
          </p:nvPr>
        </p:nvGraphicFramePr>
        <p:xfrm>
          <a:off x="5443716" y="261511"/>
          <a:ext cx="533400" cy="928687"/>
        </p:xfrm>
        <a:graphic>
          <a:graphicData uri="http://schemas.openxmlformats.org/presentationml/2006/ole">
            <p:oleObj spid="_x0000_s5595" name="文档" r:id="rId3" imgW="534467" imgH="93100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166375"/>
              </p:ext>
            </p:extLst>
          </p:nvPr>
        </p:nvGraphicFramePr>
        <p:xfrm>
          <a:off x="323528" y="1599183"/>
          <a:ext cx="7581900" cy="1081087"/>
        </p:xfrm>
        <a:graphic>
          <a:graphicData uri="http://schemas.openxmlformats.org/presentationml/2006/ole">
            <p:oleObj spid="_x0000_s5596" name="文档" r:id="rId4" imgW="7580468" imgH="108306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5838892"/>
              </p:ext>
            </p:extLst>
          </p:nvPr>
        </p:nvGraphicFramePr>
        <p:xfrm>
          <a:off x="323528" y="2406511"/>
          <a:ext cx="7581900" cy="1081087"/>
        </p:xfrm>
        <a:graphic>
          <a:graphicData uri="http://schemas.openxmlformats.org/presentationml/2006/ole">
            <p:oleObj spid="_x0000_s5597" name="文档" r:id="rId5" imgW="7580468" imgH="1083784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542139"/>
              </p:ext>
            </p:extLst>
          </p:nvPr>
        </p:nvGraphicFramePr>
        <p:xfrm>
          <a:off x="251520" y="3198599"/>
          <a:ext cx="7581900" cy="1081087"/>
        </p:xfrm>
        <a:graphic>
          <a:graphicData uri="http://schemas.openxmlformats.org/presentationml/2006/ole">
            <p:oleObj spid="_x0000_s5598" name="文档" r:id="rId6" imgW="7580468" imgH="108558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8033441"/>
              </p:ext>
            </p:extLst>
          </p:nvPr>
        </p:nvGraphicFramePr>
        <p:xfrm>
          <a:off x="228660" y="4024595"/>
          <a:ext cx="7581900" cy="1082675"/>
        </p:xfrm>
        <a:graphic>
          <a:graphicData uri="http://schemas.openxmlformats.org/presentationml/2006/ole">
            <p:oleObj spid="_x0000_s5599" name="文档" r:id="rId7" imgW="7580468" imgH="108702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771800" y="885569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利用诱导公式化简与求值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55038" y="1275606"/>
            <a:ext cx="8180573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六组诱导公式分两大类，一类是同名变换，即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函数名不变，符号看象限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；一类是异名变换，即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函数名称变，符号看象限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诱导公式化简的基本原则：负化正，大化小，化到锐角为最好！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2095096"/>
              </p:ext>
            </p:extLst>
          </p:nvPr>
        </p:nvGraphicFramePr>
        <p:xfrm>
          <a:off x="214833" y="80709"/>
          <a:ext cx="7832725" cy="1509712"/>
        </p:xfrm>
        <a:graphic>
          <a:graphicData uri="http://schemas.openxmlformats.org/presentationml/2006/ole">
            <p:oleObj spid="_x0000_s6588" name="文档" r:id="rId3" imgW="7832023" imgH="151052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1771114"/>
              </p:ext>
            </p:extLst>
          </p:nvPr>
        </p:nvGraphicFramePr>
        <p:xfrm>
          <a:off x="191066" y="1304845"/>
          <a:ext cx="8732838" cy="1608138"/>
        </p:xfrm>
        <a:graphic>
          <a:graphicData uri="http://schemas.openxmlformats.org/presentationml/2006/ole">
            <p:oleObj spid="_x0000_s6589" name="文档" r:id="rId4" imgW="8737581" imgH="160523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948271"/>
              </p:ext>
            </p:extLst>
          </p:nvPr>
        </p:nvGraphicFramePr>
        <p:xfrm>
          <a:off x="167299" y="2456973"/>
          <a:ext cx="8732838" cy="1608138"/>
        </p:xfrm>
        <a:graphic>
          <a:graphicData uri="http://schemas.openxmlformats.org/presentationml/2006/ole">
            <p:oleObj spid="_x0000_s6590" name="文档" r:id="rId5" imgW="8737581" imgH="160235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248562"/>
              </p:ext>
            </p:extLst>
          </p:nvPr>
        </p:nvGraphicFramePr>
        <p:xfrm>
          <a:off x="145604" y="3873147"/>
          <a:ext cx="4267200" cy="1287463"/>
        </p:xfrm>
        <a:graphic>
          <a:graphicData uri="http://schemas.openxmlformats.org/presentationml/2006/ole">
            <p:oleObj spid="_x0000_s6591" name="文档" r:id="rId6" imgW="4267456" imgH="128977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4765712"/>
              </p:ext>
            </p:extLst>
          </p:nvPr>
        </p:nvGraphicFramePr>
        <p:xfrm>
          <a:off x="3657471" y="3825125"/>
          <a:ext cx="5426075" cy="1279525"/>
        </p:xfrm>
        <a:graphic>
          <a:graphicData uri="http://schemas.openxmlformats.org/presentationml/2006/ole">
            <p:oleObj spid="_x0000_s6592" name="文档" r:id="rId7" imgW="5425288" imgH="1282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6230840"/>
              </p:ext>
            </p:extLst>
          </p:nvPr>
        </p:nvGraphicFramePr>
        <p:xfrm>
          <a:off x="483691" y="237055"/>
          <a:ext cx="7832725" cy="1509712"/>
        </p:xfrm>
        <a:graphic>
          <a:graphicData uri="http://schemas.openxmlformats.org/presentationml/2006/ole">
            <p:oleObj spid="_x0000_s7430" name="文档" r:id="rId3" imgW="7832023" imgH="151304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7324942"/>
              </p:ext>
            </p:extLst>
          </p:nvPr>
        </p:nvGraphicFramePr>
        <p:xfrm>
          <a:off x="467544" y="1602751"/>
          <a:ext cx="7832725" cy="1509712"/>
        </p:xfrm>
        <a:graphic>
          <a:graphicData uri="http://schemas.openxmlformats.org/presentationml/2006/ole">
            <p:oleObj spid="_x0000_s7431" name="文档" r:id="rId4" imgW="7832023" imgH="1514487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7642567"/>
              </p:ext>
            </p:extLst>
          </p:nvPr>
        </p:nvGraphicFramePr>
        <p:xfrm>
          <a:off x="451397" y="2968447"/>
          <a:ext cx="7832725" cy="1509712"/>
        </p:xfrm>
        <a:graphic>
          <a:graphicData uri="http://schemas.openxmlformats.org/presentationml/2006/ole">
            <p:oleObj spid="_x0000_s7432" name="文档" r:id="rId5" imgW="7832023" imgH="151628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12172" y="4227934"/>
            <a:ext cx="11015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62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9418" y="13871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求值：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690°·sin 150°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930°·cos(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570°)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tan 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120°·tan 1 050°.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原式＝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sin(720°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30°)·sin(180°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30°)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cos(1 080°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150°)·cos(720°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150°)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tan(180°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60°)·tan(1 080°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30°)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30°sin 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150°cos 150°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tan 60°tan 30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°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8918731"/>
              </p:ext>
            </p:extLst>
          </p:nvPr>
        </p:nvGraphicFramePr>
        <p:xfrm>
          <a:off x="205477" y="3970382"/>
          <a:ext cx="5006975" cy="1058862"/>
        </p:xfrm>
        <a:graphic>
          <a:graphicData uri="http://schemas.openxmlformats.org/presentationml/2006/ole">
            <p:oleObj spid="_x0000_s8279" name="文档" r:id="rId3" imgW="5006352" imgH="106080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5576" y="1635646"/>
            <a:ext cx="7662230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熟练运用诱导公式和基本关系式，并确定相应三角函数值的符号是解题的关键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另外，切化弦是常用的规律技巧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15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7132" y="123478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2cos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的值是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2cos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2cos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4390265"/>
              </p:ext>
            </p:extLst>
          </p:nvPr>
        </p:nvGraphicFramePr>
        <p:xfrm>
          <a:off x="304860" y="3121635"/>
          <a:ext cx="8869362" cy="1235075"/>
        </p:xfrm>
        <a:graphic>
          <a:graphicData uri="http://schemas.openxmlformats.org/presentationml/2006/ole">
            <p:oleObj spid="_x0000_s10404" name="文档" r:id="rId3" imgW="8874798" imgH="124004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3089068"/>
              </p:ext>
            </p:extLst>
          </p:nvPr>
        </p:nvGraphicFramePr>
        <p:xfrm>
          <a:off x="265842" y="3971761"/>
          <a:ext cx="6697662" cy="1241425"/>
        </p:xfrm>
        <a:graphic>
          <a:graphicData uri="http://schemas.openxmlformats.org/presentationml/2006/ole">
            <p:oleObj spid="_x0000_s10405" name="文档" r:id="rId4" imgW="6696968" imgH="124453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391253" y="699542"/>
            <a:ext cx="68480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48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111691"/>
              </p:ext>
            </p:extLst>
          </p:nvPr>
        </p:nvGraphicFramePr>
        <p:xfrm>
          <a:off x="288230" y="115858"/>
          <a:ext cx="8604250" cy="1843088"/>
        </p:xfrm>
        <a:graphic>
          <a:graphicData uri="http://schemas.openxmlformats.org/presentationml/2006/ole">
            <p:oleObj spid="_x0000_s9613" name="文档" r:id="rId3" imgW="8607927" imgH="184102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926325"/>
              </p:ext>
            </p:extLst>
          </p:nvPr>
        </p:nvGraphicFramePr>
        <p:xfrm>
          <a:off x="303470" y="1586498"/>
          <a:ext cx="8604250" cy="1181100"/>
        </p:xfrm>
        <a:graphic>
          <a:graphicData uri="http://schemas.openxmlformats.org/presentationml/2006/ole">
            <p:oleObj spid="_x0000_s9614" name="文档" r:id="rId4" imgW="8607927" imgH="117894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8139699"/>
              </p:ext>
            </p:extLst>
          </p:nvPr>
        </p:nvGraphicFramePr>
        <p:xfrm>
          <a:off x="243900" y="2450594"/>
          <a:ext cx="8604250" cy="1181100"/>
        </p:xfrm>
        <a:graphic>
          <a:graphicData uri="http://schemas.openxmlformats.org/presentationml/2006/ole">
            <p:oleObj spid="_x0000_s9615" name="文档" r:id="rId5" imgW="8607927" imgH="117750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2800141"/>
              </p:ext>
            </p:extLst>
          </p:nvPr>
        </p:nvGraphicFramePr>
        <p:xfrm>
          <a:off x="288230" y="3348598"/>
          <a:ext cx="8604250" cy="1181100"/>
        </p:xfrm>
        <a:graphic>
          <a:graphicData uri="http://schemas.openxmlformats.org/presentationml/2006/ole">
            <p:oleObj spid="_x0000_s9616" name="文档" r:id="rId6" imgW="8607927" imgH="117606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08388"/>
              </p:ext>
            </p:extLst>
          </p:nvPr>
        </p:nvGraphicFramePr>
        <p:xfrm>
          <a:off x="251520" y="4220314"/>
          <a:ext cx="8602663" cy="1204913"/>
        </p:xfrm>
        <a:graphic>
          <a:graphicData uri="http://schemas.openxmlformats.org/presentationml/2006/ole">
            <p:oleObj spid="_x0000_s9617" name="文档" r:id="rId7" imgW="8607927" imgH="1174630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043608" y="949474"/>
            <a:ext cx="351378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s-E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0</a:t>
            </a:r>
            <a:endParaRPr lang="zh-CN" altLang="zh-CN" sz="26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9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3984" y="454665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904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665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利用其他公式、代换等化简求值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4248" y="786790"/>
            <a:ext cx="8683844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两角和与差的三角函数的规律有三个方面：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变角，目的是沟通题设条件与结论中所涉及的角，其手法通常是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配凑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”.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变名，通过变换函数名称达到减少函数种类的目的，其手法通常有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切化弦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升幂与降幂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变式，根据式子的结构特征进行变形，使其更贴近某个公式或某个期待的目标，其手法通常有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常值代换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逆用变用公式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通分与约分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分解与组合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配方与平方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0842565"/>
              </p:ext>
            </p:extLst>
          </p:nvPr>
        </p:nvGraphicFramePr>
        <p:xfrm>
          <a:off x="323528" y="195486"/>
          <a:ext cx="8297863" cy="1646237"/>
        </p:xfrm>
        <a:graphic>
          <a:graphicData uri="http://schemas.openxmlformats.org/presentationml/2006/ole">
            <p:oleObj spid="_x0000_s11630" name="文档" r:id="rId3" imgW="8296625" imgH="164784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0226639"/>
              </p:ext>
            </p:extLst>
          </p:nvPr>
        </p:nvGraphicFramePr>
        <p:xfrm>
          <a:off x="327025" y="1638300"/>
          <a:ext cx="8291513" cy="1173163"/>
        </p:xfrm>
        <a:graphic>
          <a:graphicData uri="http://schemas.openxmlformats.org/presentationml/2006/ole">
            <p:oleObj spid="_x0000_s11631" name="文档" r:id="rId4" imgW="8296625" imgH="117461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4378894"/>
              </p:ext>
            </p:extLst>
          </p:nvPr>
        </p:nvGraphicFramePr>
        <p:xfrm>
          <a:off x="323528" y="2499742"/>
          <a:ext cx="8291513" cy="1173163"/>
        </p:xfrm>
        <a:graphic>
          <a:graphicData uri="http://schemas.openxmlformats.org/presentationml/2006/ole">
            <p:oleObj spid="_x0000_s11632" name="文档" r:id="rId5" imgW="8296625" imgH="117605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8034907"/>
              </p:ext>
            </p:extLst>
          </p:nvPr>
        </p:nvGraphicFramePr>
        <p:xfrm>
          <a:off x="323528" y="3291830"/>
          <a:ext cx="8291513" cy="1173163"/>
        </p:xfrm>
        <a:graphic>
          <a:graphicData uri="http://schemas.openxmlformats.org/presentationml/2006/ole">
            <p:oleObj spid="_x0000_s11633" name="文档" r:id="rId6" imgW="8296625" imgH="1177854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6303849"/>
              </p:ext>
            </p:extLst>
          </p:nvPr>
        </p:nvGraphicFramePr>
        <p:xfrm>
          <a:off x="296545" y="4137978"/>
          <a:ext cx="8299450" cy="1173162"/>
        </p:xfrm>
        <a:graphic>
          <a:graphicData uri="http://schemas.openxmlformats.org/presentationml/2006/ole">
            <p:oleObj spid="_x0000_s11634" name="文档" r:id="rId7" imgW="8296625" imgH="11792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011" y="1282706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三角函数的化简与求值在高考中频繁出现，重点考查运算求解能力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运算包括对数字的计算、估值和近似计算，对式子的组合变形与分解变形，属于比较简单的题目，这就要求在解决此类题目时不能丢分，由于三角函数部分公式比较多，要熟练记忆、掌握并能灵活运用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6131495"/>
              </p:ext>
            </p:extLst>
          </p:nvPr>
        </p:nvGraphicFramePr>
        <p:xfrm>
          <a:off x="372676" y="987574"/>
          <a:ext cx="8299450" cy="1050925"/>
        </p:xfrm>
        <a:graphic>
          <a:graphicData uri="http://schemas.openxmlformats.org/presentationml/2006/ole">
            <p:oleObj spid="_x0000_s13534" name="文档" r:id="rId3" imgW="8296625" imgH="105278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2753931"/>
              </p:ext>
            </p:extLst>
          </p:nvPr>
        </p:nvGraphicFramePr>
        <p:xfrm>
          <a:off x="410914" y="1923678"/>
          <a:ext cx="8299450" cy="1050925"/>
        </p:xfrm>
        <a:graphic>
          <a:graphicData uri="http://schemas.openxmlformats.org/presentationml/2006/ole">
            <p:oleObj spid="_x0000_s13535" name="文档" r:id="rId4" imgW="8296625" imgH="105386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8232140"/>
              </p:ext>
            </p:extLst>
          </p:nvPr>
        </p:nvGraphicFramePr>
        <p:xfrm>
          <a:off x="450601" y="2661196"/>
          <a:ext cx="8297863" cy="1782762"/>
        </p:xfrm>
        <a:graphic>
          <a:graphicData uri="http://schemas.openxmlformats.org/presentationml/2006/ole">
            <p:oleObj spid="_x0000_s13536" name="文档" r:id="rId5" imgW="8296625" imgH="17927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9084240"/>
              </p:ext>
            </p:extLst>
          </p:nvPr>
        </p:nvGraphicFramePr>
        <p:xfrm>
          <a:off x="338768" y="393457"/>
          <a:ext cx="8299450" cy="1189038"/>
        </p:xfrm>
        <a:graphic>
          <a:graphicData uri="http://schemas.openxmlformats.org/presentationml/2006/ole">
            <p:oleObj spid="_x0000_s12573" name="文档" r:id="rId3" imgW="8296625" imgH="119010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6711585"/>
              </p:ext>
            </p:extLst>
          </p:nvPr>
        </p:nvGraphicFramePr>
        <p:xfrm>
          <a:off x="320238" y="1401569"/>
          <a:ext cx="8299450" cy="1189038"/>
        </p:xfrm>
        <a:graphic>
          <a:graphicData uri="http://schemas.openxmlformats.org/presentationml/2006/ole">
            <p:oleObj spid="_x0000_s12574" name="文档" r:id="rId4" imgW="8296625" imgH="119191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2239409"/>
              </p:ext>
            </p:extLst>
          </p:nvPr>
        </p:nvGraphicFramePr>
        <p:xfrm>
          <a:off x="255850" y="2409681"/>
          <a:ext cx="8299450" cy="1189038"/>
        </p:xfrm>
        <a:graphic>
          <a:graphicData uri="http://schemas.openxmlformats.org/presentationml/2006/ole">
            <p:oleObj spid="_x0000_s12575" name="文档" r:id="rId5" imgW="8296625" imgH="119371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0381977"/>
              </p:ext>
            </p:extLst>
          </p:nvPr>
        </p:nvGraphicFramePr>
        <p:xfrm>
          <a:off x="249818" y="3561809"/>
          <a:ext cx="8297862" cy="1393825"/>
        </p:xfrm>
        <a:graphic>
          <a:graphicData uri="http://schemas.openxmlformats.org/presentationml/2006/ole">
            <p:oleObj spid="_x0000_s12576" name="文档" r:id="rId6" imgW="8296625" imgH="13977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139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5007317"/>
              </p:ext>
            </p:extLst>
          </p:nvPr>
        </p:nvGraphicFramePr>
        <p:xfrm>
          <a:off x="338768" y="393457"/>
          <a:ext cx="8299450" cy="1189038"/>
        </p:xfrm>
        <a:graphic>
          <a:graphicData uri="http://schemas.openxmlformats.org/presentationml/2006/ole">
            <p:oleObj spid="_x0000_s14617" name="文档" r:id="rId3" imgW="8296625" imgH="119191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0325529"/>
              </p:ext>
            </p:extLst>
          </p:nvPr>
        </p:nvGraphicFramePr>
        <p:xfrm>
          <a:off x="320238" y="1401569"/>
          <a:ext cx="8299450" cy="1189038"/>
        </p:xfrm>
        <a:graphic>
          <a:graphicData uri="http://schemas.openxmlformats.org/presentationml/2006/ole">
            <p:oleObj spid="_x0000_s14618" name="文档" r:id="rId4" imgW="8296625" imgH="119371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5090841"/>
              </p:ext>
            </p:extLst>
          </p:nvPr>
        </p:nvGraphicFramePr>
        <p:xfrm>
          <a:off x="304800" y="2430463"/>
          <a:ext cx="8297863" cy="1608137"/>
        </p:xfrm>
        <a:graphic>
          <a:graphicData uri="http://schemas.openxmlformats.org/presentationml/2006/ole">
            <p:oleObj spid="_x0000_s14619" name="文档" r:id="rId5" imgW="8296625" imgH="160963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3068800"/>
              </p:ext>
            </p:extLst>
          </p:nvPr>
        </p:nvGraphicFramePr>
        <p:xfrm>
          <a:off x="289758" y="3795886"/>
          <a:ext cx="8299450" cy="982662"/>
        </p:xfrm>
        <a:graphic>
          <a:graphicData uri="http://schemas.openxmlformats.org/presentationml/2006/ole">
            <p:oleObj spid="_x0000_s14620" name="文档" r:id="rId6" imgW="8296625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535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1265559"/>
              </p:ext>
            </p:extLst>
          </p:nvPr>
        </p:nvGraphicFramePr>
        <p:xfrm>
          <a:off x="179512" y="123478"/>
          <a:ext cx="9105900" cy="1668463"/>
        </p:xfrm>
        <a:graphic>
          <a:graphicData uri="http://schemas.openxmlformats.org/presentationml/2006/ole">
            <p:oleObj spid="_x0000_s15820" name="文档" r:id="rId3" imgW="9111056" imgH="166597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84644" y="1275606"/>
            <a:ext cx="310213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则常数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8152007"/>
              </p:ext>
            </p:extLst>
          </p:nvPr>
        </p:nvGraphicFramePr>
        <p:xfrm>
          <a:off x="182563" y="1913691"/>
          <a:ext cx="9105900" cy="1249363"/>
        </p:xfrm>
        <a:graphic>
          <a:graphicData uri="http://schemas.openxmlformats.org/presentationml/2006/ole">
            <p:oleObj spid="_x0000_s15821" name="文档" r:id="rId4" imgW="9111056" imgH="124759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6096622"/>
              </p:ext>
            </p:extLst>
          </p:nvPr>
        </p:nvGraphicFramePr>
        <p:xfrm>
          <a:off x="137612" y="2834555"/>
          <a:ext cx="9105900" cy="1249363"/>
        </p:xfrm>
        <a:graphic>
          <a:graphicData uri="http://schemas.openxmlformats.org/presentationml/2006/ole">
            <p:oleObj spid="_x0000_s15822" name="文档" r:id="rId5" imgW="9111056" imgH="124579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5888419"/>
              </p:ext>
            </p:extLst>
          </p:nvPr>
        </p:nvGraphicFramePr>
        <p:xfrm>
          <a:off x="3995936" y="2857416"/>
          <a:ext cx="4008438" cy="1249362"/>
        </p:xfrm>
        <a:graphic>
          <a:graphicData uri="http://schemas.openxmlformats.org/presentationml/2006/ole">
            <p:oleObj spid="_x0000_s15823" name="文档" r:id="rId6" imgW="4008321" imgH="1251553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985084"/>
              </p:ext>
            </p:extLst>
          </p:nvPr>
        </p:nvGraphicFramePr>
        <p:xfrm>
          <a:off x="152083" y="3679795"/>
          <a:ext cx="4000500" cy="1044575"/>
        </p:xfrm>
        <a:graphic>
          <a:graphicData uri="http://schemas.openxmlformats.org/presentationml/2006/ole">
            <p:oleObj spid="_x0000_s15824" name="文档" r:id="rId7" imgW="4008321" imgH="1045305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064596"/>
              </p:ext>
            </p:extLst>
          </p:nvPr>
        </p:nvGraphicFramePr>
        <p:xfrm>
          <a:off x="183753" y="4515966"/>
          <a:ext cx="5540375" cy="784225"/>
        </p:xfrm>
        <a:graphic>
          <a:graphicData uri="http://schemas.openxmlformats.org/presentationml/2006/ole">
            <p:oleObj spid="_x0000_s15825" name="文档" r:id="rId8" imgW="5539241" imgH="785717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5579499"/>
              </p:ext>
            </p:extLst>
          </p:nvPr>
        </p:nvGraphicFramePr>
        <p:xfrm>
          <a:off x="1979712" y="1370717"/>
          <a:ext cx="776288" cy="784225"/>
        </p:xfrm>
        <a:graphic>
          <a:graphicData uri="http://schemas.openxmlformats.org/presentationml/2006/ole">
            <p:oleObj spid="_x0000_s15826" name="文档" r:id="rId9" imgW="778486" imgH="7860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85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59" y="103515"/>
            <a:ext cx="8858389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二倍角公式是三角变换的主要公式，应熟记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用，会变形应用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重视三角函数的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变角、变名、变式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；变角：对角的分拆要尽可能化成同名、同角、特殊角；变名：尽可能减少函数名称；变式：对式子变形一般要尽可能有理化、整式化、降低次数等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在解决求值、化简、证明问题时，一般是观察角度、函数名、所求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或所证明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问题的整体形式中的差异，再选择适当的公式恒等变形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-28158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中，已知三个内角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成等差数列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因为三个内角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成等差数列，且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5049205"/>
              </p:ext>
            </p:extLst>
          </p:nvPr>
        </p:nvGraphicFramePr>
        <p:xfrm>
          <a:off x="1259632" y="563146"/>
          <a:ext cx="7254875" cy="1112837"/>
        </p:xfrm>
        <a:graphic>
          <a:graphicData uri="http://schemas.openxmlformats.org/presentationml/2006/ole">
            <p:oleObj spid="_x0000_s16767" name="文档" r:id="rId3" imgW="7252979" imgH="1113699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4312417"/>
              </p:ext>
            </p:extLst>
          </p:nvPr>
        </p:nvGraphicFramePr>
        <p:xfrm>
          <a:off x="323528" y="1772042"/>
          <a:ext cx="7254875" cy="1112837"/>
        </p:xfrm>
        <a:graphic>
          <a:graphicData uri="http://schemas.openxmlformats.org/presentationml/2006/ole">
            <p:oleObj spid="_x0000_s16768" name="文档" r:id="rId4" imgW="7252979" imgH="111586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3513147"/>
              </p:ext>
            </p:extLst>
          </p:nvPr>
        </p:nvGraphicFramePr>
        <p:xfrm>
          <a:off x="323528" y="2628518"/>
          <a:ext cx="7254875" cy="1112837"/>
        </p:xfrm>
        <a:graphic>
          <a:graphicData uri="http://schemas.openxmlformats.org/presentationml/2006/ole">
            <p:oleObj spid="_x0000_s16769" name="文档" r:id="rId5" imgW="7252979" imgH="1117303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8966554"/>
              </p:ext>
            </p:extLst>
          </p:nvPr>
        </p:nvGraphicFramePr>
        <p:xfrm>
          <a:off x="308288" y="3435846"/>
          <a:ext cx="7254875" cy="1112837"/>
        </p:xfrm>
        <a:graphic>
          <a:graphicData uri="http://schemas.openxmlformats.org/presentationml/2006/ole">
            <p:oleObj spid="_x0000_s16770" name="文档" r:id="rId6" imgW="7252979" imgH="111874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1141967"/>
              </p:ext>
            </p:extLst>
          </p:nvPr>
        </p:nvGraphicFramePr>
        <p:xfrm>
          <a:off x="310981" y="4266034"/>
          <a:ext cx="7254875" cy="1112837"/>
        </p:xfrm>
        <a:graphic>
          <a:graphicData uri="http://schemas.openxmlformats.org/presentationml/2006/ole">
            <p:oleObj spid="_x0000_s16771" name="文档" r:id="rId7" imgW="7252979" imgH="1120547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619111"/>
              </p:ext>
            </p:extLst>
          </p:nvPr>
        </p:nvGraphicFramePr>
        <p:xfrm>
          <a:off x="7324551" y="696040"/>
          <a:ext cx="631825" cy="715962"/>
        </p:xfrm>
        <a:graphic>
          <a:graphicData uri="http://schemas.openxmlformats.org/presentationml/2006/ole">
            <p:oleObj spid="_x0000_s16772" name="文档" r:id="rId8" imgW="633442" imgH="7171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920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9871159"/>
              </p:ext>
            </p:extLst>
          </p:nvPr>
        </p:nvGraphicFramePr>
        <p:xfrm>
          <a:off x="386084" y="257954"/>
          <a:ext cx="6651625" cy="1135062"/>
        </p:xfrm>
        <a:graphic>
          <a:graphicData uri="http://schemas.openxmlformats.org/presentationml/2006/ole">
            <p:oleObj spid="_x0000_s17717" name="文档" r:id="rId3" imgW="6651263" imgH="113640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2358349"/>
              </p:ext>
            </p:extLst>
          </p:nvPr>
        </p:nvGraphicFramePr>
        <p:xfrm>
          <a:off x="384745" y="1178818"/>
          <a:ext cx="6651625" cy="1012825"/>
        </p:xfrm>
        <a:graphic>
          <a:graphicData uri="http://schemas.openxmlformats.org/presentationml/2006/ole">
            <p:oleObj spid="_x0000_s17718" name="文档" r:id="rId4" imgW="6651263" imgH="1014584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97737"/>
              </p:ext>
            </p:extLst>
          </p:nvPr>
        </p:nvGraphicFramePr>
        <p:xfrm>
          <a:off x="350142" y="2058154"/>
          <a:ext cx="8542338" cy="1135062"/>
        </p:xfrm>
        <a:graphic>
          <a:graphicData uri="http://schemas.openxmlformats.org/presentationml/2006/ole">
            <p:oleObj spid="_x0000_s17719" name="文档" r:id="rId5" imgW="8540262" imgH="114037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311165"/>
              </p:ext>
            </p:extLst>
          </p:nvPr>
        </p:nvGraphicFramePr>
        <p:xfrm>
          <a:off x="312737" y="3066266"/>
          <a:ext cx="8542338" cy="1135062"/>
        </p:xfrm>
        <a:graphic>
          <a:graphicData uri="http://schemas.openxmlformats.org/presentationml/2006/ole">
            <p:oleObj spid="_x0000_s17720" name="文档" r:id="rId6" imgW="8540262" imgH="114109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8352839"/>
              </p:ext>
            </p:extLst>
          </p:nvPr>
        </p:nvGraphicFramePr>
        <p:xfrm>
          <a:off x="293772" y="4083918"/>
          <a:ext cx="2781300" cy="1104900"/>
        </p:xfrm>
        <a:graphic>
          <a:graphicData uri="http://schemas.openxmlformats.org/presentationml/2006/ole">
            <p:oleObj spid="_x0000_s17721" name="文档" r:id="rId7" imgW="2781747" imgH="1106602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345185" y="411510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3257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140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615" y="1347614"/>
            <a:ext cx="859786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充分必要条件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s-E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s-ES" altLang="zh-CN" sz="2600" kern="100" dirty="0">
                <a:latin typeface="Cambria Math"/>
                <a:ea typeface="华文细黑"/>
                <a:cs typeface="Cambria Math"/>
              </a:rPr>
              <a:t>⇔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±sin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dirty="0"/>
              <a:t>⇏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12024" y="1347614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s-E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280029"/>
              </p:ext>
            </p:extLst>
          </p:nvPr>
        </p:nvGraphicFramePr>
        <p:xfrm>
          <a:off x="497142" y="967656"/>
          <a:ext cx="6743700" cy="3116262"/>
        </p:xfrm>
        <a:graphic>
          <a:graphicData uri="http://schemas.openxmlformats.org/presentationml/2006/ole">
            <p:oleObj spid="_x0000_s19558" name="文档" r:id="rId15" imgW="6742672" imgH="312016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547047"/>
              </p:ext>
            </p:extLst>
          </p:nvPr>
        </p:nvGraphicFramePr>
        <p:xfrm>
          <a:off x="407789" y="4000500"/>
          <a:ext cx="4740275" cy="1143000"/>
        </p:xfrm>
        <a:graphic>
          <a:graphicData uri="http://schemas.openxmlformats.org/presentationml/2006/ole">
            <p:oleObj spid="_x0000_s19559" name="文档" r:id="rId16" imgW="4739659" imgH="1144823" progId="Word.Document.12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6079760" y="1031207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s-E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6511199"/>
              </p:ext>
            </p:extLst>
          </p:nvPr>
        </p:nvGraphicFramePr>
        <p:xfrm>
          <a:off x="251520" y="1004366"/>
          <a:ext cx="8366125" cy="1652587"/>
        </p:xfrm>
        <a:graphic>
          <a:graphicData uri="http://schemas.openxmlformats.org/presentationml/2006/ole">
            <p:oleObj spid="_x0000_s20676" name="文档" r:id="rId15" imgW="8365362" imgH="165541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6678133"/>
              </p:ext>
            </p:extLst>
          </p:nvPr>
        </p:nvGraphicFramePr>
        <p:xfrm>
          <a:off x="236538" y="2306538"/>
          <a:ext cx="8366125" cy="1104900"/>
        </p:xfrm>
        <a:graphic>
          <a:graphicData uri="http://schemas.openxmlformats.org/presentationml/2006/ole">
            <p:oleObj spid="_x0000_s20677" name="文档" r:id="rId16" imgW="8365362" imgH="1106130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1560958"/>
              </p:ext>
            </p:extLst>
          </p:nvPr>
        </p:nvGraphicFramePr>
        <p:xfrm>
          <a:off x="258763" y="3166963"/>
          <a:ext cx="8367712" cy="1219200"/>
        </p:xfrm>
        <a:graphic>
          <a:graphicData uri="http://schemas.openxmlformats.org/presentationml/2006/ole">
            <p:oleObj spid="_x0000_s20678" name="文档" r:id="rId17" imgW="8365362" imgH="122398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8238465"/>
              </p:ext>
            </p:extLst>
          </p:nvPr>
        </p:nvGraphicFramePr>
        <p:xfrm>
          <a:off x="282575" y="4035325"/>
          <a:ext cx="8366125" cy="1128713"/>
        </p:xfrm>
        <a:graphic>
          <a:graphicData uri="http://schemas.openxmlformats.org/presentationml/2006/ole">
            <p:oleObj spid="_x0000_s20679" name="文档" r:id="rId18" imgW="8365362" imgH="11288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1488741"/>
              </p:ext>
            </p:extLst>
          </p:nvPr>
        </p:nvGraphicFramePr>
        <p:xfrm>
          <a:off x="452759" y="1006475"/>
          <a:ext cx="8367713" cy="1135063"/>
        </p:xfrm>
        <a:graphic>
          <a:graphicData uri="http://schemas.openxmlformats.org/presentationml/2006/ole">
            <p:oleObj spid="_x0000_s21644" name="文档" r:id="rId15" imgW="8365362" imgH="1136406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060729"/>
              </p:ext>
            </p:extLst>
          </p:nvPr>
        </p:nvGraphicFramePr>
        <p:xfrm>
          <a:off x="395536" y="1997075"/>
          <a:ext cx="8367713" cy="1500188"/>
        </p:xfrm>
        <a:graphic>
          <a:graphicData uri="http://schemas.openxmlformats.org/presentationml/2006/ole">
            <p:oleObj spid="_x0000_s21645" name="文档" r:id="rId16" imgW="8365362" imgH="1507999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8757370"/>
              </p:ext>
            </p:extLst>
          </p:nvPr>
        </p:nvGraphicFramePr>
        <p:xfrm>
          <a:off x="319062" y="3219822"/>
          <a:ext cx="8367713" cy="1127125"/>
        </p:xfrm>
        <a:graphic>
          <a:graphicData uri="http://schemas.openxmlformats.org/presentationml/2006/ole">
            <p:oleObj spid="_x0000_s21646" name="文档" r:id="rId17" imgW="8365362" imgH="11288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19062" y="4127551"/>
            <a:ext cx="1444626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819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676434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pt-BR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  	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		B.</a:t>
            </a:r>
            <a:r>
              <a:rPr lang="pt-BR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		D.</a:t>
            </a:r>
            <a:r>
              <a:rPr lang="pt-BR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315010"/>
              </p:ext>
            </p:extLst>
          </p:nvPr>
        </p:nvGraphicFramePr>
        <p:xfrm>
          <a:off x="336748" y="996702"/>
          <a:ext cx="8267700" cy="1143000"/>
        </p:xfrm>
        <a:graphic>
          <a:graphicData uri="http://schemas.openxmlformats.org/presentationml/2006/ole">
            <p:oleObj spid="_x0000_s22664" name="文档" r:id="rId15" imgW="8266035" imgH="114433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3741132"/>
              </p:ext>
            </p:extLst>
          </p:nvPr>
        </p:nvGraphicFramePr>
        <p:xfrm>
          <a:off x="321508" y="2912328"/>
          <a:ext cx="8267700" cy="1143000"/>
        </p:xfrm>
        <a:graphic>
          <a:graphicData uri="http://schemas.openxmlformats.org/presentationml/2006/ole">
            <p:oleObj spid="_x0000_s22665" name="文档" r:id="rId16" imgW="8266035" imgH="114577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8296978"/>
              </p:ext>
            </p:extLst>
          </p:nvPr>
        </p:nvGraphicFramePr>
        <p:xfrm>
          <a:off x="283757" y="3641437"/>
          <a:ext cx="8267700" cy="1393825"/>
        </p:xfrm>
        <a:graphic>
          <a:graphicData uri="http://schemas.openxmlformats.org/presentationml/2006/ole">
            <p:oleObj spid="_x0000_s22666" name="文档" r:id="rId17" imgW="8266035" imgH="13977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5433688"/>
              </p:ext>
            </p:extLst>
          </p:nvPr>
        </p:nvGraphicFramePr>
        <p:xfrm>
          <a:off x="365056" y="1053470"/>
          <a:ext cx="8267700" cy="1143000"/>
        </p:xfrm>
        <a:graphic>
          <a:graphicData uri="http://schemas.openxmlformats.org/presentationml/2006/ole">
            <p:oleObj spid="_x0000_s23640" name="文档" r:id="rId15" imgW="8266035" imgH="1145777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4388127"/>
              </p:ext>
            </p:extLst>
          </p:nvPr>
        </p:nvGraphicFramePr>
        <p:xfrm>
          <a:off x="279980" y="2076822"/>
          <a:ext cx="8267700" cy="1143000"/>
        </p:xfrm>
        <a:graphic>
          <a:graphicData uri="http://schemas.openxmlformats.org/presentationml/2006/ole">
            <p:oleObj spid="_x0000_s23641" name="文档" r:id="rId16" imgW="8266035" imgH="140023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3174648"/>
            <a:ext cx="2435282" cy="140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则可得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4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8126681"/>
              </p:ext>
            </p:extLst>
          </p:nvPr>
        </p:nvGraphicFramePr>
        <p:xfrm>
          <a:off x="283508" y="843558"/>
          <a:ext cx="8656637" cy="1157287"/>
        </p:xfrm>
        <a:graphic>
          <a:graphicData uri="http://schemas.openxmlformats.org/presentationml/2006/ole">
            <p:oleObj spid="_x0000_s24779" name="文档" r:id="rId15" imgW="8661229" imgH="115629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7803655"/>
              </p:ext>
            </p:extLst>
          </p:nvPr>
        </p:nvGraphicFramePr>
        <p:xfrm>
          <a:off x="269145" y="1702495"/>
          <a:ext cx="8656637" cy="1157287"/>
        </p:xfrm>
        <a:graphic>
          <a:graphicData uri="http://schemas.openxmlformats.org/presentationml/2006/ole">
            <p:oleObj spid="_x0000_s24780" name="文档" r:id="rId16" imgW="8661229" imgH="115378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8558345"/>
              </p:ext>
            </p:extLst>
          </p:nvPr>
        </p:nvGraphicFramePr>
        <p:xfrm>
          <a:off x="281305" y="2572940"/>
          <a:ext cx="8656638" cy="1150938"/>
        </p:xfrm>
        <a:graphic>
          <a:graphicData uri="http://schemas.openxmlformats.org/presentationml/2006/ole">
            <p:oleObj spid="_x0000_s24781" name="文档" r:id="rId17" imgW="8661229" imgH="115234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2734821"/>
              </p:ext>
            </p:extLst>
          </p:nvPr>
        </p:nvGraphicFramePr>
        <p:xfrm>
          <a:off x="262130" y="3363838"/>
          <a:ext cx="8656638" cy="1150938"/>
        </p:xfrm>
        <a:graphic>
          <a:graphicData uri="http://schemas.openxmlformats.org/presentationml/2006/ole">
            <p:oleObj spid="_x0000_s24782" name="文档" r:id="rId18" imgW="8661229" imgH="115054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4659258"/>
              </p:ext>
            </p:extLst>
          </p:nvPr>
        </p:nvGraphicFramePr>
        <p:xfrm>
          <a:off x="235842" y="4235554"/>
          <a:ext cx="8656638" cy="1150938"/>
        </p:xfrm>
        <a:graphic>
          <a:graphicData uri="http://schemas.openxmlformats.org/presentationml/2006/ole">
            <p:oleObj spid="_x0000_s24783" name="文档" r:id="rId19" imgW="8661229" imgH="11491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9101919"/>
              </p:ext>
            </p:extLst>
          </p:nvPr>
        </p:nvGraphicFramePr>
        <p:xfrm>
          <a:off x="284163" y="873443"/>
          <a:ext cx="8656637" cy="1157287"/>
        </p:xfrm>
        <a:graphic>
          <a:graphicData uri="http://schemas.openxmlformats.org/presentationml/2006/ole">
            <p:oleObj spid="_x0000_s25797" name="文档" r:id="rId15" imgW="8661229" imgH="115378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4321973"/>
              </p:ext>
            </p:extLst>
          </p:nvPr>
        </p:nvGraphicFramePr>
        <p:xfrm>
          <a:off x="4705350" y="908819"/>
          <a:ext cx="4092575" cy="1158875"/>
        </p:xfrm>
        <a:graphic>
          <a:graphicData uri="http://schemas.openxmlformats.org/presentationml/2006/ole">
            <p:oleObj spid="_x0000_s25798" name="文档" r:id="rId16" imgW="4092180" imgH="115996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4633418"/>
              </p:ext>
            </p:extLst>
          </p:nvPr>
        </p:nvGraphicFramePr>
        <p:xfrm>
          <a:off x="251520" y="1836430"/>
          <a:ext cx="8656637" cy="1157287"/>
        </p:xfrm>
        <a:graphic>
          <a:graphicData uri="http://schemas.openxmlformats.org/presentationml/2006/ole">
            <p:oleObj spid="_x0000_s25799" name="文档" r:id="rId17" imgW="8661229" imgH="115054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5612750"/>
              </p:ext>
            </p:extLst>
          </p:nvPr>
        </p:nvGraphicFramePr>
        <p:xfrm>
          <a:off x="228308" y="2761486"/>
          <a:ext cx="8656637" cy="1143000"/>
        </p:xfrm>
        <a:graphic>
          <a:graphicData uri="http://schemas.openxmlformats.org/presentationml/2006/ole">
            <p:oleObj spid="_x0000_s25800" name="文档" r:id="rId18" imgW="8661229" imgH="1147673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5419422"/>
              </p:ext>
            </p:extLst>
          </p:nvPr>
        </p:nvGraphicFramePr>
        <p:xfrm>
          <a:off x="236102" y="3663036"/>
          <a:ext cx="8656637" cy="1143000"/>
        </p:xfrm>
        <a:graphic>
          <a:graphicData uri="http://schemas.openxmlformats.org/presentationml/2006/ole">
            <p:oleObj spid="_x0000_s25801" name="文档" r:id="rId19" imgW="8661229" imgH="114587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3025" y="4436338"/>
            <a:ext cx="1423788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6301044"/>
              </p:ext>
            </p:extLst>
          </p:nvPr>
        </p:nvGraphicFramePr>
        <p:xfrm>
          <a:off x="395536" y="897920"/>
          <a:ext cx="8291513" cy="4106862"/>
        </p:xfrm>
        <a:graphic>
          <a:graphicData uri="http://schemas.openxmlformats.org/presentationml/2006/ole">
            <p:oleObj spid="_x0000_s26674" name="文档" r:id="rId15" imgW="8289068" imgH="41116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378418"/>
              </p:ext>
            </p:extLst>
          </p:nvPr>
        </p:nvGraphicFramePr>
        <p:xfrm>
          <a:off x="291804" y="786790"/>
          <a:ext cx="8289925" cy="1143000"/>
        </p:xfrm>
        <a:graphic>
          <a:graphicData uri="http://schemas.openxmlformats.org/presentationml/2006/ole">
            <p:oleObj spid="_x0000_s27878" name="文档" r:id="rId15" imgW="8289068" imgH="1147579" progId="Word.Document.12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194752" y="1491630"/>
            <a:ext cx="490390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9420073"/>
              </p:ext>
            </p:extLst>
          </p:nvPr>
        </p:nvGraphicFramePr>
        <p:xfrm>
          <a:off x="243900" y="2133590"/>
          <a:ext cx="8289925" cy="1143000"/>
        </p:xfrm>
        <a:graphic>
          <a:graphicData uri="http://schemas.openxmlformats.org/presentationml/2006/ole">
            <p:oleObj spid="_x0000_s27879" name="文档" r:id="rId16" imgW="8289068" imgH="114902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3627583"/>
              </p:ext>
            </p:extLst>
          </p:nvPr>
        </p:nvGraphicFramePr>
        <p:xfrm>
          <a:off x="4662488" y="2139702"/>
          <a:ext cx="3816350" cy="1143000"/>
        </p:xfrm>
        <a:graphic>
          <a:graphicData uri="http://schemas.openxmlformats.org/presentationml/2006/ole">
            <p:oleObj spid="_x0000_s27880" name="文档" r:id="rId17" imgW="3817928" imgH="1144823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9803097"/>
              </p:ext>
            </p:extLst>
          </p:nvPr>
        </p:nvGraphicFramePr>
        <p:xfrm>
          <a:off x="251520" y="2859782"/>
          <a:ext cx="8291512" cy="1149350"/>
        </p:xfrm>
        <a:graphic>
          <a:graphicData uri="http://schemas.openxmlformats.org/presentationml/2006/ole">
            <p:oleObj spid="_x0000_s27881" name="文档" r:id="rId18" imgW="8289068" imgH="1152264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8736451"/>
              </p:ext>
            </p:extLst>
          </p:nvPr>
        </p:nvGraphicFramePr>
        <p:xfrm>
          <a:off x="240928" y="3651870"/>
          <a:ext cx="8291512" cy="1149350"/>
        </p:xfrm>
        <a:graphic>
          <a:graphicData uri="http://schemas.openxmlformats.org/presentationml/2006/ole">
            <p:oleObj spid="_x0000_s27882" name="文档" r:id="rId19" imgW="8289068" imgH="1153706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6831549"/>
              </p:ext>
            </p:extLst>
          </p:nvPr>
        </p:nvGraphicFramePr>
        <p:xfrm>
          <a:off x="251520" y="4342660"/>
          <a:ext cx="2035175" cy="1150938"/>
        </p:xfrm>
        <a:graphic>
          <a:graphicData uri="http://schemas.openxmlformats.org/presentationml/2006/ole">
            <p:oleObj spid="_x0000_s27883" name="文档" r:id="rId20" imgW="2035293" imgH="11523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238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3892794"/>
              </p:ext>
            </p:extLst>
          </p:nvPr>
        </p:nvGraphicFramePr>
        <p:xfrm>
          <a:off x="384943" y="843558"/>
          <a:ext cx="8291513" cy="1784350"/>
        </p:xfrm>
        <a:graphic>
          <a:graphicData uri="http://schemas.openxmlformats.org/presentationml/2006/ole">
            <p:oleObj spid="_x0000_s28775" name="文档" r:id="rId15" imgW="8289068" imgH="1790569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7947763"/>
              </p:ext>
            </p:extLst>
          </p:nvPr>
        </p:nvGraphicFramePr>
        <p:xfrm>
          <a:off x="331148" y="2139702"/>
          <a:ext cx="8291513" cy="1784350"/>
        </p:xfrm>
        <a:graphic>
          <a:graphicData uri="http://schemas.openxmlformats.org/presentationml/2006/ole">
            <p:oleObj spid="_x0000_s28776" name="文档" r:id="rId16" imgW="8289068" imgH="179273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7154885"/>
              </p:ext>
            </p:extLst>
          </p:nvPr>
        </p:nvGraphicFramePr>
        <p:xfrm>
          <a:off x="306727" y="3867894"/>
          <a:ext cx="4114800" cy="1052513"/>
        </p:xfrm>
        <a:graphic>
          <a:graphicData uri="http://schemas.openxmlformats.org/presentationml/2006/ole">
            <p:oleObj spid="_x0000_s28777" name="文档" r:id="rId17" imgW="4115214" imgH="10532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3600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5738092"/>
              </p:ext>
            </p:extLst>
          </p:nvPr>
        </p:nvGraphicFramePr>
        <p:xfrm>
          <a:off x="395536" y="1203598"/>
          <a:ext cx="8289925" cy="1143000"/>
        </p:xfrm>
        <a:graphic>
          <a:graphicData uri="http://schemas.openxmlformats.org/presentationml/2006/ole">
            <p:oleObj spid="_x0000_s29797" name="文档" r:id="rId15" imgW="8289068" imgH="1147579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4803932"/>
              </p:ext>
            </p:extLst>
          </p:nvPr>
        </p:nvGraphicFramePr>
        <p:xfrm>
          <a:off x="395536" y="2148830"/>
          <a:ext cx="8289925" cy="1143000"/>
        </p:xfrm>
        <a:graphic>
          <a:graphicData uri="http://schemas.openxmlformats.org/presentationml/2006/ole">
            <p:oleObj spid="_x0000_s29798" name="文档" r:id="rId16" imgW="8289068" imgH="114902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3932711"/>
              </p:ext>
            </p:extLst>
          </p:nvPr>
        </p:nvGraphicFramePr>
        <p:xfrm>
          <a:off x="395536" y="3094062"/>
          <a:ext cx="8289925" cy="1143000"/>
        </p:xfrm>
        <a:graphic>
          <a:graphicData uri="http://schemas.openxmlformats.org/presentationml/2006/ole">
            <p:oleObj spid="_x0000_s29799" name="文档" r:id="rId17" imgW="8289068" imgH="115082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4011910"/>
            <a:ext cx="1423788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8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994967"/>
            <a:ext cx="8597865" cy="193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8411575"/>
              </p:ext>
            </p:extLst>
          </p:nvPr>
        </p:nvGraphicFramePr>
        <p:xfrm>
          <a:off x="6300192" y="1081733"/>
          <a:ext cx="525463" cy="769937"/>
        </p:xfrm>
        <a:graphic>
          <a:graphicData uri="http://schemas.openxmlformats.org/presentationml/2006/ole">
            <p:oleObj spid="_x0000_s30784" name="文档" r:id="rId15" imgW="526909" imgH="79362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1697619"/>
              </p:ext>
            </p:extLst>
          </p:nvPr>
        </p:nvGraphicFramePr>
        <p:xfrm>
          <a:off x="268485" y="3075806"/>
          <a:ext cx="8374063" cy="1287462"/>
        </p:xfrm>
        <a:graphic>
          <a:graphicData uri="http://schemas.openxmlformats.org/presentationml/2006/ole">
            <p:oleObj spid="_x0000_s30785" name="文档" r:id="rId16" imgW="8372919" imgH="128922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4058643"/>
            <a:ext cx="209223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1541552"/>
            <a:ext cx="3642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solidFill>
                <a:srgbClr val="E46C0A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539552" y="2317398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利用同角三角函数基本关系式化简与求值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539552" y="3083064"/>
            <a:ext cx="557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利用诱导公式化简与求值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539552" y="3848730"/>
            <a:ext cx="665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利用其他公式、代换等化简求值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552483"/>
              </p:ext>
            </p:extLst>
          </p:nvPr>
        </p:nvGraphicFramePr>
        <p:xfrm>
          <a:off x="356145" y="915566"/>
          <a:ext cx="6088063" cy="1325562"/>
        </p:xfrm>
        <a:graphic>
          <a:graphicData uri="http://schemas.openxmlformats.org/presentationml/2006/ole">
            <p:oleObj spid="_x0000_s31831" name="文档" r:id="rId15" imgW="6087694" imgH="1327428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7236607"/>
              </p:ext>
            </p:extLst>
          </p:nvPr>
        </p:nvGraphicFramePr>
        <p:xfrm>
          <a:off x="341979" y="2004739"/>
          <a:ext cx="6088063" cy="1562100"/>
        </p:xfrm>
        <a:graphic>
          <a:graphicData uri="http://schemas.openxmlformats.org/presentationml/2006/ole">
            <p:oleObj spid="_x0000_s31832" name="文档" r:id="rId16" imgW="6087694" imgH="1563864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975221"/>
              </p:ext>
            </p:extLst>
          </p:nvPr>
        </p:nvGraphicFramePr>
        <p:xfrm>
          <a:off x="284604" y="3372891"/>
          <a:ext cx="6089650" cy="1935163"/>
        </p:xfrm>
        <a:graphic>
          <a:graphicData uri="http://schemas.openxmlformats.org/presentationml/2006/ole">
            <p:oleObj spid="_x0000_s31833" name="文档" r:id="rId17" imgW="6087694" imgH="19376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2506602"/>
              </p:ext>
            </p:extLst>
          </p:nvPr>
        </p:nvGraphicFramePr>
        <p:xfrm>
          <a:off x="358775" y="1275606"/>
          <a:ext cx="8534400" cy="1325563"/>
        </p:xfrm>
        <a:graphic>
          <a:graphicData uri="http://schemas.openxmlformats.org/presentationml/2006/ole">
            <p:oleObj spid="_x0000_s32852" name="文档" r:id="rId15" imgW="8532705" imgH="132742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4361936"/>
              </p:ext>
            </p:extLst>
          </p:nvPr>
        </p:nvGraphicFramePr>
        <p:xfrm>
          <a:off x="365125" y="2502744"/>
          <a:ext cx="8534400" cy="1477962"/>
        </p:xfrm>
        <a:graphic>
          <a:graphicData uri="http://schemas.openxmlformats.org/presentationml/2006/ole">
            <p:oleObj spid="_x0000_s32853" name="文档" r:id="rId16" imgW="8532705" imgH="148132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6632688"/>
              </p:ext>
            </p:extLst>
          </p:nvPr>
        </p:nvGraphicFramePr>
        <p:xfrm>
          <a:off x="373063" y="3893343"/>
          <a:ext cx="2187575" cy="982663"/>
        </p:xfrm>
        <a:graphic>
          <a:graphicData uri="http://schemas.openxmlformats.org/presentationml/2006/ole">
            <p:oleObj spid="_x0000_s32854" name="文档" r:id="rId17" imgW="2187535" imgH="9843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8953774"/>
              </p:ext>
            </p:extLst>
          </p:nvPr>
        </p:nvGraphicFramePr>
        <p:xfrm>
          <a:off x="302260" y="820698"/>
          <a:ext cx="8099425" cy="922337"/>
        </p:xfrm>
        <a:graphic>
          <a:graphicData uri="http://schemas.openxmlformats.org/presentationml/2006/ole">
            <p:oleObj spid="_x0000_s33872" name="文档" r:id="rId15" imgW="8098692" imgH="923037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0254161"/>
              </p:ext>
            </p:extLst>
          </p:nvPr>
        </p:nvGraphicFramePr>
        <p:xfrm>
          <a:off x="308288" y="1684149"/>
          <a:ext cx="8101013" cy="1593850"/>
        </p:xfrm>
        <a:graphic>
          <a:graphicData uri="http://schemas.openxmlformats.org/presentationml/2006/ole">
            <p:oleObj spid="_x0000_s33873" name="文档" r:id="rId16" imgW="8098692" imgH="1594140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5763927"/>
              </p:ext>
            </p:extLst>
          </p:nvPr>
        </p:nvGraphicFramePr>
        <p:xfrm>
          <a:off x="304800" y="2931790"/>
          <a:ext cx="8099425" cy="1189037"/>
        </p:xfrm>
        <a:graphic>
          <a:graphicData uri="http://schemas.openxmlformats.org/presentationml/2006/ole">
            <p:oleObj spid="_x0000_s33874" name="文档" r:id="rId17" imgW="8098692" imgH="119010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6839" y="3692261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(2sin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)(sin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718920"/>
              </p:ext>
            </p:extLst>
          </p:nvPr>
        </p:nvGraphicFramePr>
        <p:xfrm>
          <a:off x="304800" y="1038994"/>
          <a:ext cx="8099425" cy="1028700"/>
        </p:xfrm>
        <a:graphic>
          <a:graphicData uri="http://schemas.openxmlformats.org/presentationml/2006/ole">
            <p:oleObj spid="_x0000_s34919" name="文档" r:id="rId15" imgW="8098692" imgH="103152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0459298"/>
              </p:ext>
            </p:extLst>
          </p:nvPr>
        </p:nvGraphicFramePr>
        <p:xfrm>
          <a:off x="251520" y="2029892"/>
          <a:ext cx="8099425" cy="1477962"/>
        </p:xfrm>
        <a:graphic>
          <a:graphicData uri="http://schemas.openxmlformats.org/presentationml/2006/ole">
            <p:oleObj spid="_x0000_s34920" name="文档" r:id="rId16" imgW="8098692" imgH="1484211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179056"/>
              </p:ext>
            </p:extLst>
          </p:nvPr>
        </p:nvGraphicFramePr>
        <p:xfrm>
          <a:off x="251520" y="3435846"/>
          <a:ext cx="8101013" cy="1501775"/>
        </p:xfrm>
        <a:graphic>
          <a:graphicData uri="http://schemas.openxmlformats.org/presentationml/2006/ole">
            <p:oleObj spid="_x0000_s34921" name="文档" r:id="rId17" imgW="8098692" imgH="150799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3817164"/>
              </p:ext>
            </p:extLst>
          </p:nvPr>
        </p:nvGraphicFramePr>
        <p:xfrm>
          <a:off x="6781451" y="3939902"/>
          <a:ext cx="1782763" cy="1166813"/>
        </p:xfrm>
        <a:graphic>
          <a:graphicData uri="http://schemas.openxmlformats.org/presentationml/2006/ole">
            <p:oleObj spid="_x0000_s34922" name="文档" r:id="rId18" imgW="1784075" imgH="116753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891124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9188175"/>
              </p:ext>
            </p:extLst>
          </p:nvPr>
        </p:nvGraphicFramePr>
        <p:xfrm>
          <a:off x="411533" y="1578878"/>
          <a:ext cx="6088063" cy="1074737"/>
        </p:xfrm>
        <a:graphic>
          <a:graphicData uri="http://schemas.openxmlformats.org/presentationml/2006/ole">
            <p:oleObj spid="_x0000_s35909" name="文档" r:id="rId15" imgW="6087694" imgH="107549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013393"/>
              </p:ext>
            </p:extLst>
          </p:nvPr>
        </p:nvGraphicFramePr>
        <p:xfrm>
          <a:off x="411163" y="2283718"/>
          <a:ext cx="6088062" cy="1836737"/>
        </p:xfrm>
        <a:graphic>
          <a:graphicData uri="http://schemas.openxmlformats.org/presentationml/2006/ole">
            <p:oleObj spid="_x0000_s35910" name="文档" r:id="rId16" imgW="6087694" imgH="1842109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2331964"/>
              </p:ext>
            </p:extLst>
          </p:nvPr>
        </p:nvGraphicFramePr>
        <p:xfrm>
          <a:off x="297045" y="3858429"/>
          <a:ext cx="6088062" cy="1265237"/>
        </p:xfrm>
        <a:graphic>
          <a:graphicData uri="http://schemas.openxmlformats.org/presentationml/2006/ole">
            <p:oleObj spid="_x0000_s35911" name="文档" r:id="rId17" imgW="6087694" imgH="12683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6393423"/>
              </p:ext>
            </p:extLst>
          </p:nvPr>
        </p:nvGraphicFramePr>
        <p:xfrm>
          <a:off x="427038" y="987574"/>
          <a:ext cx="6088062" cy="1082675"/>
        </p:xfrm>
        <a:graphic>
          <a:graphicData uri="http://schemas.openxmlformats.org/presentationml/2006/ole">
            <p:oleObj spid="_x0000_s36951" name="文档" r:id="rId15" imgW="6087694" imgH="1088470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0433236"/>
              </p:ext>
            </p:extLst>
          </p:nvPr>
        </p:nvGraphicFramePr>
        <p:xfrm>
          <a:off x="403156" y="1923678"/>
          <a:ext cx="6088062" cy="1082675"/>
        </p:xfrm>
        <a:graphic>
          <a:graphicData uri="http://schemas.openxmlformats.org/presentationml/2006/ole">
            <p:oleObj spid="_x0000_s36952" name="文档" r:id="rId16" imgW="6087694" imgH="114037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0082960"/>
              </p:ext>
            </p:extLst>
          </p:nvPr>
        </p:nvGraphicFramePr>
        <p:xfrm>
          <a:off x="379274" y="2859782"/>
          <a:ext cx="6088062" cy="1082675"/>
        </p:xfrm>
        <a:graphic>
          <a:graphicData uri="http://schemas.openxmlformats.org/presentationml/2006/ole">
            <p:oleObj spid="_x0000_s36953" name="文档" r:id="rId17" imgW="6087694" imgH="114109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1614649"/>
              </p:ext>
            </p:extLst>
          </p:nvPr>
        </p:nvGraphicFramePr>
        <p:xfrm>
          <a:off x="355392" y="3795886"/>
          <a:ext cx="6088062" cy="1082675"/>
        </p:xfrm>
        <a:graphic>
          <a:graphicData uri="http://schemas.openxmlformats.org/presentationml/2006/ole">
            <p:oleObj spid="_x0000_s36954" name="文档" r:id="rId18" imgW="6087694" imgH="11428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1529912"/>
              </p:ext>
            </p:extLst>
          </p:nvPr>
        </p:nvGraphicFramePr>
        <p:xfrm>
          <a:off x="762752" y="1566193"/>
          <a:ext cx="6088062" cy="1082675"/>
        </p:xfrm>
        <a:graphic>
          <a:graphicData uri="http://schemas.openxmlformats.org/presentationml/2006/ole">
            <p:oleObj spid="_x0000_s37929" name="文档" r:id="rId15" imgW="6087694" imgH="109027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2862659"/>
              </p:ext>
            </p:extLst>
          </p:nvPr>
        </p:nvGraphicFramePr>
        <p:xfrm>
          <a:off x="795638" y="2571750"/>
          <a:ext cx="6088062" cy="1082675"/>
        </p:xfrm>
        <a:graphic>
          <a:graphicData uri="http://schemas.openxmlformats.org/presentationml/2006/ole">
            <p:oleObj spid="_x0000_s37930" name="文档" r:id="rId16" imgW="6087694" imgH="113712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23630" y="3582417"/>
            <a:ext cx="76815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89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191" y="965687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612099"/>
              </p:ext>
            </p:extLst>
          </p:nvPr>
        </p:nvGraphicFramePr>
        <p:xfrm>
          <a:off x="528869" y="1782217"/>
          <a:ext cx="6088063" cy="1082675"/>
        </p:xfrm>
        <a:graphic>
          <a:graphicData uri="http://schemas.openxmlformats.org/presentationml/2006/ole">
            <p:oleObj spid="_x0000_s38974" name="文档" r:id="rId15" imgW="6087694" imgH="109171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6736035"/>
              </p:ext>
            </p:extLst>
          </p:nvPr>
        </p:nvGraphicFramePr>
        <p:xfrm>
          <a:off x="479721" y="2787774"/>
          <a:ext cx="6088063" cy="1082675"/>
        </p:xfrm>
        <a:graphic>
          <a:graphicData uri="http://schemas.openxmlformats.org/presentationml/2006/ole">
            <p:oleObj spid="_x0000_s38975" name="文档" r:id="rId16" imgW="6087694" imgH="1093516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48931"/>
              </p:ext>
            </p:extLst>
          </p:nvPr>
        </p:nvGraphicFramePr>
        <p:xfrm>
          <a:off x="479721" y="3798441"/>
          <a:ext cx="6088063" cy="1082675"/>
        </p:xfrm>
        <a:graphic>
          <a:graphicData uri="http://schemas.openxmlformats.org/presentationml/2006/ole">
            <p:oleObj spid="_x0000_s38976" name="文档" r:id="rId17" imgW="6087694" imgH="10963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2208721"/>
              </p:ext>
            </p:extLst>
          </p:nvPr>
        </p:nvGraphicFramePr>
        <p:xfrm>
          <a:off x="470614" y="915566"/>
          <a:ext cx="6088062" cy="1082675"/>
        </p:xfrm>
        <a:graphic>
          <a:graphicData uri="http://schemas.openxmlformats.org/presentationml/2006/ole">
            <p:oleObj spid="_x0000_s40012" name="文档" r:id="rId15" imgW="6087694" imgH="109351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87916" y="1635646"/>
            <a:ext cx="464422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657452"/>
              </p:ext>
            </p:extLst>
          </p:nvPr>
        </p:nvGraphicFramePr>
        <p:xfrm>
          <a:off x="387916" y="2355726"/>
          <a:ext cx="6088062" cy="1082675"/>
        </p:xfrm>
        <a:graphic>
          <a:graphicData uri="http://schemas.openxmlformats.org/presentationml/2006/ole">
            <p:oleObj spid="_x0000_s40013" name="文档" r:id="rId16" imgW="6087694" imgH="109495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9752409"/>
              </p:ext>
            </p:extLst>
          </p:nvPr>
        </p:nvGraphicFramePr>
        <p:xfrm>
          <a:off x="395536" y="3147814"/>
          <a:ext cx="6088062" cy="1082675"/>
        </p:xfrm>
        <a:graphic>
          <a:graphicData uri="http://schemas.openxmlformats.org/presentationml/2006/ole">
            <p:oleObj spid="_x0000_s40014" name="文档" r:id="rId17" imgW="6087694" imgH="109675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5625514"/>
              </p:ext>
            </p:extLst>
          </p:nvPr>
        </p:nvGraphicFramePr>
        <p:xfrm>
          <a:off x="395536" y="4022085"/>
          <a:ext cx="6089650" cy="1090613"/>
        </p:xfrm>
        <a:graphic>
          <a:graphicData uri="http://schemas.openxmlformats.org/presentationml/2006/ole">
            <p:oleObj spid="_x0000_s40015" name="文档" r:id="rId18" imgW="6087694" imgH="10982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8454160"/>
              </p:ext>
            </p:extLst>
          </p:nvPr>
        </p:nvGraphicFramePr>
        <p:xfrm>
          <a:off x="644177" y="1347614"/>
          <a:ext cx="6088063" cy="1082675"/>
        </p:xfrm>
        <a:graphic>
          <a:graphicData uri="http://schemas.openxmlformats.org/presentationml/2006/ole">
            <p:oleObj spid="_x0000_s41006" name="文档" r:id="rId15" imgW="6087694" imgH="109495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9433180"/>
              </p:ext>
            </p:extLst>
          </p:nvPr>
        </p:nvGraphicFramePr>
        <p:xfrm>
          <a:off x="644177" y="2355304"/>
          <a:ext cx="6088063" cy="1082675"/>
        </p:xfrm>
        <a:graphic>
          <a:graphicData uri="http://schemas.openxmlformats.org/presentationml/2006/ole">
            <p:oleObj spid="_x0000_s41007" name="文档" r:id="rId16" imgW="6087694" imgH="1096759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4498179"/>
              </p:ext>
            </p:extLst>
          </p:nvPr>
        </p:nvGraphicFramePr>
        <p:xfrm>
          <a:off x="644177" y="3362994"/>
          <a:ext cx="6088063" cy="1082675"/>
        </p:xfrm>
        <a:graphic>
          <a:graphicData uri="http://schemas.openxmlformats.org/presentationml/2006/ole">
            <p:oleObj spid="_x0000_s41008" name="文档" r:id="rId17" imgW="6087694" imgH="10982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442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利用同角三角函数基本关系式化简与求值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0907178"/>
              </p:ext>
            </p:extLst>
          </p:nvPr>
        </p:nvGraphicFramePr>
        <p:xfrm>
          <a:off x="417080" y="1709296"/>
          <a:ext cx="7756525" cy="1096962"/>
        </p:xfrm>
        <a:graphic>
          <a:graphicData uri="http://schemas.openxmlformats.org/presentationml/2006/ole">
            <p:oleObj spid="_x0000_s1127" name="文档" r:id="rId3" imgW="7755729" imgH="10985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2508934"/>
            <a:ext cx="8310084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基本方法：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弦切互化；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的代换，即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在进行开方运算时，注意判断符号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8016642"/>
              </p:ext>
            </p:extLst>
          </p:nvPr>
        </p:nvGraphicFramePr>
        <p:xfrm>
          <a:off x="500162" y="915566"/>
          <a:ext cx="6088062" cy="1082675"/>
        </p:xfrm>
        <a:graphic>
          <a:graphicData uri="http://schemas.openxmlformats.org/presentationml/2006/ole">
            <p:oleObj spid="_x0000_s42041" name="文档" r:id="rId15" imgW="6087694" imgH="110000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6629925"/>
              </p:ext>
            </p:extLst>
          </p:nvPr>
        </p:nvGraphicFramePr>
        <p:xfrm>
          <a:off x="500162" y="1779662"/>
          <a:ext cx="6088062" cy="1082675"/>
        </p:xfrm>
        <a:graphic>
          <a:graphicData uri="http://schemas.openxmlformats.org/presentationml/2006/ole">
            <p:oleObj spid="_x0000_s42042" name="文档" r:id="rId16" imgW="6087694" imgH="110144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0854778"/>
              </p:ext>
            </p:extLst>
          </p:nvPr>
        </p:nvGraphicFramePr>
        <p:xfrm>
          <a:off x="500162" y="2715766"/>
          <a:ext cx="6088062" cy="1082675"/>
        </p:xfrm>
        <a:graphic>
          <a:graphicData uri="http://schemas.openxmlformats.org/presentationml/2006/ole">
            <p:oleObj spid="_x0000_s42043" name="文档" r:id="rId17" imgW="6087694" imgH="110288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7598595"/>
              </p:ext>
            </p:extLst>
          </p:nvPr>
        </p:nvGraphicFramePr>
        <p:xfrm>
          <a:off x="492542" y="3795886"/>
          <a:ext cx="6088062" cy="1082675"/>
        </p:xfrm>
        <a:graphic>
          <a:graphicData uri="http://schemas.openxmlformats.org/presentationml/2006/ole">
            <p:oleObj spid="_x0000_s42044" name="文档" r:id="rId18" imgW="6087694" imgH="11046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166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0305074"/>
              </p:ext>
            </p:extLst>
          </p:nvPr>
        </p:nvGraphicFramePr>
        <p:xfrm>
          <a:off x="625867" y="1059582"/>
          <a:ext cx="6088062" cy="1082675"/>
        </p:xfrm>
        <a:graphic>
          <a:graphicData uri="http://schemas.openxmlformats.org/presentationml/2006/ole">
            <p:oleObj spid="_x0000_s43060" name="文档" r:id="rId15" imgW="6087694" imgH="110144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5117395"/>
              </p:ext>
            </p:extLst>
          </p:nvPr>
        </p:nvGraphicFramePr>
        <p:xfrm>
          <a:off x="625867" y="2017134"/>
          <a:ext cx="6088062" cy="1082675"/>
        </p:xfrm>
        <a:graphic>
          <a:graphicData uri="http://schemas.openxmlformats.org/presentationml/2006/ole">
            <p:oleObj spid="_x0000_s43061" name="文档" r:id="rId16" imgW="6087694" imgH="110288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9894208"/>
              </p:ext>
            </p:extLst>
          </p:nvPr>
        </p:nvGraphicFramePr>
        <p:xfrm>
          <a:off x="625867" y="3001243"/>
          <a:ext cx="6088062" cy="1082675"/>
        </p:xfrm>
        <a:graphic>
          <a:graphicData uri="http://schemas.openxmlformats.org/presentationml/2006/ole">
            <p:oleObj spid="_x0000_s43062" name="文档" r:id="rId17" imgW="6087694" imgH="110468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937052"/>
              </p:ext>
            </p:extLst>
          </p:nvPr>
        </p:nvGraphicFramePr>
        <p:xfrm>
          <a:off x="625867" y="3865339"/>
          <a:ext cx="6088062" cy="1082675"/>
        </p:xfrm>
        <a:graphic>
          <a:graphicData uri="http://schemas.openxmlformats.org/presentationml/2006/ole">
            <p:oleObj spid="_x0000_s43063" name="文档" r:id="rId18" imgW="6087694" imgH="11061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0321140"/>
              </p:ext>
            </p:extLst>
          </p:nvPr>
        </p:nvGraphicFramePr>
        <p:xfrm>
          <a:off x="750681" y="1707654"/>
          <a:ext cx="6088063" cy="1082675"/>
        </p:xfrm>
        <a:graphic>
          <a:graphicData uri="http://schemas.openxmlformats.org/presentationml/2006/ole">
            <p:oleObj spid="_x0000_s44057" name="文档" r:id="rId15" imgW="6087694" imgH="110793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7977421"/>
              </p:ext>
            </p:extLst>
          </p:nvPr>
        </p:nvGraphicFramePr>
        <p:xfrm>
          <a:off x="750681" y="2787774"/>
          <a:ext cx="6088063" cy="1082675"/>
        </p:xfrm>
        <a:graphic>
          <a:graphicData uri="http://schemas.openxmlformats.org/presentationml/2006/ole">
            <p:oleObj spid="_x0000_s44058" name="文档" r:id="rId16" imgW="6087694" imgH="11093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073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198208"/>
              </p:ext>
            </p:extLst>
          </p:nvPr>
        </p:nvGraphicFramePr>
        <p:xfrm>
          <a:off x="539552" y="913011"/>
          <a:ext cx="6088062" cy="1082675"/>
        </p:xfrm>
        <a:graphic>
          <a:graphicData uri="http://schemas.openxmlformats.org/presentationml/2006/ole">
            <p:oleObj spid="_x0000_s45090" name="文档" r:id="rId15" imgW="6087694" imgH="110937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1666241"/>
            <a:ext cx="1906291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4441924"/>
              </p:ext>
            </p:extLst>
          </p:nvPr>
        </p:nvGraphicFramePr>
        <p:xfrm>
          <a:off x="527043" y="2304023"/>
          <a:ext cx="6088062" cy="1082675"/>
        </p:xfrm>
        <a:graphic>
          <a:graphicData uri="http://schemas.openxmlformats.org/presentationml/2006/ole">
            <p:oleObj spid="_x0000_s45091" name="文档" r:id="rId16" imgW="6087694" imgH="1110816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119180"/>
              </p:ext>
            </p:extLst>
          </p:nvPr>
        </p:nvGraphicFramePr>
        <p:xfrm>
          <a:off x="539552" y="3209647"/>
          <a:ext cx="6088062" cy="1082675"/>
        </p:xfrm>
        <a:graphic>
          <a:graphicData uri="http://schemas.openxmlformats.org/presentationml/2006/ole">
            <p:oleObj spid="_x0000_s45092" name="文档" r:id="rId17" imgW="6087694" imgH="111261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1461772"/>
              </p:ext>
            </p:extLst>
          </p:nvPr>
        </p:nvGraphicFramePr>
        <p:xfrm>
          <a:off x="509791" y="4104541"/>
          <a:ext cx="7704137" cy="1074737"/>
        </p:xfrm>
        <a:graphic>
          <a:graphicData uri="http://schemas.openxmlformats.org/presentationml/2006/ole">
            <p:oleObj spid="_x0000_s45093" name="文档" r:id="rId18" imgW="7702467" imgH="10754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812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0232836"/>
              </p:ext>
            </p:extLst>
          </p:nvPr>
        </p:nvGraphicFramePr>
        <p:xfrm>
          <a:off x="678815" y="1779662"/>
          <a:ext cx="6088063" cy="1082675"/>
        </p:xfrm>
        <a:graphic>
          <a:graphicData uri="http://schemas.openxmlformats.org/presentationml/2006/ole">
            <p:oleObj spid="_x0000_s46095" name="文档" r:id="rId15" imgW="6087694" imgH="1110816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2668919"/>
              </p:ext>
            </p:extLst>
          </p:nvPr>
        </p:nvGraphicFramePr>
        <p:xfrm>
          <a:off x="731425" y="2933700"/>
          <a:ext cx="6088063" cy="1104900"/>
        </p:xfrm>
        <a:graphic>
          <a:graphicData uri="http://schemas.openxmlformats.org/presentationml/2006/ole">
            <p:oleObj spid="_x0000_s46096" name="文档" r:id="rId16" imgW="6087694" imgH="1112618" progId="Word.Document.12">
              <p:embed/>
            </p:oleObj>
          </a:graphicData>
        </a:graphic>
      </p:graphicFrame>
      <p:pic>
        <p:nvPicPr>
          <p:cNvPr id="21" name="图片 2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533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623" y="162322"/>
            <a:ext cx="859786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5117506"/>
              </p:ext>
            </p:extLst>
          </p:nvPr>
        </p:nvGraphicFramePr>
        <p:xfrm>
          <a:off x="395536" y="2425660"/>
          <a:ext cx="6088063" cy="1784350"/>
        </p:xfrm>
        <a:graphic>
          <a:graphicData uri="http://schemas.openxmlformats.org/presentationml/2006/ole">
            <p:oleObj spid="_x0000_s2353" name="文档" r:id="rId3" imgW="6087694" imgH="179056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65056" y="1746498"/>
            <a:ext cx="588654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5362802"/>
              </p:ext>
            </p:extLst>
          </p:nvPr>
        </p:nvGraphicFramePr>
        <p:xfrm>
          <a:off x="482784" y="839143"/>
          <a:ext cx="6088063" cy="1195387"/>
        </p:xfrm>
        <a:graphic>
          <a:graphicData uri="http://schemas.openxmlformats.org/presentationml/2006/ole">
            <p:oleObj spid="_x0000_s2354" name="文档" r:id="rId4" imgW="6087694" imgH="119767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5712727"/>
              </p:ext>
            </p:extLst>
          </p:nvPr>
        </p:nvGraphicFramePr>
        <p:xfrm>
          <a:off x="372676" y="3978746"/>
          <a:ext cx="6088063" cy="1257300"/>
        </p:xfrm>
        <a:graphic>
          <a:graphicData uri="http://schemas.openxmlformats.org/presentationml/2006/ole">
            <p:oleObj spid="_x0000_s2355" name="文档" r:id="rId5" imgW="6087694" imgH="12585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784" y="1563638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，代入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6313822"/>
              </p:ext>
            </p:extLst>
          </p:nvPr>
        </p:nvGraphicFramePr>
        <p:xfrm>
          <a:off x="392271" y="2512616"/>
          <a:ext cx="8099425" cy="1211262"/>
        </p:xfrm>
        <a:graphic>
          <a:graphicData uri="http://schemas.openxmlformats.org/presentationml/2006/ole">
            <p:oleObj spid="_x0000_s3173" name="文档" r:id="rId3" imgW="8098692" imgH="121281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273989"/>
            <a:ext cx="8597865" cy="1217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(2)3sin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3sin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2cos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0425480"/>
              </p:ext>
            </p:extLst>
          </p:nvPr>
        </p:nvGraphicFramePr>
        <p:xfrm>
          <a:off x="343039" y="1728148"/>
          <a:ext cx="8099425" cy="1211262"/>
        </p:xfrm>
        <a:graphic>
          <a:graphicData uri="http://schemas.openxmlformats.org/presentationml/2006/ole">
            <p:oleObj spid="_x0000_s4387" name="文档" r:id="rId3" imgW="8098692" imgH="121425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3452037"/>
              </p:ext>
            </p:extLst>
          </p:nvPr>
        </p:nvGraphicFramePr>
        <p:xfrm>
          <a:off x="294615" y="2859782"/>
          <a:ext cx="8099425" cy="1211262"/>
        </p:xfrm>
        <a:graphic>
          <a:graphicData uri="http://schemas.openxmlformats.org/presentationml/2006/ole">
            <p:oleObj spid="_x0000_s4388" name="文档" r:id="rId4" imgW="8098692" imgH="12156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9894475"/>
              </p:ext>
            </p:extLst>
          </p:nvPr>
        </p:nvGraphicFramePr>
        <p:xfrm>
          <a:off x="309855" y="3952776"/>
          <a:ext cx="8099425" cy="1211262"/>
        </p:xfrm>
        <a:graphic>
          <a:graphicData uri="http://schemas.openxmlformats.org/presentationml/2006/ole">
            <p:oleObj spid="_x0000_s4389" name="文档" r:id="rId5" imgW="8098692" imgH="121750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535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306806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两小题的共同点：都是正弦、余弦的齐次多项式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对于这样的多项式一定可以化成切函数，分式可以分子分母同除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的最高次幂，整式可以看成分母为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，然后用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，变成分式后再化简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998</Words>
  <Application>Microsoft Office PowerPoint</Application>
  <PresentationFormat>全屏显示(16:9)</PresentationFormat>
  <Paragraphs>436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680</cp:revision>
  <dcterms:modified xsi:type="dcterms:W3CDTF">2016-03-03T01:00:46Z</dcterms:modified>
</cp:coreProperties>
</file>