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41" r:id="rId2"/>
    <p:sldId id="435" r:id="rId3"/>
    <p:sldId id="434" r:id="rId4"/>
    <p:sldId id="437" r:id="rId5"/>
    <p:sldId id="266" r:id="rId6"/>
    <p:sldId id="267" r:id="rId7"/>
    <p:sldId id="268" r:id="rId8"/>
    <p:sldId id="430" r:id="rId9"/>
    <p:sldId id="339" r:id="rId10"/>
    <p:sldId id="405" r:id="rId11"/>
    <p:sldId id="406" r:id="rId12"/>
    <p:sldId id="442" r:id="rId13"/>
    <p:sldId id="443" r:id="rId14"/>
    <p:sldId id="444" r:id="rId15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90000"/>
      </a:lnSpc>
      <a:spcBef>
        <a:spcPct val="20000"/>
      </a:spcBef>
      <a:spcAft>
        <a:spcPct val="0"/>
      </a:spcAft>
      <a:defRPr sz="3600" b="1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defRPr sz="3600" b="1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defRPr sz="3600" b="1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defRPr sz="3600" b="1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defRPr sz="3600" b="1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600" b="1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600" b="1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600" b="1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600" b="1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</p:showPr>
  <p:clrMru>
    <a:srgbClr val="FF3300"/>
    <a:srgbClr val="0000CC"/>
    <a:srgbClr val="FF00FF"/>
    <a:srgbClr val="FFCC66"/>
    <a:srgbClr val="FFFFFF"/>
    <a:srgbClr val="CC0000"/>
    <a:srgbClr val="FFFC93"/>
    <a:srgbClr val="3333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08" autoAdjust="0"/>
  </p:normalViewPr>
  <p:slideViewPr>
    <p:cSldViewPr>
      <p:cViewPr varScale="1">
        <p:scale>
          <a:sx n="71" d="100"/>
          <a:sy n="71" d="100"/>
        </p:scale>
        <p:origin x="-480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DD634D7-5EC4-48BB-996D-5F52401DE4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策划：《学生双语报》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DF804-39FC-4262-BBED-75A4B39B60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heel spokes="8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策划：《学生双语报》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3220C-3B47-45FF-B343-6762FF7B05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heel spokes="8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策划：《学生双语报》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6D072-19BF-4F3B-8AEC-CD420EF9D9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heel spokes="8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策划：《学生双语报》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987CE-5842-4B7C-BDFE-66D7377BFE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策划：《学生双语报》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A236E-5BAF-4483-BBA8-19D2FEB284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heel spokes="8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策划：《学生双语报》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A5C48-7BFF-4EA8-B7FB-2D31C474A8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heel spokes="8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策划：《学生双语报》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87CF9-45AF-4828-B91C-70CD54EC9F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heel spokes="8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策划：《学生双语报》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C070B-036C-4E28-ACB0-3948B89356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heel spokes="8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策划：《学生双语报》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9BEB3E-292C-41A7-AC13-3775E7B67BC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heel spokes="8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策划：《学生双语报》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B3A05-571E-4776-A549-F030FBD8DE2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heel spokes="8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策划：《学生双语报》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F8C50-8A87-4314-8E38-13B58EF96A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heel spokes="8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策划：《学生双语报》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E4488-A966-4EC4-A8AD-C16C071F37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heel spokes="8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 b="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 b="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zh-CN" altLang="en-US"/>
              <a:t>策划：《学生双语报》</a:t>
            </a: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 b="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9FB6BA2F-A003-41CE-956D-04401EA2D7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ransition>
    <p:wheel spokes="8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http://www.ivsky.com/Photo/OriginalImages/ShengwuShijie/yeshengdongwu/daishu_051117/016.jpg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http://travelguide.sunnychina.com/scenic_images/11/20065914290307.jpg" TargetMode="Externa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33.wmf"/><Relationship Id="rId18" Type="http://schemas.openxmlformats.org/officeDocument/2006/relationships/image" Target="../media/image38.jpeg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12" Type="http://schemas.openxmlformats.org/officeDocument/2006/relationships/image" Target="../media/image32.wmf"/><Relationship Id="rId17" Type="http://schemas.openxmlformats.org/officeDocument/2006/relationships/image" Target="../media/image37.wmf"/><Relationship Id="rId2" Type="http://schemas.openxmlformats.org/officeDocument/2006/relationships/image" Target="../media/image22.jpeg"/><Relationship Id="rId16" Type="http://schemas.openxmlformats.org/officeDocument/2006/relationships/image" Target="../media/image3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5" Type="http://schemas.openxmlformats.org/officeDocument/2006/relationships/image" Target="../media/image25.wmf"/><Relationship Id="rId15" Type="http://schemas.openxmlformats.org/officeDocument/2006/relationships/image" Target="../media/image35.wmf"/><Relationship Id="rId10" Type="http://schemas.openxmlformats.org/officeDocument/2006/relationships/image" Target="../media/image30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Relationship Id="rId14" Type="http://schemas.openxmlformats.org/officeDocument/2006/relationships/image" Target="../media/image3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ChangeArrowheads="1"/>
          </p:cNvSpPr>
          <p:nvPr/>
        </p:nvSpPr>
        <p:spPr bwMode="auto">
          <a:xfrm>
            <a:off x="5867400" y="5300663"/>
            <a:ext cx="1657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tabLst>
                <a:tab pos="228600" algn="l"/>
              </a:tabLst>
            </a:pPr>
            <a:r>
              <a:rPr lang="en-US" altLang="zh-CN">
                <a:solidFill>
                  <a:schemeClr val="tx1"/>
                </a:solidFill>
              </a:rPr>
              <a:t>kimono</a:t>
            </a:r>
          </a:p>
        </p:txBody>
      </p:sp>
      <p:sp>
        <p:nvSpPr>
          <p:cNvPr id="237574" name="Rectangle 6"/>
          <p:cNvSpPr>
            <a:spLocks noChangeArrowheads="1"/>
          </p:cNvSpPr>
          <p:nvPr/>
        </p:nvSpPr>
        <p:spPr bwMode="auto">
          <a:xfrm>
            <a:off x="6002338" y="5883275"/>
            <a:ext cx="1377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Japan</a:t>
            </a:r>
          </a:p>
        </p:txBody>
      </p:sp>
      <p:sp>
        <p:nvSpPr>
          <p:cNvPr id="237576" name="Rectangle 8"/>
          <p:cNvSpPr>
            <a:spLocks noChangeArrowheads="1"/>
          </p:cNvSpPr>
          <p:nvPr/>
        </p:nvSpPr>
        <p:spPr bwMode="auto">
          <a:xfrm>
            <a:off x="2066925" y="5300663"/>
            <a:ext cx="9207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tabLst>
                <a:tab pos="228600" algn="l"/>
              </a:tabLst>
            </a:pPr>
            <a:r>
              <a:rPr lang="en-US" altLang="zh-CN">
                <a:solidFill>
                  <a:schemeClr val="tx1"/>
                </a:solidFill>
              </a:rPr>
              <a:t>sari</a:t>
            </a:r>
          </a:p>
        </p:txBody>
      </p:sp>
      <p:pic>
        <p:nvPicPr>
          <p:cNvPr id="237578" name="Picture 10" descr="4ce2dcfcf4b457b6fd037fd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938" y="538163"/>
            <a:ext cx="3113087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7579" name="Rectangle 11"/>
          <p:cNvSpPr>
            <a:spLocks noChangeArrowheads="1"/>
          </p:cNvSpPr>
          <p:nvPr/>
        </p:nvSpPr>
        <p:spPr bwMode="auto">
          <a:xfrm>
            <a:off x="1906588" y="5876925"/>
            <a:ext cx="1225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India</a:t>
            </a:r>
          </a:p>
        </p:txBody>
      </p:sp>
      <p:pic>
        <p:nvPicPr>
          <p:cNvPr id="237581" name="Picture 13" descr="10236643_50425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3" y="538163"/>
            <a:ext cx="3171825" cy="469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7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3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3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37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3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0" grpId="0"/>
      <p:bldP spid="237574" grpId="0"/>
      <p:bldP spid="237576" grpId="0"/>
      <p:bldP spid="23757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7" descr="W0200712184062181252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0200" y="260350"/>
            <a:ext cx="4613275" cy="345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6616" name="Text Box 8"/>
          <p:cNvSpPr txBox="1">
            <a:spLocks noChangeArrowheads="1"/>
          </p:cNvSpPr>
          <p:nvPr/>
        </p:nvSpPr>
        <p:spPr bwMode="auto">
          <a:xfrm>
            <a:off x="395288" y="1298575"/>
            <a:ext cx="3960812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zh-CN" sz="4200">
                <a:solidFill>
                  <a:srgbClr val="0000CC"/>
                </a:solidFill>
              </a:rPr>
              <a:t>Lake</a:t>
            </a:r>
            <a:r>
              <a:rPr lang="en-US" altLang="zh-CN" sz="4200">
                <a:solidFill>
                  <a:srgbClr val="0000CC"/>
                </a:solidFill>
              </a:rPr>
              <a:t> </a:t>
            </a:r>
            <a:r>
              <a:rPr lang="zh-CN" altLang="zh-CN" sz="4200">
                <a:solidFill>
                  <a:srgbClr val="0000CC"/>
                </a:solidFill>
              </a:rPr>
              <a:t>Superior</a:t>
            </a:r>
            <a:endParaRPr lang="en-US" altLang="zh-CN" sz="4200">
              <a:solidFill>
                <a:srgbClr val="0000CC"/>
              </a:solidFill>
            </a:endParaRPr>
          </a:p>
        </p:txBody>
      </p:sp>
      <p:pic>
        <p:nvPicPr>
          <p:cNvPr id="36868" name="Picture 10" descr="47U1Df0s4195n0L3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32131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6619" name="Text Box 11"/>
          <p:cNvSpPr txBox="1">
            <a:spLocks noChangeArrowheads="1"/>
          </p:cNvSpPr>
          <p:nvPr/>
        </p:nvSpPr>
        <p:spPr bwMode="auto">
          <a:xfrm>
            <a:off x="5148263" y="4724400"/>
            <a:ext cx="381635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zh-CN" sz="4200">
                <a:solidFill>
                  <a:srgbClr val="0000CC"/>
                </a:solidFill>
              </a:rPr>
              <a:t>Lake</a:t>
            </a:r>
            <a:r>
              <a:rPr lang="en-US" altLang="zh-CN" sz="4200">
                <a:solidFill>
                  <a:srgbClr val="0000CC"/>
                </a:solidFill>
              </a:rPr>
              <a:t> </a:t>
            </a:r>
            <a:r>
              <a:rPr lang="zh-CN" altLang="zh-CN" sz="4200">
                <a:solidFill>
                  <a:srgbClr val="0000CC"/>
                </a:solidFill>
              </a:rPr>
              <a:t>Michigan</a:t>
            </a:r>
            <a:endParaRPr lang="en-US" altLang="zh-CN" sz="420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9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6" grpId="0"/>
      <p:bldP spid="1966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1" descr="thumb_2008100103195688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260350"/>
            <a:ext cx="4535488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7644" name="Text Box 12"/>
          <p:cNvSpPr txBox="1">
            <a:spLocks noChangeArrowheads="1"/>
          </p:cNvSpPr>
          <p:nvPr/>
        </p:nvSpPr>
        <p:spPr bwMode="auto">
          <a:xfrm>
            <a:off x="4860925" y="836613"/>
            <a:ext cx="34559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zh-CN" sz="4400">
                <a:solidFill>
                  <a:srgbClr val="0000CC"/>
                </a:solidFill>
              </a:rPr>
              <a:t>Lake</a:t>
            </a:r>
            <a:r>
              <a:rPr lang="en-US" altLang="zh-CN" sz="4400">
                <a:solidFill>
                  <a:srgbClr val="0000CC"/>
                </a:solidFill>
              </a:rPr>
              <a:t> </a:t>
            </a:r>
            <a:r>
              <a:rPr lang="zh-CN" altLang="zh-CN" sz="4400">
                <a:solidFill>
                  <a:srgbClr val="0000CC"/>
                </a:solidFill>
              </a:rPr>
              <a:t>Huron</a:t>
            </a:r>
            <a:endParaRPr lang="en-US" altLang="zh-CN" sz="4400">
              <a:solidFill>
                <a:srgbClr val="0000CC"/>
              </a:solidFill>
            </a:endParaRPr>
          </a:p>
        </p:txBody>
      </p:sp>
      <p:pic>
        <p:nvPicPr>
          <p:cNvPr id="37892" name="Picture 13" descr="thumb_2008100103200534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375" y="3213100"/>
            <a:ext cx="5040313" cy="334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7646" name="Text Box 14"/>
          <p:cNvSpPr txBox="1">
            <a:spLocks noChangeArrowheads="1"/>
          </p:cNvSpPr>
          <p:nvPr/>
        </p:nvSpPr>
        <p:spPr bwMode="auto">
          <a:xfrm>
            <a:off x="1116013" y="5229225"/>
            <a:ext cx="2663825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zh-CN" sz="4400">
                <a:solidFill>
                  <a:srgbClr val="0000CC"/>
                </a:solidFill>
              </a:rPr>
              <a:t>Lake</a:t>
            </a:r>
            <a:r>
              <a:rPr lang="en-US" altLang="zh-CN" sz="4400">
                <a:solidFill>
                  <a:srgbClr val="0000CC"/>
                </a:solidFill>
              </a:rPr>
              <a:t> </a:t>
            </a:r>
            <a:r>
              <a:rPr lang="zh-CN" altLang="zh-CN" sz="4400">
                <a:solidFill>
                  <a:srgbClr val="0000CC"/>
                </a:solidFill>
              </a:rPr>
              <a:t>Erie</a:t>
            </a:r>
            <a:endParaRPr lang="en-US" altLang="zh-CN" sz="4400">
              <a:solidFill>
                <a:srgbClr val="0000CC"/>
              </a:solidFill>
            </a:endParaRPr>
          </a:p>
        </p:txBody>
      </p:sp>
      <p:pic>
        <p:nvPicPr>
          <p:cNvPr id="197640" name="Picture 8" descr="087250109107651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2988" y="674688"/>
            <a:ext cx="7200900" cy="541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7641" name="Text Box 9"/>
          <p:cNvSpPr txBox="1">
            <a:spLocks noChangeArrowheads="1"/>
          </p:cNvSpPr>
          <p:nvPr/>
        </p:nvSpPr>
        <p:spPr bwMode="auto">
          <a:xfrm>
            <a:off x="2976563" y="1341438"/>
            <a:ext cx="368300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zh-CN" sz="4200">
                <a:solidFill>
                  <a:srgbClr val="0000CC"/>
                </a:solidFill>
              </a:rPr>
              <a:t>Lake</a:t>
            </a:r>
            <a:r>
              <a:rPr lang="en-US" altLang="zh-CN" sz="4200">
                <a:solidFill>
                  <a:srgbClr val="0000CC"/>
                </a:solidFill>
              </a:rPr>
              <a:t> </a:t>
            </a:r>
            <a:r>
              <a:rPr lang="zh-CN" altLang="zh-CN" sz="4200">
                <a:solidFill>
                  <a:srgbClr val="0000CC"/>
                </a:solidFill>
              </a:rPr>
              <a:t>Ontario</a:t>
            </a:r>
            <a:endParaRPr lang="en-US" altLang="zh-CN" sz="420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7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97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9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44" grpId="0"/>
      <p:bldP spid="197646" grpId="0"/>
      <p:bldP spid="1976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523" name="Group 75"/>
          <p:cNvGraphicFramePr>
            <a:graphicFrameLocks noGrp="1"/>
          </p:cNvGraphicFramePr>
          <p:nvPr>
            <p:ph sz="half" idx="2"/>
          </p:nvPr>
        </p:nvGraphicFramePr>
        <p:xfrm>
          <a:off x="323850" y="188913"/>
          <a:ext cx="8569325" cy="6541770"/>
        </p:xfrm>
        <a:graphic>
          <a:graphicData uri="http://schemas.openxmlformats.org/drawingml/2006/table">
            <a:tbl>
              <a:tblPr/>
              <a:tblGrid>
                <a:gridCol w="4033838"/>
                <a:gridCol w="4535487"/>
              </a:tblGrid>
              <a:tr h="935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Distance from east to west coast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5,500 km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8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Oceans on east and west coasts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Atlantic Ocean—east; Pacific Ocean—west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1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Population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slightly over 30 million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1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Where most Canadians live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within a few hundred kilometres of the USA border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50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Location of largest fresh water supply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the Great Lakes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535" name="Group 63"/>
          <p:cNvGraphicFramePr>
            <a:graphicFrameLocks noGrp="1"/>
          </p:cNvGraphicFramePr>
          <p:nvPr>
            <p:ph sz="half" idx="2"/>
          </p:nvPr>
        </p:nvGraphicFramePr>
        <p:xfrm>
          <a:off x="250825" y="600075"/>
          <a:ext cx="8642350" cy="5637213"/>
        </p:xfrm>
        <a:graphic>
          <a:graphicData uri="http://schemas.openxmlformats.org/drawingml/2006/table">
            <a:tbl>
              <a:tblPr/>
              <a:tblGrid>
                <a:gridCol w="3529013"/>
                <a:gridCol w="5113337"/>
              </a:tblGrid>
              <a:tr h="297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Key point about Vancouver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Canada’s warmest part / Canada’s most beautiful city / some of the oldest and most beautiful forests in the world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3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Key point about Calgary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famous for the Calgary Stampede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Key point about Thunder Bay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busy port city at the top of the Great Lakes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ma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2388" y="-52388"/>
            <a:ext cx="9196388" cy="6962776"/>
          </a:xfrm>
          <a:prstGeom prst="rect">
            <a:avLst/>
          </a:prstGeom>
          <a:solidFill>
            <a:schemeClr val="hlink">
              <a:alpha val="50195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981200" y="4343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endParaRPr kumimoji="1" lang="zh-CN" altLang="zh-CN" sz="2400" b="0">
              <a:solidFill>
                <a:schemeClr val="tx1"/>
              </a:solidFill>
            </a:endParaRPr>
          </a:p>
        </p:txBody>
      </p:sp>
      <p:pic>
        <p:nvPicPr>
          <p:cNvPr id="162820" name="Picture 4" descr="BD14868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87700" y="456406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2821" name="Picture 5" descr="BD14868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313" y="44926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2822" name="Picture 6" descr="BD14868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9338" y="506888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2823" name="Text Box 7"/>
          <p:cNvSpPr txBox="1">
            <a:spLocks noChangeArrowheads="1"/>
          </p:cNvSpPr>
          <p:nvPr/>
        </p:nvSpPr>
        <p:spPr bwMode="auto">
          <a:xfrm>
            <a:off x="244475" y="3789363"/>
            <a:ext cx="2681288" cy="701675"/>
          </a:xfrm>
          <a:prstGeom prst="rect">
            <a:avLst/>
          </a:prstGeom>
          <a:solidFill>
            <a:srgbClr val="0000FF">
              <a:alpha val="74117"/>
            </a:srgb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4000">
                <a:solidFill>
                  <a:schemeClr val="bg1"/>
                </a:solidFill>
              </a:rPr>
              <a:t>Vancouver </a:t>
            </a:r>
          </a:p>
        </p:txBody>
      </p:sp>
      <p:sp>
        <p:nvSpPr>
          <p:cNvPr id="162824" name="Text Box 8"/>
          <p:cNvSpPr txBox="1">
            <a:spLocks noChangeArrowheads="1"/>
          </p:cNvSpPr>
          <p:nvPr/>
        </p:nvSpPr>
        <p:spPr bwMode="auto">
          <a:xfrm>
            <a:off x="3254375" y="3578225"/>
            <a:ext cx="2060575" cy="701675"/>
          </a:xfrm>
          <a:prstGeom prst="rect">
            <a:avLst/>
          </a:prstGeom>
          <a:solidFill>
            <a:srgbClr val="0000FF">
              <a:alpha val="74117"/>
            </a:srgb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4000">
                <a:solidFill>
                  <a:schemeClr val="bg1"/>
                </a:solidFill>
              </a:rPr>
              <a:t>Calgary </a:t>
            </a:r>
          </a:p>
        </p:txBody>
      </p:sp>
      <p:sp>
        <p:nvSpPr>
          <p:cNvPr id="162825" name="Text Box 9"/>
          <p:cNvSpPr txBox="1">
            <a:spLocks noChangeArrowheads="1"/>
          </p:cNvSpPr>
          <p:nvPr/>
        </p:nvSpPr>
        <p:spPr bwMode="auto">
          <a:xfrm>
            <a:off x="2765425" y="5667375"/>
            <a:ext cx="2787650" cy="641350"/>
          </a:xfrm>
          <a:prstGeom prst="rect">
            <a:avLst/>
          </a:prstGeom>
          <a:solidFill>
            <a:srgbClr val="0000FF">
              <a:alpha val="74117"/>
            </a:srgb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>
                <a:solidFill>
                  <a:schemeClr val="bg1"/>
                </a:solidFill>
              </a:rPr>
              <a:t>Thunder Bay</a:t>
            </a:r>
          </a:p>
        </p:txBody>
      </p:sp>
      <p:pic>
        <p:nvPicPr>
          <p:cNvPr id="162826" name="Picture 10" descr="BD14868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551656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2827" name="Text Box 11"/>
          <p:cNvSpPr txBox="1">
            <a:spLocks noChangeArrowheads="1"/>
          </p:cNvSpPr>
          <p:nvPr/>
        </p:nvSpPr>
        <p:spPr bwMode="auto">
          <a:xfrm>
            <a:off x="6011863" y="5445125"/>
            <a:ext cx="1898650" cy="641350"/>
          </a:xfrm>
          <a:prstGeom prst="rect">
            <a:avLst/>
          </a:prstGeom>
          <a:solidFill>
            <a:srgbClr val="0000FF">
              <a:alpha val="74117"/>
            </a:srgb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>
                <a:solidFill>
                  <a:schemeClr val="bg1"/>
                </a:solidFill>
              </a:rPr>
              <a:t>Toronto </a:t>
            </a:r>
          </a:p>
        </p:txBody>
      </p:sp>
      <p:sp>
        <p:nvSpPr>
          <p:cNvPr id="162828" name="Line 12"/>
          <p:cNvSpPr>
            <a:spLocks noChangeShapeType="1"/>
          </p:cNvSpPr>
          <p:nvPr/>
        </p:nvSpPr>
        <p:spPr bwMode="auto">
          <a:xfrm>
            <a:off x="2843213" y="4652963"/>
            <a:ext cx="3313112" cy="5048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2829" name="Text Box 13"/>
          <p:cNvSpPr txBox="1">
            <a:spLocks noChangeArrowheads="1"/>
          </p:cNvSpPr>
          <p:nvPr/>
        </p:nvSpPr>
        <p:spPr bwMode="auto">
          <a:xfrm>
            <a:off x="1619250" y="908050"/>
            <a:ext cx="5689600" cy="701675"/>
          </a:xfrm>
          <a:prstGeom prst="rect">
            <a:avLst/>
          </a:prstGeom>
          <a:solidFill>
            <a:srgbClr val="99336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4000">
                <a:solidFill>
                  <a:schemeClr val="bg1"/>
                </a:solidFill>
              </a:rPr>
              <a:t>What did they see there?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6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6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6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3" grpId="0" animBg="1" autoUpdateAnimBg="0"/>
      <p:bldP spid="162824" grpId="0" animBg="1" autoUpdateAnimBg="0"/>
      <p:bldP spid="162825" grpId="0" animBg="1" autoUpdateAnimBg="0"/>
      <p:bldP spid="162827" grpId="0" animBg="1" autoUpdateAnimBg="0"/>
      <p:bldP spid="162828" grpId="0" animBg="1"/>
      <p:bldP spid="162829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ChangeArrowheads="1"/>
          </p:cNvSpPr>
          <p:nvPr>
            <p:ph type="body" idx="1"/>
          </p:nvPr>
        </p:nvSpPr>
        <p:spPr>
          <a:xfrm>
            <a:off x="4699000" y="5373688"/>
            <a:ext cx="3905250" cy="5334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Statue of Liberty</a:t>
            </a:r>
          </a:p>
        </p:txBody>
      </p:sp>
      <p:sp>
        <p:nvSpPr>
          <p:cNvPr id="231429" name="Rectangle 5"/>
          <p:cNvSpPr>
            <a:spLocks noChangeArrowheads="1"/>
          </p:cNvSpPr>
          <p:nvPr/>
        </p:nvSpPr>
        <p:spPr bwMode="auto">
          <a:xfrm>
            <a:off x="1439863" y="5308600"/>
            <a:ext cx="1403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tabLst>
                <a:tab pos="228600" algn="l"/>
              </a:tabLst>
            </a:pPr>
            <a:r>
              <a:rPr lang="en-US" altLang="zh-CN">
                <a:solidFill>
                  <a:schemeClr val="tx1"/>
                </a:solidFill>
              </a:rPr>
              <a:t>Venus</a:t>
            </a:r>
          </a:p>
        </p:txBody>
      </p:sp>
      <p:sp>
        <p:nvSpPr>
          <p:cNvPr id="231430" name="Rectangle 6"/>
          <p:cNvSpPr>
            <a:spLocks noChangeArrowheads="1"/>
          </p:cNvSpPr>
          <p:nvPr/>
        </p:nvSpPr>
        <p:spPr bwMode="auto">
          <a:xfrm>
            <a:off x="1431925" y="5949950"/>
            <a:ext cx="1555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Greece</a:t>
            </a:r>
          </a:p>
        </p:txBody>
      </p:sp>
      <p:sp>
        <p:nvSpPr>
          <p:cNvPr id="231431" name="Rectangle 7"/>
          <p:cNvSpPr>
            <a:spLocks noChangeArrowheads="1"/>
          </p:cNvSpPr>
          <p:nvPr/>
        </p:nvSpPr>
        <p:spPr bwMode="auto">
          <a:xfrm>
            <a:off x="5715000" y="5956300"/>
            <a:ext cx="1860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America</a:t>
            </a:r>
          </a:p>
        </p:txBody>
      </p:sp>
      <p:pic>
        <p:nvPicPr>
          <p:cNvPr id="231433" name="Picture 9" descr="5606363503650058eac4af5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9338" y="404813"/>
            <a:ext cx="3382962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1435" name="Picture 11" descr="cb88069abba7c993c8eaf4e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476250"/>
            <a:ext cx="276225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3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3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31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3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6" grpId="0" build="p"/>
      <p:bldP spid="231429" grpId="0"/>
      <p:bldP spid="231430" grpId="0"/>
      <p:bldP spid="2314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5" name="Rectangle 5"/>
          <p:cNvSpPr>
            <a:spLocks noChangeArrowheads="1"/>
          </p:cNvSpPr>
          <p:nvPr/>
        </p:nvSpPr>
        <p:spPr bwMode="auto">
          <a:xfrm>
            <a:off x="1692275" y="4895850"/>
            <a:ext cx="1098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tabLst>
                <a:tab pos="228600" algn="l"/>
              </a:tabLst>
            </a:pPr>
            <a:r>
              <a:rPr lang="en-US" altLang="zh-CN">
                <a:solidFill>
                  <a:schemeClr val="tx1"/>
                </a:solidFill>
              </a:rPr>
              <a:t>tulip</a:t>
            </a:r>
          </a:p>
        </p:txBody>
      </p:sp>
      <p:sp>
        <p:nvSpPr>
          <p:cNvPr id="230406" name="Rectangle 6"/>
          <p:cNvSpPr>
            <a:spLocks noChangeArrowheads="1"/>
          </p:cNvSpPr>
          <p:nvPr/>
        </p:nvSpPr>
        <p:spPr bwMode="auto">
          <a:xfrm>
            <a:off x="1403350" y="5661025"/>
            <a:ext cx="1758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Holland</a:t>
            </a:r>
          </a:p>
        </p:txBody>
      </p:sp>
      <p:pic>
        <p:nvPicPr>
          <p:cNvPr id="230413" name="Picture 13" descr="0008162a39a64f3b5243c13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4700" y="836613"/>
            <a:ext cx="4379913" cy="388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0414" name="Rectangle 14"/>
          <p:cNvSpPr>
            <a:spLocks noChangeArrowheads="1"/>
          </p:cNvSpPr>
          <p:nvPr/>
        </p:nvSpPr>
        <p:spPr bwMode="auto">
          <a:xfrm>
            <a:off x="5867400" y="4875213"/>
            <a:ext cx="13525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tabLst>
                <a:tab pos="228600" algn="l"/>
              </a:tabLst>
            </a:pPr>
            <a:r>
              <a:rPr lang="en-US" altLang="zh-CN">
                <a:solidFill>
                  <a:schemeClr val="tx1"/>
                </a:solidFill>
              </a:rPr>
              <a:t>peony</a:t>
            </a:r>
          </a:p>
        </p:txBody>
      </p:sp>
      <p:sp>
        <p:nvSpPr>
          <p:cNvPr id="230415" name="Rectangle 15"/>
          <p:cNvSpPr>
            <a:spLocks noChangeArrowheads="1"/>
          </p:cNvSpPr>
          <p:nvPr/>
        </p:nvSpPr>
        <p:spPr bwMode="auto">
          <a:xfrm>
            <a:off x="5867400" y="5661025"/>
            <a:ext cx="13779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tabLst>
                <a:tab pos="228600" algn="l"/>
              </a:tabLst>
            </a:pPr>
            <a:r>
              <a:rPr lang="en-US" altLang="zh-CN"/>
              <a:t>China</a:t>
            </a:r>
          </a:p>
        </p:txBody>
      </p:sp>
      <p:pic>
        <p:nvPicPr>
          <p:cNvPr id="230419" name="Picture 19" descr="a4a785cae68537297f3e6fd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836613"/>
            <a:ext cx="4321175" cy="388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3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3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30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30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5" grpId="0"/>
      <p:bldP spid="230406" grpId="0"/>
      <p:bldP spid="230414" grpId="0"/>
      <p:bldP spid="2304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474" name="Picture 2" descr="http://www.ivsky.com/Photo/OriginalImages/ShengwuShijie/yeshengdongwu/daishu_051117/016.jpg"/>
          <p:cNvPicPr>
            <a:picLocks noChangeAspect="1" noChangeArrowheads="1"/>
          </p:cNvPicPr>
          <p:nvPr>
            <p:ph type="body" idx="1"/>
          </p:nvPr>
        </p:nvPicPr>
        <p:blipFill>
          <a:blip r:embed="rId2" r:link="rId3" cstate="print"/>
          <a:srcRect/>
          <a:stretch>
            <a:fillRect/>
          </a:stretch>
        </p:blipFill>
        <p:spPr>
          <a:xfrm>
            <a:off x="395288" y="476250"/>
            <a:ext cx="3532187" cy="4645025"/>
          </a:xfrm>
        </p:spPr>
      </p:pic>
      <p:pic>
        <p:nvPicPr>
          <p:cNvPr id="233475" name="Picture 3" descr="http://travelguide.sunnychina.com/scenic_images/11/20065914290307.jpg"/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4859338" y="444500"/>
            <a:ext cx="3409950" cy="456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5295900" y="5092700"/>
            <a:ext cx="2660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tabLst>
                <a:tab pos="228600" algn="l"/>
              </a:tabLst>
            </a:pPr>
            <a:r>
              <a:rPr lang="en-US" altLang="zh-CN">
                <a:solidFill>
                  <a:schemeClr val="tx1"/>
                </a:solidFill>
              </a:rPr>
              <a:t>maple leaves</a:t>
            </a:r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1258888" y="5164138"/>
            <a:ext cx="2038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tabLst>
                <a:tab pos="228600" algn="l"/>
              </a:tabLst>
            </a:pPr>
            <a:r>
              <a:rPr lang="en-US" altLang="zh-CN">
                <a:solidFill>
                  <a:schemeClr val="tx1"/>
                </a:solidFill>
              </a:rPr>
              <a:t>kangaroo</a:t>
            </a:r>
          </a:p>
        </p:txBody>
      </p:sp>
      <p:sp>
        <p:nvSpPr>
          <p:cNvPr id="233478" name="Rectangle 6"/>
          <p:cNvSpPr>
            <a:spLocks noChangeArrowheads="1"/>
          </p:cNvSpPr>
          <p:nvPr/>
        </p:nvSpPr>
        <p:spPr bwMode="auto">
          <a:xfrm>
            <a:off x="1263650" y="5805488"/>
            <a:ext cx="2012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Australia</a:t>
            </a: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5816600" y="5805488"/>
            <a:ext cx="1708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Canada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3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3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33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3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6" grpId="0"/>
      <p:bldP spid="233477" grpId="0"/>
      <p:bldP spid="233478" grpId="0"/>
      <p:bldP spid="23347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>
            <p:ph type="body" idx="1"/>
          </p:nvPr>
        </p:nvSpPr>
        <p:spPr>
          <a:xfrm>
            <a:off x="468313" y="366713"/>
            <a:ext cx="7772400" cy="6230937"/>
          </a:xfrm>
        </p:spPr>
        <p:txBody>
          <a:bodyPr>
            <a:spAutoFit/>
          </a:bodyPr>
          <a:lstStyle/>
          <a:p>
            <a:pPr marL="609600" indent="-609600" eaLnBrk="1" hangingPunct="1">
              <a:lnSpc>
                <a:spcPct val="105000"/>
              </a:lnSpc>
              <a:buFontTx/>
              <a:buNone/>
            </a:pPr>
            <a:r>
              <a:rPr lang="zh-CN" altLang="en-US" sz="3600" b="1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zh-CN" altLang="zh-CN" sz="3600" b="1" dirty="0" smtClean="0">
                <a:solidFill>
                  <a:srgbClr val="0000CC"/>
                </a:solidFill>
                <a:latin typeface="Times New Roman" pitchFamily="18" charset="0"/>
              </a:rPr>
              <a:t>What is the capital of Canada?</a:t>
            </a:r>
          </a:p>
          <a:p>
            <a:pPr marL="609600" indent="-609600" eaLnBrk="1" hangingPunct="1">
              <a:lnSpc>
                <a:spcPct val="105000"/>
              </a:lnSpc>
              <a:buFontTx/>
              <a:buNone/>
            </a:pPr>
            <a:r>
              <a:rPr lang="zh-CN" altLang="zh-CN" sz="3600" b="1" dirty="0" smtClean="0">
                <a:latin typeface="Times New Roman" pitchFamily="18" charset="0"/>
              </a:rPr>
              <a:t>A. </a:t>
            </a:r>
            <a:r>
              <a:rPr lang="zh-CN" altLang="zh-CN" sz="3600" b="1" dirty="0" smtClean="0">
                <a:solidFill>
                  <a:schemeClr val="bg1"/>
                </a:solidFill>
                <a:latin typeface="Times New Roman" pitchFamily="18" charset="0"/>
              </a:rPr>
              <a:t>                            </a:t>
            </a: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</a:rPr>
              <a:t>   </a:t>
            </a:r>
            <a:r>
              <a:rPr lang="zh-CN" altLang="zh-CN" sz="3600" b="1" dirty="0" smtClean="0">
                <a:latin typeface="Times New Roman" pitchFamily="18" charset="0"/>
              </a:rPr>
              <a:t>B. </a:t>
            </a:r>
          </a:p>
          <a:p>
            <a:pPr marL="609600" indent="-609600" eaLnBrk="1" hangingPunct="1">
              <a:lnSpc>
                <a:spcPct val="105000"/>
              </a:lnSpc>
              <a:buFontTx/>
              <a:buNone/>
            </a:pPr>
            <a:endParaRPr lang="zh-CN" altLang="zh-CN" sz="3600" b="1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 marL="609600" indent="-609600" eaLnBrk="1" hangingPunct="1">
              <a:lnSpc>
                <a:spcPct val="105000"/>
              </a:lnSpc>
              <a:buFontTx/>
              <a:buNone/>
            </a:pPr>
            <a:endParaRPr lang="zh-CN" altLang="zh-CN" sz="3600" b="1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 marL="609600" indent="-609600" eaLnBrk="1" hangingPunct="1">
              <a:lnSpc>
                <a:spcPct val="105000"/>
              </a:lnSpc>
              <a:buFontTx/>
              <a:buNone/>
            </a:pPr>
            <a:r>
              <a:rPr lang="zh-CN" altLang="zh-CN" sz="4000" b="1" dirty="0" smtClean="0">
                <a:solidFill>
                  <a:srgbClr val="FF3300"/>
                </a:solidFill>
                <a:latin typeface="Times New Roman" pitchFamily="18" charset="0"/>
              </a:rPr>
              <a:t>    </a:t>
            </a:r>
            <a:r>
              <a:rPr lang="en-US" altLang="zh-CN" sz="4000" b="1" dirty="0" smtClean="0">
                <a:solidFill>
                  <a:srgbClr val="FF3300"/>
                </a:solidFill>
                <a:latin typeface="Times New Roman" pitchFamily="18" charset="0"/>
              </a:rPr>
              <a:t>   </a:t>
            </a:r>
            <a:r>
              <a:rPr lang="zh-CN" altLang="zh-CN" sz="3600" b="1" dirty="0" smtClean="0">
                <a:latin typeface="Times New Roman" pitchFamily="18" charset="0"/>
              </a:rPr>
              <a:t>Vancouver                </a:t>
            </a:r>
            <a:r>
              <a:rPr lang="en-US" altLang="zh-CN" sz="3600" b="1" dirty="0" smtClean="0">
                <a:latin typeface="Times New Roman" pitchFamily="18" charset="0"/>
              </a:rPr>
              <a:t>      </a:t>
            </a:r>
            <a:r>
              <a:rPr lang="zh-CN" altLang="zh-CN" sz="3600" b="1" dirty="0" smtClean="0">
                <a:latin typeface="Times New Roman" pitchFamily="18" charset="0"/>
              </a:rPr>
              <a:t>Toronto</a:t>
            </a:r>
          </a:p>
          <a:p>
            <a:pPr marL="609600" indent="-609600" eaLnBrk="1" hangingPunct="1">
              <a:lnSpc>
                <a:spcPct val="105000"/>
              </a:lnSpc>
              <a:buFontTx/>
              <a:buNone/>
            </a:pPr>
            <a:r>
              <a:rPr lang="zh-CN" altLang="zh-CN" sz="3600" b="1" dirty="0" smtClean="0">
                <a:latin typeface="Times New Roman" pitchFamily="18" charset="0"/>
              </a:rPr>
              <a:t>C. </a:t>
            </a:r>
            <a:r>
              <a:rPr lang="en-US" altLang="zh-CN" sz="3600" b="1" dirty="0" smtClean="0">
                <a:latin typeface="Times New Roman" pitchFamily="18" charset="0"/>
              </a:rPr>
              <a:t>                               </a:t>
            </a:r>
            <a:r>
              <a:rPr lang="zh-CN" altLang="zh-CN" sz="3600" b="1" dirty="0" smtClean="0">
                <a:latin typeface="Times New Roman" pitchFamily="18" charset="0"/>
              </a:rPr>
              <a:t>D.</a:t>
            </a:r>
          </a:p>
          <a:p>
            <a:pPr marL="609600" indent="-609600" eaLnBrk="1" hangingPunct="1">
              <a:lnSpc>
                <a:spcPct val="105000"/>
              </a:lnSpc>
              <a:buFontTx/>
              <a:buNone/>
            </a:pPr>
            <a:endParaRPr lang="zh-CN" altLang="zh-CN" sz="3600" b="1" dirty="0" smtClean="0">
              <a:latin typeface="Times New Roman" pitchFamily="18" charset="0"/>
            </a:endParaRPr>
          </a:p>
          <a:p>
            <a:pPr marL="609600" indent="-609600" eaLnBrk="1" hangingPunct="1">
              <a:lnSpc>
                <a:spcPct val="105000"/>
              </a:lnSpc>
              <a:buFontTx/>
              <a:buNone/>
            </a:pPr>
            <a:endParaRPr lang="zh-CN" altLang="zh-CN" sz="3600" b="1" dirty="0" smtClean="0">
              <a:latin typeface="Times New Roman" pitchFamily="18" charset="0"/>
            </a:endParaRPr>
          </a:p>
          <a:p>
            <a:pPr marL="609600" indent="-609600" eaLnBrk="1" hangingPunct="1">
              <a:lnSpc>
                <a:spcPct val="105000"/>
              </a:lnSpc>
              <a:buFontTx/>
              <a:buNone/>
            </a:pPr>
            <a:r>
              <a:rPr lang="zh-CN" altLang="zh-CN" sz="3600" b="1" dirty="0" smtClean="0">
                <a:latin typeface="Times New Roman" pitchFamily="18" charset="0"/>
              </a:rPr>
              <a:t>    </a:t>
            </a:r>
            <a:r>
              <a:rPr lang="en-US" altLang="zh-CN" sz="3600" b="1" dirty="0" smtClean="0">
                <a:latin typeface="Times New Roman" pitchFamily="18" charset="0"/>
              </a:rPr>
              <a:t>    </a:t>
            </a:r>
            <a:r>
              <a:rPr lang="zh-CN" altLang="zh-CN" sz="3600" b="1" dirty="0" smtClean="0">
                <a:latin typeface="Times New Roman" pitchFamily="18" charset="0"/>
              </a:rPr>
              <a:t>Calgary                      </a:t>
            </a:r>
            <a:r>
              <a:rPr lang="en-US" altLang="zh-CN" sz="3600" b="1" dirty="0" smtClean="0">
                <a:latin typeface="Times New Roman" pitchFamily="18" charset="0"/>
              </a:rPr>
              <a:t>     </a:t>
            </a:r>
            <a:r>
              <a:rPr lang="zh-CN" altLang="zh-CN" sz="3600" b="1" dirty="0" smtClean="0">
                <a:latin typeface="Times New Roman" pitchFamily="18" charset="0"/>
              </a:rPr>
              <a:t>Ottawa</a:t>
            </a:r>
          </a:p>
        </p:txBody>
      </p:sp>
      <p:pic>
        <p:nvPicPr>
          <p:cNvPr id="20483" name="Picture 3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4575" y="1158875"/>
            <a:ext cx="3205163" cy="198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 descr="toronto_cityhall"/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1288" y="1158875"/>
            <a:ext cx="3216275" cy="215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5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725" y="3822700"/>
            <a:ext cx="3240088" cy="215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Picture 6"/>
          <p:cNvPicPr preferRelativeResize="0"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6013" y="3895725"/>
            <a:ext cx="3219450" cy="206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1" name="Picture 1033" descr="bcfa1dc8750b340f7f3e6fb3"/>
          <p:cNvPicPr preferRelativeResize="0"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00563" y="3895725"/>
            <a:ext cx="738187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>
            <p:ph type="body" idx="1"/>
          </p:nvPr>
        </p:nvSpPr>
        <p:spPr>
          <a:xfrm>
            <a:off x="250825" y="228600"/>
            <a:ext cx="8893175" cy="66294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zh-CN" altLang="en-US" sz="3600" b="1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zh-CN" altLang="zh-CN" sz="3600" b="1" dirty="0" smtClean="0">
                <a:solidFill>
                  <a:srgbClr val="0000CC"/>
                </a:solidFill>
                <a:latin typeface="Times New Roman" pitchFamily="18" charset="0"/>
              </a:rPr>
              <a:t>What is the national animal of Canada?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3600" b="1" dirty="0" smtClean="0">
                <a:latin typeface="Times New Roman" pitchFamily="18" charset="0"/>
              </a:rPr>
              <a:t>A.</a:t>
            </a:r>
            <a:r>
              <a:rPr lang="zh-CN" altLang="zh-CN" sz="3600" b="1" dirty="0" smtClean="0">
                <a:latin typeface="Times New Roman" pitchFamily="18" charset="0"/>
              </a:rPr>
              <a:t>                                B.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zh-CN" altLang="zh-CN" sz="3600" b="1" dirty="0" smtClean="0">
              <a:latin typeface="Times New Roman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zh-CN" altLang="zh-CN" b="1" dirty="0" smtClean="0">
              <a:latin typeface="Times New Roman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zh-CN" altLang="zh-CN" b="1" dirty="0" smtClean="0">
                <a:latin typeface="Times New Roman" pitchFamily="18" charset="0"/>
              </a:rPr>
              <a:t>   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zh-CN" altLang="zh-CN" b="1" dirty="0" smtClean="0">
                <a:latin typeface="Times New Roman" pitchFamily="18" charset="0"/>
              </a:rPr>
              <a:t>    </a:t>
            </a:r>
            <a:r>
              <a:rPr lang="en-US" altLang="zh-CN" b="1" dirty="0" smtClean="0">
                <a:latin typeface="Times New Roman" pitchFamily="18" charset="0"/>
              </a:rPr>
              <a:t>    </a:t>
            </a:r>
            <a:r>
              <a:rPr lang="zh-CN" altLang="zh-CN" sz="3600" b="1" dirty="0" smtClean="0">
                <a:latin typeface="Times New Roman" pitchFamily="18" charset="0"/>
              </a:rPr>
              <a:t>Beaver                          Grizzly bear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zh-CN" altLang="zh-CN" sz="3600" b="1" dirty="0" smtClean="0">
                <a:latin typeface="Times New Roman" pitchFamily="18" charset="0"/>
              </a:rPr>
              <a:t>C.                                D.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zh-CN" altLang="zh-CN" sz="3600" b="1" dirty="0" smtClean="0">
              <a:latin typeface="Times New Roman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zh-CN" altLang="zh-CN" sz="3600" b="1" dirty="0" smtClean="0">
              <a:latin typeface="Times New Roman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zh-CN" altLang="zh-CN" sz="3600" b="1" dirty="0" smtClean="0">
                <a:latin typeface="Times New Roman" pitchFamily="18" charset="0"/>
              </a:rPr>
              <a:t>  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zh-CN" altLang="zh-CN" sz="3600" b="1" dirty="0" smtClean="0">
                <a:latin typeface="Times New Roman" pitchFamily="18" charset="0"/>
              </a:rPr>
              <a:t>    </a:t>
            </a:r>
            <a:r>
              <a:rPr lang="en-US" altLang="zh-CN" sz="3600" b="1" dirty="0" smtClean="0">
                <a:latin typeface="Times New Roman" pitchFamily="18" charset="0"/>
              </a:rPr>
              <a:t>   </a:t>
            </a:r>
            <a:r>
              <a:rPr lang="zh-CN" altLang="zh-CN" sz="3600" b="1" dirty="0" smtClean="0">
                <a:latin typeface="Times New Roman" pitchFamily="18" charset="0"/>
              </a:rPr>
              <a:t>Polar bear                      Penguin</a:t>
            </a:r>
            <a:endParaRPr lang="en-US" altLang="zh-CN" sz="3600" b="1" dirty="0" smtClean="0">
              <a:latin typeface="Times New Roman" pitchFamily="18" charset="0"/>
            </a:endParaRPr>
          </a:p>
        </p:txBody>
      </p:sp>
      <p:pic>
        <p:nvPicPr>
          <p:cNvPr id="21507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3716338"/>
            <a:ext cx="3240087" cy="223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4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0113" y="908050"/>
            <a:ext cx="3240087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5" descr="Shenwu_Qie_010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825" y="3716338"/>
            <a:ext cx="3167063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8" descr="index_04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3800" y="908050"/>
            <a:ext cx="3240088" cy="214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8" descr="bcfa1dc8750b340f7f3e6fb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388" y="836613"/>
            <a:ext cx="738187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>
            <p:ph type="body" idx="1"/>
          </p:nvPr>
        </p:nvSpPr>
        <p:spPr>
          <a:xfrm>
            <a:off x="683568" y="404664"/>
            <a:ext cx="8135937" cy="54864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zh-CN" altLang="zh-CN" sz="3600" b="1" dirty="0" smtClean="0">
                <a:solidFill>
                  <a:srgbClr val="0000CC"/>
                </a:solidFill>
                <a:latin typeface="Times New Roman" pitchFamily="18" charset="0"/>
              </a:rPr>
              <a:t>What </a:t>
            </a:r>
            <a:r>
              <a:rPr lang="zh-CN" altLang="zh-CN" sz="3600" b="1" dirty="0" smtClean="0">
                <a:solidFill>
                  <a:srgbClr val="0000CC"/>
                </a:solidFill>
                <a:latin typeface="Times New Roman" pitchFamily="18" charset="0"/>
              </a:rPr>
              <a:t>is the </a:t>
            </a:r>
            <a:r>
              <a:rPr lang="en-US" altLang="zh-CN" sz="3600" b="1" dirty="0" smtClean="0">
                <a:solidFill>
                  <a:srgbClr val="0000CC"/>
                </a:solidFill>
                <a:latin typeface="Times New Roman" pitchFamily="18" charset="0"/>
              </a:rPr>
              <a:t>Canadian leader </a:t>
            </a:r>
            <a:r>
              <a:rPr lang="zh-CN" altLang="zh-CN" sz="3600" b="1" dirty="0" smtClean="0">
                <a:solidFill>
                  <a:srgbClr val="0000CC"/>
                </a:solidFill>
                <a:latin typeface="Times New Roman" pitchFamily="18" charset="0"/>
              </a:rPr>
              <a:t>called?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3600" b="1" dirty="0" smtClean="0">
                <a:latin typeface="Times New Roman" pitchFamily="18" charset="0"/>
              </a:rPr>
              <a:t>    A. </a:t>
            </a:r>
            <a:r>
              <a:rPr lang="zh-CN" altLang="zh-CN" sz="3600" b="1" dirty="0" smtClean="0">
                <a:latin typeface="Times New Roman" pitchFamily="18" charset="0"/>
              </a:rPr>
              <a:t>President</a:t>
            </a:r>
            <a:r>
              <a:rPr lang="en-US" altLang="zh-CN" sz="3600" b="1" dirty="0" smtClean="0">
                <a:latin typeface="Times New Roman" pitchFamily="18" charset="0"/>
              </a:rPr>
              <a:t>.</a:t>
            </a:r>
            <a:endParaRPr lang="zh-CN" altLang="zh-CN" sz="3600" b="1" dirty="0" smtClean="0">
              <a:latin typeface="Times New Roman" pitchFamily="18" charset="0"/>
            </a:endParaRPr>
          </a:p>
          <a:p>
            <a:pPr marL="609600" indent="-609600" eaLnBrk="1" hangingPunct="1">
              <a:buFontTx/>
              <a:buNone/>
            </a:pPr>
            <a:r>
              <a:rPr lang="en-US" altLang="zh-CN" sz="3600" b="1" dirty="0" smtClean="0">
                <a:latin typeface="Times New Roman" pitchFamily="18" charset="0"/>
              </a:rPr>
              <a:t>    </a:t>
            </a:r>
            <a:r>
              <a:rPr lang="zh-CN" altLang="zh-CN" sz="3600" b="1" dirty="0" smtClean="0">
                <a:latin typeface="Times New Roman" pitchFamily="18" charset="0"/>
              </a:rPr>
              <a:t>B</a:t>
            </a:r>
            <a:r>
              <a:rPr lang="en-US" altLang="zh-CN" sz="3600" b="1" dirty="0" smtClean="0">
                <a:latin typeface="Times New Roman" pitchFamily="18" charset="0"/>
              </a:rPr>
              <a:t>. </a:t>
            </a:r>
            <a:r>
              <a:rPr lang="zh-CN" altLang="zh-CN" sz="3600" b="1" dirty="0" smtClean="0">
                <a:latin typeface="Times New Roman" pitchFamily="18" charset="0"/>
              </a:rPr>
              <a:t>Prime Minister</a:t>
            </a:r>
            <a:r>
              <a:rPr lang="en-US" altLang="zh-CN" sz="3600" b="1" dirty="0" smtClean="0">
                <a:latin typeface="Times New Roman" pitchFamily="18" charset="0"/>
              </a:rPr>
              <a:t>.</a:t>
            </a:r>
            <a:endParaRPr lang="zh-CN" altLang="zh-CN" sz="3600" b="1" dirty="0" smtClean="0">
              <a:latin typeface="Times New Roman" pitchFamily="18" charset="0"/>
            </a:endParaRPr>
          </a:p>
          <a:p>
            <a:pPr marL="609600" indent="-609600" eaLnBrk="1" hangingPunct="1">
              <a:buFontTx/>
              <a:buNone/>
            </a:pPr>
            <a:r>
              <a:rPr lang="en-US" altLang="zh-CN" sz="3600" b="1" dirty="0" smtClean="0">
                <a:latin typeface="Times New Roman" pitchFamily="18" charset="0"/>
              </a:rPr>
              <a:t>    C. Governor.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3600" b="1" dirty="0" smtClean="0">
                <a:latin typeface="Times New Roman" pitchFamily="18" charset="0"/>
              </a:rPr>
              <a:t>    D. King</a:t>
            </a:r>
            <a:r>
              <a:rPr lang="en-US" altLang="zh-CN" sz="3600" b="1" dirty="0" smtClean="0">
                <a:latin typeface="Times New Roman" pitchFamily="18" charset="0"/>
              </a:rPr>
              <a:t>.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3600" b="1" dirty="0" smtClean="0">
                <a:latin typeface="Times New Roman" pitchFamily="18" charset="0"/>
              </a:rPr>
              <a:t>http://v.youku.com/v_show/id_XMTUzNzA1MjAwNA==.html</a:t>
            </a:r>
          </a:p>
          <a:p>
            <a:pPr marL="609600" indent="-609600" eaLnBrk="1" hangingPunct="1">
              <a:buFontTx/>
              <a:buNone/>
            </a:pPr>
            <a:endParaRPr lang="en-US" altLang="zh-CN" sz="3600" b="1" dirty="0" smtClean="0">
              <a:latin typeface="Times New Roman" pitchFamily="18" charset="0"/>
            </a:endParaRPr>
          </a:p>
          <a:p>
            <a:pPr marL="609600" indent="-609600" eaLnBrk="1" hangingPunct="1">
              <a:buFontTx/>
              <a:buNone/>
            </a:pPr>
            <a:endParaRPr lang="en-US" altLang="zh-CN" sz="3600" b="1" dirty="0" smtClean="0">
              <a:latin typeface="Times New Roman" pitchFamily="18" charset="0"/>
            </a:endParaRPr>
          </a:p>
          <a:p>
            <a:pPr marL="609600" indent="-609600" eaLnBrk="1" hangingPunct="1">
              <a:buFontTx/>
              <a:buNone/>
            </a:pPr>
            <a:endParaRPr lang="en-US" altLang="zh-CN" sz="3600" b="1" dirty="0" smtClean="0">
              <a:latin typeface="Times New Roman" pitchFamily="18" charset="0"/>
            </a:endParaRPr>
          </a:p>
        </p:txBody>
      </p:sp>
      <p:pic>
        <p:nvPicPr>
          <p:cNvPr id="22531" name="Picture 6" descr="加拿大首相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4221088"/>
            <a:ext cx="3505200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7" descr="英国女王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4221088"/>
            <a:ext cx="3816350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5106" name="Picture 2" descr="bcfa1dc8750b340f7f3e6fb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2988" y="1846263"/>
            <a:ext cx="738187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D:\素材\图片\加拿大\map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514600" y="3200400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kumimoji="1" lang="zh-CN" altLang="zh-CN" sz="2400" b="0">
              <a:solidFill>
                <a:schemeClr val="tx1"/>
              </a:solidFill>
            </a:endParaRPr>
          </a:p>
        </p:txBody>
      </p:sp>
      <p:sp>
        <p:nvSpPr>
          <p:cNvPr id="34820" name="AutoShape 5"/>
          <p:cNvSpPr>
            <a:spLocks noChangeArrowheads="1"/>
          </p:cNvSpPr>
          <p:nvPr/>
        </p:nvSpPr>
        <p:spPr bwMode="auto">
          <a:xfrm rot="10775305">
            <a:off x="4191000" y="3200400"/>
            <a:ext cx="382588" cy="457200"/>
          </a:xfrm>
          <a:custGeom>
            <a:avLst/>
            <a:gdLst>
              <a:gd name="T0" fmla="*/ 5754106 w 21600"/>
              <a:gd name="T1" fmla="*/ 4838700 h 21600"/>
              <a:gd name="T2" fmla="*/ 3388277 w 21600"/>
              <a:gd name="T3" fmla="*/ 9677399 h 21600"/>
              <a:gd name="T4" fmla="*/ 1022449 w 21600"/>
              <a:gd name="T5" fmla="*/ 4838700 h 21600"/>
              <a:gd name="T6" fmla="*/ 338827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5059 w 21600"/>
              <a:gd name="T13" fmla="*/ 5059 h 21600"/>
              <a:gd name="T14" fmla="*/ 16541 w 21600"/>
              <a:gd name="T15" fmla="*/ 1654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6517" y="21600"/>
                </a:lnTo>
                <a:lnTo>
                  <a:pt x="15083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4821" name="Picture 6" descr="F:\PFiles\MSOffice\Clipart\standard\stddir3\NA01530_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2514600"/>
            <a:ext cx="457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2" name="Picture 7" descr="F:\PFiles\MSOffice\Clipart\standard\stddir3\NA01534_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2590800"/>
            <a:ext cx="304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3" name="Picture 8" descr="F:\PFiles\MSOffice\Clipart\standard\stddir3\NA01533_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0" y="3733800"/>
            <a:ext cx="38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4" name="Picture 9" descr="F:\PFiles\MSOffice\Clipart\standard\stddir3\NA01532_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0" y="4114800"/>
            <a:ext cx="381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5" name="Picture 10" descr="F:\PFiles\MSOffice\Clipart\standard\stddir3\NA01527_.w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00400" y="2438400"/>
            <a:ext cx="457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6" name="Picture 11" descr="F:\PFiles\MSOffice\Clipart\standard\stddir3\NA01588_.wm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114800" y="4267200"/>
            <a:ext cx="242888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7" name="Picture 12" descr="F:\PFiles\MSOffice\Clipart\standard\stddir1\AN02610_.wm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924800" y="38100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8" name="Picture 13" descr="F:\PFiles\MSOffice\Clipart\standard\stddir1\AN02611_.wm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924800" y="4114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9" name="Picture 14" descr="F:\PFiles\MSOffice\Clipart\standard\stddir1\AN02612_.wmf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371600" y="30480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30" name="Picture 15" descr="F:\PFiles\MSOffice\Clipart\standard\stddir1\AN02613_.wmf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371600" y="38100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31" name="Picture 16" descr="F:\PFiles\MSOffice\Clipart\standard\stddir1\AN02612_.wmf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219200" y="4267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32" name="Picture 17" descr="F:\PFiles\MSOffice\Clipart\standard\stddir1\AN02613_.wmf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90600" y="34290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33" name="Picture 18" descr="F:\PFiles\MSOffice\Clipart\standard\stddir3\NA01534_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3276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34" name="Picture 19" descr="F:\PFiles\MSOffice\Clipart\standard\stddir3\NA01530_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200400"/>
            <a:ext cx="457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35" name="Picture 20" descr="F:\PFiles\MSOffice\Clipart\standard\stddir3\NA01532_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3733800"/>
            <a:ext cx="381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36" name="Picture 21" descr="F:\PFiles\MSOffice\Clipart\standard\stddir3\NA01533_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90800" y="4038600"/>
            <a:ext cx="38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37" name="Picture 22" descr="F:\PFiles\MSOffice\Clipart\standard\stddir3\NA01532_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43400" y="2514600"/>
            <a:ext cx="381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38" name="Picture 23" descr="F:\PFiles\MSOffice\Clipart\standard\stddir1\BD00122_.WM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52600" y="4343400"/>
            <a:ext cx="381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39" name="Picture 24" descr="F:\PFiles\MSOffice\Clipart\standard\stddir2\BD08051_.WM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05000" y="3048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40" name="Picture 25" descr="F:\PFiles\MSOffice\Clipart\standard\stddir2\BD08054_.WMF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981200" y="396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41" name="Picture 26" descr="F:\PFiles\MSOffice\Clipart\standard\stddir2\BD08056_.WMF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981200" y="3505200"/>
            <a:ext cx="304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42" name="Picture 27" descr="C:\Program Files\Microsoft Office\Clipart\Pub60Cor\NA00042_.WMF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905000" y="2438400"/>
            <a:ext cx="2968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43" name="Picture 29" descr="F:\PFiles\MSOffice\Clipart\standard\stddir3\NA01530_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828800"/>
            <a:ext cx="22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44" name="Picture 30" descr="F:\PFiles\MSOffice\Clipart\standard\stddir3\NA01530_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4114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45" name="Picture 31" descr="F:\PFiles\MSOffice\Clipart\standard\stddir1\AN02611_.wm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24000" y="35052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46" name="Picture 32" descr="F:\PFiles\MSOffice\Clipart\standard\stddir1\AN02610_.wm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47800" y="2743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47" name="Picture 33" descr="F:\PFiles\MSOffice\Clipart\standard\stddir3\NA01588_.wm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00600" y="3962400"/>
            <a:ext cx="4572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48" name="Picture 34" descr="F:\PFiles\MSOffice\Clipart\standard\stddir3\NA01530_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3505200"/>
            <a:ext cx="457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49" name="Picture 35" descr="F:\PFiles\MSOffice\Clipart\standard\stddir3\NA01530_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29718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50" name="Picture 36" descr="F:\PFiles\MSOffice\Clipart\standard\stddir3\NA01530_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828800"/>
            <a:ext cx="22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51" name="AutoShape 37"/>
          <p:cNvSpPr>
            <a:spLocks noChangeArrowheads="1"/>
          </p:cNvSpPr>
          <p:nvPr/>
        </p:nvSpPr>
        <p:spPr bwMode="auto">
          <a:xfrm rot="10775305">
            <a:off x="2819400" y="3581400"/>
            <a:ext cx="382588" cy="457200"/>
          </a:xfrm>
          <a:custGeom>
            <a:avLst/>
            <a:gdLst>
              <a:gd name="T0" fmla="*/ 5754106 w 21600"/>
              <a:gd name="T1" fmla="*/ 4838700 h 21600"/>
              <a:gd name="T2" fmla="*/ 3388277 w 21600"/>
              <a:gd name="T3" fmla="*/ 9677399 h 21600"/>
              <a:gd name="T4" fmla="*/ 1022449 w 21600"/>
              <a:gd name="T5" fmla="*/ 4838700 h 21600"/>
              <a:gd name="T6" fmla="*/ 338827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5059 w 21600"/>
              <a:gd name="T13" fmla="*/ 5059 h 21600"/>
              <a:gd name="T14" fmla="*/ 16541 w 21600"/>
              <a:gd name="T15" fmla="*/ 1654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6517" y="21600"/>
                </a:lnTo>
                <a:lnTo>
                  <a:pt x="15083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52" name="AutoShape 39"/>
          <p:cNvSpPr>
            <a:spLocks noChangeArrowheads="1"/>
          </p:cNvSpPr>
          <p:nvPr/>
        </p:nvSpPr>
        <p:spPr bwMode="auto">
          <a:xfrm rot="10775305">
            <a:off x="4494213" y="4267200"/>
            <a:ext cx="228600" cy="381000"/>
          </a:xfrm>
          <a:custGeom>
            <a:avLst/>
            <a:gdLst>
              <a:gd name="T0" fmla="*/ 2054320 w 21600"/>
              <a:gd name="T1" fmla="*/ 3360208 h 21600"/>
              <a:gd name="T2" fmla="*/ 1209675 w 21600"/>
              <a:gd name="T3" fmla="*/ 6720416 h 21600"/>
              <a:gd name="T4" fmla="*/ 365030 w 21600"/>
              <a:gd name="T5" fmla="*/ 3360208 h 21600"/>
              <a:gd name="T6" fmla="*/ 120967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5059 w 21600"/>
              <a:gd name="T13" fmla="*/ 5059 h 21600"/>
              <a:gd name="T14" fmla="*/ 16541 w 21600"/>
              <a:gd name="T15" fmla="*/ 1654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6517" y="21600"/>
                </a:lnTo>
                <a:lnTo>
                  <a:pt x="15083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53" name="AutoShape 40"/>
          <p:cNvSpPr>
            <a:spLocks noChangeArrowheads="1"/>
          </p:cNvSpPr>
          <p:nvPr/>
        </p:nvSpPr>
        <p:spPr bwMode="auto">
          <a:xfrm rot="10775305">
            <a:off x="2209800" y="4343400"/>
            <a:ext cx="304800" cy="457200"/>
          </a:xfrm>
          <a:custGeom>
            <a:avLst/>
            <a:gdLst>
              <a:gd name="T0" fmla="*/ 3652124 w 21600"/>
              <a:gd name="T1" fmla="*/ 4838700 h 21600"/>
              <a:gd name="T2" fmla="*/ 2150533 w 21600"/>
              <a:gd name="T3" fmla="*/ 9677399 h 21600"/>
              <a:gd name="T4" fmla="*/ 648942 w 21600"/>
              <a:gd name="T5" fmla="*/ 4838700 h 21600"/>
              <a:gd name="T6" fmla="*/ 215053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5059 w 21600"/>
              <a:gd name="T13" fmla="*/ 5059 h 21600"/>
              <a:gd name="T14" fmla="*/ 16541 w 21600"/>
              <a:gd name="T15" fmla="*/ 1654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6517" y="21600"/>
                </a:lnTo>
                <a:lnTo>
                  <a:pt x="15083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54" name="Rectangle 41"/>
          <p:cNvSpPr>
            <a:spLocks noChangeArrowheads="1"/>
          </p:cNvSpPr>
          <p:nvPr/>
        </p:nvSpPr>
        <p:spPr bwMode="auto">
          <a:xfrm>
            <a:off x="2819400" y="2057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kumimoji="1" lang="zh-CN" altLang="zh-CN" sz="2400" b="0">
              <a:solidFill>
                <a:schemeClr val="tx1"/>
              </a:solidFill>
            </a:endParaRPr>
          </a:p>
        </p:txBody>
      </p:sp>
      <p:pic>
        <p:nvPicPr>
          <p:cNvPr id="16426" name="Picture 42" descr="C:\My Documents\未命名.bmp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79388" y="5157788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27" name="Text Box 43"/>
          <p:cNvSpPr txBox="1">
            <a:spLocks noChangeArrowheads="1"/>
          </p:cNvSpPr>
          <p:nvPr/>
        </p:nvSpPr>
        <p:spPr bwMode="auto">
          <a:xfrm>
            <a:off x="838200" y="5105400"/>
            <a:ext cx="2406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fresh water</a:t>
            </a:r>
          </a:p>
        </p:txBody>
      </p:sp>
      <p:sp>
        <p:nvSpPr>
          <p:cNvPr id="16428" name="Rectangle 44"/>
          <p:cNvSpPr>
            <a:spLocks noChangeArrowheads="1"/>
          </p:cNvSpPr>
          <p:nvPr/>
        </p:nvSpPr>
        <p:spPr bwMode="auto">
          <a:xfrm>
            <a:off x="3276600" y="5084763"/>
            <a:ext cx="533400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kumimoji="1" lang="zh-CN" altLang="zh-CN" sz="2400" b="0">
              <a:solidFill>
                <a:schemeClr val="tx1"/>
              </a:solidFill>
            </a:endParaRPr>
          </a:p>
        </p:txBody>
      </p:sp>
      <p:sp>
        <p:nvSpPr>
          <p:cNvPr id="16429" name="Text Box 45"/>
          <p:cNvSpPr txBox="1">
            <a:spLocks noChangeArrowheads="1"/>
          </p:cNvSpPr>
          <p:nvPr/>
        </p:nvSpPr>
        <p:spPr bwMode="auto">
          <a:xfrm>
            <a:off x="3962400" y="51816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coal</a:t>
            </a:r>
          </a:p>
        </p:txBody>
      </p:sp>
      <p:sp>
        <p:nvSpPr>
          <p:cNvPr id="16430" name="AutoShape 46"/>
          <p:cNvSpPr>
            <a:spLocks noChangeArrowheads="1"/>
          </p:cNvSpPr>
          <p:nvPr/>
        </p:nvSpPr>
        <p:spPr bwMode="auto">
          <a:xfrm rot="10775305">
            <a:off x="5076825" y="5084763"/>
            <a:ext cx="382588" cy="609600"/>
          </a:xfrm>
          <a:custGeom>
            <a:avLst/>
            <a:gdLst>
              <a:gd name="T0" fmla="*/ 5754106 w 21600"/>
              <a:gd name="T1" fmla="*/ 8602134 h 21600"/>
              <a:gd name="T2" fmla="*/ 3388277 w 21600"/>
              <a:gd name="T3" fmla="*/ 17204267 h 21600"/>
              <a:gd name="T4" fmla="*/ 1022449 w 21600"/>
              <a:gd name="T5" fmla="*/ 8602134 h 21600"/>
              <a:gd name="T6" fmla="*/ 338827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5059 w 21600"/>
              <a:gd name="T13" fmla="*/ 5059 h 21600"/>
              <a:gd name="T14" fmla="*/ 16541 w 21600"/>
              <a:gd name="T15" fmla="*/ 1654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6517" y="21600"/>
                </a:lnTo>
                <a:lnTo>
                  <a:pt x="15083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zh-CN" altLang="en-US"/>
          </a:p>
        </p:txBody>
      </p:sp>
      <p:sp>
        <p:nvSpPr>
          <p:cNvPr id="16431" name="Text Box 47"/>
          <p:cNvSpPr txBox="1">
            <a:spLocks noChangeArrowheads="1"/>
          </p:cNvSpPr>
          <p:nvPr/>
        </p:nvSpPr>
        <p:spPr bwMode="auto">
          <a:xfrm>
            <a:off x="5562600" y="5181600"/>
            <a:ext cx="68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oil</a:t>
            </a:r>
          </a:p>
        </p:txBody>
      </p:sp>
      <p:sp>
        <p:nvSpPr>
          <p:cNvPr id="16432" name="AutoShape 48"/>
          <p:cNvSpPr>
            <a:spLocks noChangeArrowheads="1"/>
          </p:cNvSpPr>
          <p:nvPr/>
        </p:nvSpPr>
        <p:spPr bwMode="auto">
          <a:xfrm rot="10775305">
            <a:off x="6372225" y="5157788"/>
            <a:ext cx="304800" cy="533400"/>
          </a:xfrm>
          <a:custGeom>
            <a:avLst/>
            <a:gdLst>
              <a:gd name="T0" fmla="*/ 3652124 w 21600"/>
              <a:gd name="T1" fmla="*/ 6586009 h 21600"/>
              <a:gd name="T2" fmla="*/ 2150533 w 21600"/>
              <a:gd name="T3" fmla="*/ 13172018 h 21600"/>
              <a:gd name="T4" fmla="*/ 648942 w 21600"/>
              <a:gd name="T5" fmla="*/ 6586009 h 21600"/>
              <a:gd name="T6" fmla="*/ 215053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5059 w 21600"/>
              <a:gd name="T13" fmla="*/ 5059 h 21600"/>
              <a:gd name="T14" fmla="*/ 16541 w 21600"/>
              <a:gd name="T15" fmla="*/ 1654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6517" y="21600"/>
                </a:lnTo>
                <a:lnTo>
                  <a:pt x="15083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zh-CN" altLang="en-US"/>
          </a:p>
        </p:txBody>
      </p:sp>
      <p:sp>
        <p:nvSpPr>
          <p:cNvPr id="16433" name="Text Box 49"/>
          <p:cNvSpPr txBox="1">
            <a:spLocks noChangeArrowheads="1"/>
          </p:cNvSpPr>
          <p:nvPr/>
        </p:nvSpPr>
        <p:spPr bwMode="auto">
          <a:xfrm>
            <a:off x="6732588" y="5181600"/>
            <a:ext cx="2381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natural gas</a:t>
            </a:r>
          </a:p>
        </p:txBody>
      </p:sp>
      <p:pic>
        <p:nvPicPr>
          <p:cNvPr id="16434" name="Picture 50" descr="F:\PFiles\MSOffice\Clipart\standard\stddir3\NA01530_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8600" y="5734050"/>
            <a:ext cx="7699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35" name="Text Box 51"/>
          <p:cNvSpPr txBox="1">
            <a:spLocks noChangeArrowheads="1"/>
          </p:cNvSpPr>
          <p:nvPr/>
        </p:nvSpPr>
        <p:spPr bwMode="auto">
          <a:xfrm>
            <a:off x="2339975" y="5876925"/>
            <a:ext cx="1708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  forests</a:t>
            </a:r>
          </a:p>
        </p:txBody>
      </p:sp>
      <p:sp>
        <p:nvSpPr>
          <p:cNvPr id="16437" name="Text Box 53"/>
          <p:cNvSpPr txBox="1">
            <a:spLocks noChangeArrowheads="1"/>
          </p:cNvSpPr>
          <p:nvPr/>
        </p:nvSpPr>
        <p:spPr bwMode="auto">
          <a:xfrm>
            <a:off x="6011863" y="5883275"/>
            <a:ext cx="1885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  fish</a:t>
            </a:r>
          </a:p>
        </p:txBody>
      </p:sp>
      <p:pic>
        <p:nvPicPr>
          <p:cNvPr id="34866" name="Picture 54" descr="F:\PFiles\MSOffice\Clipart\standard\stddir1\AN02612_.wmf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077200" y="3276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67" name="Picture 55" descr="F:\PFiles\MSOffice\Clipart\standard\stddir1\AN02613_.wmf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924800" y="44958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68" name="Picture 56" descr="F:\PFiles\MSOffice\Clipart\standard\stddir1\AN02610_.wm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43800" y="2895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6359" name="Text Box 28"/>
          <p:cNvSpPr txBox="1">
            <a:spLocks noChangeArrowheads="1"/>
          </p:cNvSpPr>
          <p:nvPr/>
        </p:nvSpPr>
        <p:spPr bwMode="auto">
          <a:xfrm>
            <a:off x="3203575" y="404813"/>
            <a:ext cx="2447925" cy="739775"/>
          </a:xfrm>
          <a:prstGeom prst="rect">
            <a:avLst/>
          </a:prstGeom>
          <a:solidFill>
            <a:srgbClr val="008080"/>
          </a:solidFill>
          <a:ln w="38100">
            <a:solidFill>
              <a:srgbClr val="0033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4000">
                <a:solidFill>
                  <a:schemeClr val="bg1"/>
                </a:solidFill>
              </a:rPr>
              <a:t>Resources</a:t>
            </a:r>
          </a:p>
        </p:txBody>
      </p:sp>
      <p:pic>
        <p:nvPicPr>
          <p:cNvPr id="226360" name="Picture 55" descr="F:\PFiles\MSOffice\Clipart\standard\stddir1\AN02613_.wmf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435600" y="5949950"/>
            <a:ext cx="606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6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6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27" grpId="0"/>
      <p:bldP spid="16428" grpId="0" animBg="1"/>
      <p:bldP spid="16429" grpId="0"/>
      <p:bldP spid="16430" grpId="0" animBg="1"/>
      <p:bldP spid="16431" grpId="0"/>
      <p:bldP spid="16432" grpId="0" animBg="1"/>
      <p:bldP spid="16433" grpId="0"/>
      <p:bldP spid="16435" grpId="0"/>
      <p:bldP spid="16437" grpId="0"/>
      <p:bldP spid="2263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rrowheads="1"/>
          </p:cNvPicPr>
          <p:nvPr/>
        </p:nvPicPr>
        <p:blipFill>
          <a:blip r:embed="rId3" cstate="print"/>
          <a:srcRect b="436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179388" y="5229225"/>
            <a:ext cx="3097212" cy="641350"/>
          </a:xfrm>
          <a:prstGeom prst="rect">
            <a:avLst/>
          </a:prstGeom>
          <a:solidFill>
            <a:srgbClr val="3366FF">
              <a:alpha val="89803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zh-CN">
                <a:solidFill>
                  <a:srgbClr val="F2EC00"/>
                </a:solidFill>
              </a:rPr>
              <a:t>Lake</a:t>
            </a:r>
            <a:r>
              <a:rPr lang="en-US" altLang="zh-CN">
                <a:solidFill>
                  <a:srgbClr val="F2EC00"/>
                </a:solidFill>
              </a:rPr>
              <a:t> </a:t>
            </a:r>
            <a:r>
              <a:rPr lang="zh-CN" altLang="zh-CN">
                <a:solidFill>
                  <a:srgbClr val="F2EC00"/>
                </a:solidFill>
              </a:rPr>
              <a:t>Superior</a:t>
            </a:r>
            <a:endParaRPr lang="en-US" altLang="zh-CN">
              <a:solidFill>
                <a:srgbClr val="F2EC00"/>
              </a:solidFill>
            </a:endParaRPr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179388" y="6100763"/>
            <a:ext cx="2663825" cy="641350"/>
          </a:xfrm>
          <a:prstGeom prst="rect">
            <a:avLst/>
          </a:prstGeom>
          <a:solidFill>
            <a:srgbClr val="3366FF">
              <a:alpha val="89803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zh-CN">
                <a:solidFill>
                  <a:srgbClr val="F2EC00"/>
                </a:solidFill>
              </a:rPr>
              <a:t>Lake</a:t>
            </a:r>
            <a:r>
              <a:rPr lang="en-US" altLang="zh-CN">
                <a:solidFill>
                  <a:srgbClr val="F2EC00"/>
                </a:solidFill>
              </a:rPr>
              <a:t> </a:t>
            </a:r>
            <a:r>
              <a:rPr lang="zh-CN" altLang="zh-CN">
                <a:solidFill>
                  <a:srgbClr val="F2EC00"/>
                </a:solidFill>
              </a:rPr>
              <a:t>Huron</a:t>
            </a:r>
            <a:endParaRPr lang="en-US" altLang="zh-CN">
              <a:solidFill>
                <a:srgbClr val="F2EC00"/>
              </a:solidFill>
            </a:endParaRP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6948488" y="5157788"/>
            <a:ext cx="2160587" cy="641350"/>
          </a:xfrm>
          <a:prstGeom prst="rect">
            <a:avLst/>
          </a:prstGeom>
          <a:solidFill>
            <a:srgbClr val="3366FF">
              <a:alpha val="89803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zh-CN">
                <a:solidFill>
                  <a:srgbClr val="F2EC00"/>
                </a:solidFill>
              </a:rPr>
              <a:t>Lake</a:t>
            </a:r>
            <a:r>
              <a:rPr lang="en-US" altLang="zh-CN">
                <a:solidFill>
                  <a:srgbClr val="F2EC00"/>
                </a:solidFill>
              </a:rPr>
              <a:t> </a:t>
            </a:r>
            <a:r>
              <a:rPr lang="zh-CN" altLang="zh-CN">
                <a:solidFill>
                  <a:srgbClr val="F2EC00"/>
                </a:solidFill>
              </a:rPr>
              <a:t>Erie</a:t>
            </a:r>
            <a:endParaRPr lang="en-US" altLang="zh-CN">
              <a:solidFill>
                <a:srgbClr val="F2EC00"/>
              </a:solidFill>
            </a:endParaRPr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3028950" y="6092825"/>
            <a:ext cx="2838450" cy="641350"/>
          </a:xfrm>
          <a:prstGeom prst="rect">
            <a:avLst/>
          </a:prstGeom>
          <a:solidFill>
            <a:srgbClr val="3366FF">
              <a:alpha val="89803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zh-CN">
                <a:solidFill>
                  <a:srgbClr val="F2EC00"/>
                </a:solidFill>
              </a:rPr>
              <a:t>Lake</a:t>
            </a:r>
            <a:r>
              <a:rPr lang="en-US" altLang="zh-CN">
                <a:solidFill>
                  <a:srgbClr val="F2EC00"/>
                </a:solidFill>
              </a:rPr>
              <a:t> </a:t>
            </a:r>
            <a:r>
              <a:rPr lang="zh-CN" altLang="zh-CN">
                <a:solidFill>
                  <a:srgbClr val="F2EC00"/>
                </a:solidFill>
              </a:rPr>
              <a:t>Ontario</a:t>
            </a:r>
            <a:endParaRPr lang="en-US" altLang="zh-CN">
              <a:solidFill>
                <a:srgbClr val="F2EC00"/>
              </a:solidFill>
            </a:endParaRPr>
          </a:p>
        </p:txBody>
      </p:sp>
      <p:sp>
        <p:nvSpPr>
          <p:cNvPr id="121863" name="Text Box 7"/>
          <p:cNvSpPr txBox="1">
            <a:spLocks noChangeArrowheads="1"/>
          </p:cNvSpPr>
          <p:nvPr/>
        </p:nvSpPr>
        <p:spPr bwMode="auto">
          <a:xfrm>
            <a:off x="5940425" y="6092825"/>
            <a:ext cx="3167063" cy="641350"/>
          </a:xfrm>
          <a:prstGeom prst="rect">
            <a:avLst/>
          </a:prstGeom>
          <a:solidFill>
            <a:srgbClr val="3366FF">
              <a:alpha val="89803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zh-CN">
                <a:solidFill>
                  <a:srgbClr val="F2EC00"/>
                </a:solidFill>
              </a:rPr>
              <a:t>Lake</a:t>
            </a:r>
            <a:r>
              <a:rPr lang="en-US" altLang="zh-CN">
                <a:solidFill>
                  <a:srgbClr val="F2EC00"/>
                </a:solidFill>
              </a:rPr>
              <a:t> </a:t>
            </a:r>
            <a:r>
              <a:rPr lang="zh-CN" altLang="zh-CN">
                <a:solidFill>
                  <a:srgbClr val="F2EC00"/>
                </a:solidFill>
              </a:rPr>
              <a:t>Michigan</a:t>
            </a:r>
            <a:endParaRPr lang="en-US" altLang="zh-CN">
              <a:solidFill>
                <a:srgbClr val="F2EC00"/>
              </a:solidFill>
            </a:endParaRPr>
          </a:p>
        </p:txBody>
      </p:sp>
      <p:sp>
        <p:nvSpPr>
          <p:cNvPr id="121864" name="Text Box 8"/>
          <p:cNvSpPr txBox="1">
            <a:spLocks noChangeArrowheads="1"/>
          </p:cNvSpPr>
          <p:nvPr/>
        </p:nvSpPr>
        <p:spPr bwMode="auto">
          <a:xfrm>
            <a:off x="3275013" y="260350"/>
            <a:ext cx="2736850" cy="641350"/>
          </a:xfrm>
          <a:prstGeom prst="rect">
            <a:avLst/>
          </a:prstGeom>
          <a:solidFill>
            <a:srgbClr val="000080">
              <a:alpha val="89803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F2EC00"/>
                </a:solidFill>
              </a:rPr>
              <a:t>Great Lakes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animBg="1"/>
      <p:bldP spid="121860" grpId="0" animBg="1"/>
      <p:bldP spid="121861" grpId="0" animBg="1"/>
      <p:bldP spid="121862" grpId="0" animBg="1"/>
      <p:bldP spid="121863" grpId="0" animBg="1"/>
      <p:bldP spid="121864" grpId="0" animBg="1"/>
    </p:bldLst>
  </p:timing>
</p:sld>
</file>

<file path=ppt/theme/theme1.xml><?xml version="1.0" encoding="utf-8"?>
<a:theme xmlns:a="http://schemas.openxmlformats.org/drawingml/2006/main" name="花1">
  <a:themeElements>
    <a:clrScheme name="花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花1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609600" marR="0" indent="-6096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609600" marR="0" indent="-6096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花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花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花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花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花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花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花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花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花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花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花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花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3728</TotalTime>
  <Pages>0</Pages>
  <Words>240</Words>
  <Characters>0</Characters>
  <Application>Microsoft Office PowerPoint</Application>
  <DocSecurity>0</DocSecurity>
  <PresentationFormat>全屏显示(4:3)</PresentationFormat>
  <Lines>0</Lines>
  <Paragraphs>82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Times New Roman</vt:lpstr>
      <vt:lpstr>宋体</vt:lpstr>
      <vt:lpstr>Arial</vt:lpstr>
      <vt:lpstr>华文新魏</vt:lpstr>
      <vt:lpstr>Monotype Corsiva</vt:lpstr>
      <vt:lpstr>Arial Black</vt:lpstr>
      <vt:lpstr>Tahoma</vt:lpstr>
      <vt:lpstr>花1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Company>Microsoft China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604</cp:revision>
  <cp:lastPrinted>1899-12-30T00:00:00Z</cp:lastPrinted>
  <dcterms:created xsi:type="dcterms:W3CDTF">2004-10-17T13:25:41Z</dcterms:created>
  <dcterms:modified xsi:type="dcterms:W3CDTF">2016-05-05T06:09:50Z</dcterms:modified>
</cp:coreProperties>
</file>