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57" r:id="rId3"/>
    <p:sldId id="261" r:id="rId4"/>
    <p:sldId id="262" r:id="rId5"/>
    <p:sldId id="258" r:id="rId6"/>
    <p:sldId id="259" r:id="rId7"/>
    <p:sldId id="260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43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61CC2-089D-404E-BC2D-2D05B09E274F}" type="datetimeFigureOut">
              <a:rPr lang="zh-CN" altLang="en-US" smtClean="0"/>
              <a:t>2016-08-31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68A4D-35BA-4BAE-9450-63E915D0C8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5359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61CC2-089D-404E-BC2D-2D05B09E274F}" type="datetimeFigureOut">
              <a:rPr lang="zh-CN" altLang="en-US" smtClean="0"/>
              <a:t>2016-08-31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68A4D-35BA-4BAE-9450-63E915D0C8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2923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61CC2-089D-404E-BC2D-2D05B09E274F}" type="datetimeFigureOut">
              <a:rPr lang="zh-CN" altLang="en-US" smtClean="0"/>
              <a:t>2016-08-31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68A4D-35BA-4BAE-9450-63E915D0C8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2864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61CC2-089D-404E-BC2D-2D05B09E274F}" type="datetimeFigureOut">
              <a:rPr lang="zh-CN" altLang="en-US" smtClean="0"/>
              <a:t>2016-08-31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68A4D-35BA-4BAE-9450-63E915D0C8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1061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61CC2-089D-404E-BC2D-2D05B09E274F}" type="datetimeFigureOut">
              <a:rPr lang="zh-CN" altLang="en-US" smtClean="0"/>
              <a:t>2016-08-31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68A4D-35BA-4BAE-9450-63E915D0C8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1107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61CC2-089D-404E-BC2D-2D05B09E274F}" type="datetimeFigureOut">
              <a:rPr lang="zh-CN" altLang="en-US" smtClean="0"/>
              <a:t>2016-08-31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68A4D-35BA-4BAE-9450-63E915D0C8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8813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61CC2-089D-404E-BC2D-2D05B09E274F}" type="datetimeFigureOut">
              <a:rPr lang="zh-CN" altLang="en-US" smtClean="0"/>
              <a:t>2016-08-31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68A4D-35BA-4BAE-9450-63E915D0C8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1212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61CC2-089D-404E-BC2D-2D05B09E274F}" type="datetimeFigureOut">
              <a:rPr lang="zh-CN" altLang="en-US" smtClean="0"/>
              <a:t>2016-08-31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68A4D-35BA-4BAE-9450-63E915D0C8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1368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61CC2-089D-404E-BC2D-2D05B09E274F}" type="datetimeFigureOut">
              <a:rPr lang="zh-CN" altLang="en-US" smtClean="0"/>
              <a:t>2016-08-31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68A4D-35BA-4BAE-9450-63E915D0C8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9773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61CC2-089D-404E-BC2D-2D05B09E274F}" type="datetimeFigureOut">
              <a:rPr lang="zh-CN" altLang="en-US" smtClean="0"/>
              <a:t>2016-08-31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68A4D-35BA-4BAE-9450-63E915D0C8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7881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61CC2-089D-404E-BC2D-2D05B09E274F}" type="datetimeFigureOut">
              <a:rPr lang="zh-CN" altLang="en-US" smtClean="0"/>
              <a:t>2016-08-31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68A4D-35BA-4BAE-9450-63E915D0C8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7989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261CC2-089D-404E-BC2D-2D05B09E274F}" type="datetimeFigureOut">
              <a:rPr lang="zh-CN" altLang="en-US" smtClean="0"/>
              <a:t>2016-08-31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068A4D-35BA-4BAE-9450-63E915D0C8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457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</a:rPr>
              <a:t>语文有用吗？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第一课</a:t>
            </a:r>
            <a:endParaRPr lang="zh-CN" altLang="en-US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76539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高中语文学习的要求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了解你自己。</a:t>
            </a:r>
            <a:endParaRPr lang="en-US" altLang="zh-CN" dirty="0" smtClean="0"/>
          </a:p>
          <a:p>
            <a:r>
              <a:rPr lang="zh-CN" altLang="en-US" dirty="0" smtClean="0"/>
              <a:t>“够一够”。</a:t>
            </a:r>
            <a:endParaRPr lang="en-US" altLang="zh-CN" dirty="0" smtClean="0"/>
          </a:p>
          <a:p>
            <a:r>
              <a:rPr lang="zh-CN" altLang="en-US" dirty="0" smtClean="0"/>
              <a:t>硬件：积累本（日记本）、错题本、</a:t>
            </a:r>
            <a:r>
              <a:rPr lang="zh-CN" altLang="en-US" dirty="0" smtClean="0">
                <a:hlinkClick r:id="rId2" action="ppaction://hlinksldjump"/>
              </a:rPr>
              <a:t>古汉语词典、现代汉语词典</a:t>
            </a:r>
            <a:r>
              <a:rPr lang="zh-CN" altLang="en-US" dirty="0" smtClean="0"/>
              <a:t>、语文基础知识手册。</a:t>
            </a:r>
            <a:endParaRPr lang="en-US" altLang="zh-CN" dirty="0" smtClean="0"/>
          </a:p>
          <a:p>
            <a:r>
              <a:rPr lang="zh-CN" altLang="en-US" dirty="0" smtClean="0"/>
              <a:t>软件：养成好习惯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认真写字、每日</a:t>
            </a:r>
            <a:r>
              <a:rPr lang="zh-CN" altLang="en-US" dirty="0" smtClean="0">
                <a:hlinkClick r:id="rId3" action="ppaction://hlinksldjump"/>
              </a:rPr>
              <a:t>古诗文</a:t>
            </a:r>
            <a:r>
              <a:rPr lang="zh-CN" altLang="en-US" dirty="0" smtClean="0"/>
              <a:t>、读书笔记、自主作业、勤学善问、随手积累和记录、每周一文（运用积累）等。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69142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语文的构成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听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说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读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写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08879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语文的核心：阅读与写作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字词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句子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段落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篇章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内容、主旨、结构、语言表达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747908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1306" y="2669054"/>
            <a:ext cx="10515600" cy="1325563"/>
          </a:xfrm>
        </p:spPr>
        <p:txBody>
          <a:bodyPr/>
          <a:lstStyle/>
          <a:p>
            <a:pPr algn="ctr"/>
            <a:r>
              <a:rPr lang="zh-CN" altLang="en-US" dirty="0" smtClean="0"/>
              <a:t>语文有用吗？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03752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577" y="0"/>
            <a:ext cx="4156477" cy="6053123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9652" y="0"/>
            <a:ext cx="3911759" cy="6063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075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2006" y="0"/>
            <a:ext cx="4749421" cy="6868110"/>
          </a:xfrm>
        </p:spPr>
      </p:pic>
    </p:spTree>
    <p:extLst>
      <p:ext uri="{BB962C8B-B14F-4D97-AF65-F5344CB8AC3E}">
        <p14:creationId xmlns:p14="http://schemas.microsoft.com/office/powerpoint/2010/main" val="3119453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180</TotalTime>
  <Words>108</Words>
  <Application>Microsoft Office PowerPoint</Application>
  <PresentationFormat>宽屏</PresentationFormat>
  <Paragraphs>24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仿宋</vt:lpstr>
      <vt:lpstr>黑体</vt:lpstr>
      <vt:lpstr>宋体</vt:lpstr>
      <vt:lpstr>Arial</vt:lpstr>
      <vt:lpstr>Calibri</vt:lpstr>
      <vt:lpstr>Calibri Light</vt:lpstr>
      <vt:lpstr>Office 主题</vt:lpstr>
      <vt:lpstr>语文有用吗？</vt:lpstr>
      <vt:lpstr>高中语文学习的要求</vt:lpstr>
      <vt:lpstr>语文的构成</vt:lpstr>
      <vt:lpstr>语文的核心：阅读与写作</vt:lpstr>
      <vt:lpstr>语文有用吗？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USER</cp:lastModifiedBy>
  <cp:revision>9</cp:revision>
  <dcterms:created xsi:type="dcterms:W3CDTF">2016-08-31T10:28:54Z</dcterms:created>
  <dcterms:modified xsi:type="dcterms:W3CDTF">2016-08-31T13:29:22Z</dcterms:modified>
</cp:coreProperties>
</file>