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    鲁迅去世前在杂文</a:t>
            </a: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《</a:t>
            </a: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死</a:t>
            </a: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》</a:t>
            </a: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中写道：“欧洲人临死时，往往有一种仪式，是请别人宽恕，自己也宽恕了别人。我的怨敌可谓多矣，倘有新式的人问起我来，怎么回答呢？我想了一想，决定的是：让他们怨恨去，我也一个都不宽恕。”</a:t>
            </a:r>
          </a:p>
          <a:p>
            <a:pPr eaLnBrk="1" hangingPunct="1">
              <a:defRPr/>
            </a:pP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    当代作家野夫则说“在可见的未来，是要宽恕还是要追诉</a:t>
            </a: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——</a:t>
            </a: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这将是我们民族真正要面临的考验。”</a:t>
            </a:r>
          </a:p>
          <a:p>
            <a:pPr eaLnBrk="1" hangingPunct="1">
              <a:defRPr/>
            </a:pPr>
            <a:r>
              <a:rPr lang="zh-CN" altLang="en-US" sz="3600" b="1" dirty="0" smtClean="0"/>
              <a:t>请全面理解材料，自选角度为文，不</a:t>
            </a:r>
            <a:r>
              <a:rPr lang="zh-CN" altLang="en-US" sz="3600" b="1" dirty="0" smtClean="0"/>
              <a:t>少于</a:t>
            </a:r>
            <a:r>
              <a:rPr lang="en-US" altLang="zh-CN" sz="3600" b="1" dirty="0" smtClean="0"/>
              <a:t>800</a:t>
            </a:r>
            <a:r>
              <a:rPr lang="zh-CN" altLang="en-US" sz="3600" b="1" dirty="0" smtClean="0"/>
              <a:t>字</a:t>
            </a:r>
            <a:r>
              <a:rPr lang="zh-CN" altLang="en-US" sz="3600" b="1" dirty="0" smtClean="0"/>
              <a:t>。</a:t>
            </a:r>
          </a:p>
          <a:p>
            <a:pPr eaLnBrk="1" hangingPunct="1"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451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全屏显示(4:3)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</cp:revision>
  <dcterms:created xsi:type="dcterms:W3CDTF">2016-10-13T03:07:55Z</dcterms:created>
  <dcterms:modified xsi:type="dcterms:W3CDTF">2016-10-13T03:11:05Z</dcterms:modified>
</cp:coreProperties>
</file>