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1522075" cy="549433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31">
          <p15:clr>
            <a:srgbClr val="A4A3A4"/>
          </p15:clr>
        </p15:guide>
        <p15:guide id="2" pos="36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4" d="100"/>
          <a:sy n="84" d="100"/>
        </p:scale>
        <p:origin x="72" y="528"/>
      </p:cViewPr>
      <p:guideLst>
        <p:guide orient="horz" pos="1731"/>
        <p:guide pos="36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4156" y="1706806"/>
            <a:ext cx="9793764" cy="11777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28311" y="3113458"/>
            <a:ext cx="8065453" cy="140410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/>
              <a:t>2016-12-30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176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/>
              <a:t>2016-12-30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05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25896" y="176786"/>
            <a:ext cx="3266589" cy="375573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26131" y="176786"/>
            <a:ext cx="9607730" cy="375573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/>
              <a:t>2016-12-30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241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/>
              <a:t>2016-12-30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27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0164" y="3530621"/>
            <a:ext cx="9793764" cy="109123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0164" y="2328735"/>
            <a:ext cx="9793764" cy="12018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/>
              <a:t>2016-12-30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504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26132" y="1027645"/>
            <a:ext cx="6437159" cy="29048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55326" y="1027645"/>
            <a:ext cx="6437159" cy="29048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/>
              <a:t>2016-12-30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494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4" y="220028"/>
            <a:ext cx="10369868" cy="915723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229867"/>
            <a:ext cx="5090917" cy="512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104" y="1742417"/>
            <a:ext cx="5090917" cy="31656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055" y="1229867"/>
            <a:ext cx="5092917" cy="512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055" y="1742417"/>
            <a:ext cx="5092917" cy="31656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/>
              <a:t>2016-12-30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15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/>
              <a:t>2016-12-30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782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/>
              <a:t>2016-12-30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770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5" y="218756"/>
            <a:ext cx="3790683" cy="9309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4811" y="218757"/>
            <a:ext cx="6441160" cy="468926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105" y="1149742"/>
            <a:ext cx="3790683" cy="37582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/>
              <a:t>2016-12-30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310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8407" y="3846037"/>
            <a:ext cx="6913245" cy="45404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8407" y="490929"/>
            <a:ext cx="6913245" cy="329660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8407" y="4300083"/>
            <a:ext cx="6913245" cy="6448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/>
              <a:t>2016-12-30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16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76104" y="220028"/>
            <a:ext cx="10369868" cy="9157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282013"/>
            <a:ext cx="10369868" cy="3626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76104" y="5092438"/>
            <a:ext cx="2688484" cy="29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126D5-B308-412D-AABC-B6A36207B036}" type="datetimeFigureOut">
              <a:rPr lang="zh-CN" altLang="en-US" smtClean="0"/>
              <a:t>2016-12-30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36709" y="5092438"/>
            <a:ext cx="3648657" cy="29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57487" y="5092438"/>
            <a:ext cx="2688484" cy="29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DC3BA-4D26-44C9-8D23-DC28182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183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9000" b="-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5915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新体育馆大屏幕模板</Template>
  <TotalTime>1</TotalTime>
  <Words>0</Words>
  <Application>Microsoft Office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主题​​</vt:lpstr>
      <vt:lpstr>PowerPoint 演示文稿</vt:lpstr>
    </vt:vector>
  </TitlesOfParts>
  <Company>Lenovo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</cp:revision>
  <dcterms:created xsi:type="dcterms:W3CDTF">2016-12-30T01:51:48Z</dcterms:created>
  <dcterms:modified xsi:type="dcterms:W3CDTF">2016-12-30T01:53:39Z</dcterms:modified>
</cp:coreProperties>
</file>