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1572" r:id="rId2"/>
    <p:sldId id="1571" r:id="rId3"/>
    <p:sldId id="1364" r:id="rId4"/>
    <p:sldId id="1492" r:id="rId5"/>
    <p:sldId id="1493" r:id="rId6"/>
    <p:sldId id="1494" r:id="rId7"/>
    <p:sldId id="1495" r:id="rId8"/>
    <p:sldId id="1496" r:id="rId9"/>
    <p:sldId id="1497" r:id="rId10"/>
    <p:sldId id="1498" r:id="rId11"/>
    <p:sldId id="1499" r:id="rId12"/>
    <p:sldId id="1500" r:id="rId13"/>
    <p:sldId id="1501" r:id="rId14"/>
    <p:sldId id="1502" r:id="rId15"/>
    <p:sldId id="1573" r:id="rId16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970" autoAdjust="0"/>
  </p:normalViewPr>
  <p:slideViewPr>
    <p:cSldViewPr>
      <p:cViewPr varScale="1">
        <p:scale>
          <a:sx n="107" d="100"/>
          <a:sy n="107" d="100"/>
        </p:scale>
        <p:origin x="-462" y="-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Administrator\Desktop\新建文件夹1.19\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/>
          <a:stretch/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242238" y="3757579"/>
            <a:ext cx="117285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古诗鉴赏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545279" y="4005858"/>
            <a:ext cx="6654383" cy="673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考点精练一　鉴赏古诗的</a:t>
            </a: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形象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53131" y="288188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阅读下面的诗词，然后回答问题。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蝴蝶儿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五代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蝴蝶儿，晚春时。阿娇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初著淡黄衣，倚窗学画伊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20725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似花间见，双双对对飞。无端和泪湿胭脂，惹教双翅垂。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咏蝴蝶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北宋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谢逸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桃红李白一番新，对舞花前亦可人。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才遇东来又西去，片时游遍满园春。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5531" y="440588"/>
            <a:ext cx="1132646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阿娇：汉武帝陈皇后小名阿娇，此处借指少女。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伊：第三人称代词，词中指蝴蝶。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两首作品都刻画了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蝴蝶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的形象，两个形象有何不同？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6894" y="2536680"/>
            <a:ext cx="11398477" cy="283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1273" y="18160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矩形 12"/>
          <p:cNvSpPr/>
          <p:nvPr/>
        </p:nvSpPr>
        <p:spPr>
          <a:xfrm>
            <a:off x="406574" y="2499054"/>
            <a:ext cx="1132646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张词中的蝴蝶，是概括的形象，强调了其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双双对对飞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的特点；同时作者又赋予它人的情感，看到因怀春而伤心的少女，以致双翼下垂。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谢诗中的蝴蝶更加具体生动。它在桃李花前飞舞，忽东忽西，自由自在，活泼灵动，赏遍满园春色，欢快愉悦。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8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鹊踏枝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五代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冯延巳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六曲阑干偎碧树，杨柳风轻，展尽黄金缕。谁把钿筝移玉柱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？穿帘海燕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又飞去。　　满眼游丝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兼落絮，红杏开时，一霎清明雨。浓睡觉来莺乱语，惊残好梦无寻处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钿筝：用金翠宝石装饰的筝。玉柱：筝上定弦用的玉制码子。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海燕：传说燕子来自海上，故称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游丝：指在空中飞扬的虫丝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41789" y="2061642"/>
            <a:ext cx="11285621" cy="2314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29" y="542167"/>
            <a:ext cx="11103293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结合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浓睡觉来莺乱语，惊残好梦无寻处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两句，分析词中主人公的形象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2878" y="12898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540430" y="2072690"/>
            <a:ext cx="11103293" cy="20979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刻画了一位独守空闺、孤独寂寞的女子形象。女主人公整日孤单，好不容易睡浓梦好，偏是莺语惊醒，美好的梦境消失无影；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字暗示了心情烦乱，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无寻处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写出了伤感与惆怅。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9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0550" y="5012442"/>
            <a:ext cx="11398477" cy="144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2558" y="63984"/>
            <a:ext cx="11326469" cy="49490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晚秋夜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白居易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碧空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溶溶月华静，月里愁人吊孤影。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花开残菊傍疏篱，叶下衰桐落寒井。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塞鸿飞急觉秋尽，邻鸡鸣迟知夜永。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凝情不语空所思，风吹白露衣裳冷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这首诗描写了哪些意象？营造了怎样的意境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3358" y="43994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558" y="4962282"/>
            <a:ext cx="11326469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意象：溶溶的月光、凋残的菊花、疏篱、飘零的桐叶、寒井、急飞的塞鸿、迟鸣的鸡。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写出四个即可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营造了一种清冷、寂寥的意境。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Administrator\Desktop\新建文件夹1.19\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/>
          <a:stretch/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0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4104" y="189434"/>
            <a:ext cx="11439734" cy="608446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济州道中寄叶勋秀才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晁补之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晓路入西郊，新霜着鬓毛。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贫交借羸马，慈母授征袍。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野静狐狸出，天寒雁鹄高。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艰难忆亲旧，清泪渍平皋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绍圣元年，宋王朝政局大变，新党复起，乃尽逐元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仿宋_GB2312"/>
                <a:ea typeface="华文细黑"/>
                <a:cs typeface="仿宋_GB2312"/>
              </a:rPr>
              <a:t>相臣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，晁补之亦受累离开京师，出知济州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今山东济南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诗歌首联描绘了一幅怎样的景象？有什么作用？请简要分析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9" action="ppaction://hlinksldjump"/>
          </p:cNvPr>
          <p:cNvSpPr txBox="1"/>
          <p:nvPr/>
        </p:nvSpPr>
        <p:spPr>
          <a:xfrm>
            <a:off x="10003958" y="57594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04564" y="599132"/>
            <a:ext cx="11063250" cy="226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948" y="560684"/>
            <a:ext cx="10670047" cy="20979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描绘了一幅凄寒、悲凉的秋晨郊野出行图。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晓路入西郊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点明了时间、地点和事件，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晓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突出了作者出行之早；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新霜着鬓毛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新霜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突出天气之凄寒，烘托出作者悲凉的心境。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05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4104" y="230074"/>
            <a:ext cx="11439734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迷神引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贬玉溪，对江山作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晁补之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80327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黯黯青山红日暮，浩浩大江东注。余霞散绮，向烟波路。使人愁，长安远，在何处。几点渔灯小，迷近坞。一片客帆低，傍前浦。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80327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暗想平生，自悔儒冠误。觉阮途穷，归心阻。断魂素月，一千里、伤平楚。怪竹枝歌，声声怨，为谁苦。猿鸟一时啼，惊岛屿。烛暗不成眠，听津鼓。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词的上片描绘了怎样的景象？有什么作用？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7248222" y="566204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26209" y="621482"/>
            <a:ext cx="11285621" cy="292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590" y="570380"/>
            <a:ext cx="10993359" cy="27874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片描绘了青山渐暗、红日西沉、余霞满天、江水东流、烟波浩渺、渔火迷坞的壮丽而又迷离的景象，勾勒了一幅日暮黄昏江景图。词人借助景物描写外化了贬谪的郁闷情怀、羁旅的迷茫心绪，为下片的抒情做了铺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46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2558" y="261442"/>
            <a:ext cx="11326469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宋中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耿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日暮黄云合，年深白骨稀。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旧村乔木在，秋草远人归。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废井莓苔厚，荒田路径微。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唯馀近山色，相对似依依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宋中：地名，唐朝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安史之乱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时，张巡、许远在此与叛军进行过殊死搏斗，杀敌万人，但最后二人战败被杀。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诗歌首联的意境和作用分别是什么？请结合诗句简要分析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9551881" y="57340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026" name="Picture 2" descr="\\马玉娜\d\2016PPT原文件\大一轮\语文  全国（改考纲）\水.TIF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00" y="1691261"/>
            <a:ext cx="327913" cy="32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13353" y="725631"/>
            <a:ext cx="11398477" cy="2416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439" y="715877"/>
            <a:ext cx="10993359" cy="20979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首联通过对宋中暮色四合、白骨稀少的景物描写，营造了一种凄凉、惨淡的意境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为全诗定下悲凉的基调，引出下文对宋中苍凉、寥落景色的描写。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1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2558" y="83760"/>
            <a:ext cx="11326469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洛桥晚望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孟　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天津桥下冰初结，洛阳陌上人行绝。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榆柳萧疏楼阁闲，月明直见嵩山雪。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诗歌前三句主要运用了哪些意象？试描绘其体现的环境氛围。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93983" y="340017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10971430" y="33886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461" y="4066783"/>
            <a:ext cx="11285621" cy="2140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439" y="4052598"/>
            <a:ext cx="1099335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前三句主要运用了冰、陌上、榆柳、楼阁等意象。描绘了初冬时节的凄清氛围：桥下冰初结，路上行人绝，叶落枝秃的榆柳掩映着静谧的楼台亭阁，万籁俱寂，悄无人声。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461" y="946969"/>
            <a:ext cx="11285621" cy="220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439" y="909514"/>
            <a:ext cx="10993359" cy="20979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提炼意象要准确，避免不全面或者无中生有；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描绘其体现的环境氛围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要求语言体现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描写性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，作答时切忌写成说明性、议论性的文字，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氛围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需要抓住意象特点准确概括。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25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5784</TotalTime>
  <Words>1103</Words>
  <Application>Microsoft Office PowerPoint</Application>
  <PresentationFormat>自定义</PresentationFormat>
  <Paragraphs>169</Paragraphs>
  <Slides>15</Slides>
  <Notes>0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3577</cp:revision>
  <dcterms:created xsi:type="dcterms:W3CDTF">2014-11-27T01:03:00Z</dcterms:created>
  <dcterms:modified xsi:type="dcterms:W3CDTF">2017-03-28T08:31:06Z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