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handoutMasterIdLst>
    <p:handoutMasterId r:id="rId108"/>
  </p:handoutMasterIdLst>
  <p:sldIdLst>
    <p:sldId id="1572" r:id="rId2"/>
    <p:sldId id="1571" r:id="rId3"/>
    <p:sldId id="1613" r:id="rId4"/>
    <p:sldId id="1614" r:id="rId5"/>
    <p:sldId id="1615" r:id="rId6"/>
    <p:sldId id="1492" r:id="rId7"/>
    <p:sldId id="1616" r:id="rId8"/>
    <p:sldId id="1617" r:id="rId9"/>
    <p:sldId id="1618" r:id="rId10"/>
    <p:sldId id="1619" r:id="rId11"/>
    <p:sldId id="1494" r:id="rId12"/>
    <p:sldId id="1620" r:id="rId13"/>
    <p:sldId id="1621" r:id="rId14"/>
    <p:sldId id="1496" r:id="rId15"/>
    <p:sldId id="1622" r:id="rId16"/>
    <p:sldId id="1623" r:id="rId17"/>
    <p:sldId id="1624" r:id="rId18"/>
    <p:sldId id="1498" r:id="rId19"/>
    <p:sldId id="1625" r:id="rId20"/>
    <p:sldId id="1626" r:id="rId21"/>
    <p:sldId id="1627" r:id="rId22"/>
    <p:sldId id="1628" r:id="rId23"/>
    <p:sldId id="1629" r:id="rId24"/>
    <p:sldId id="1630" r:id="rId25"/>
    <p:sldId id="1632" r:id="rId26"/>
    <p:sldId id="1631" r:id="rId27"/>
    <p:sldId id="1633" r:id="rId28"/>
    <p:sldId id="1634" r:id="rId29"/>
    <p:sldId id="1500" r:id="rId30"/>
    <p:sldId id="1635" r:id="rId31"/>
    <p:sldId id="1502" r:id="rId32"/>
    <p:sldId id="1636" r:id="rId33"/>
    <p:sldId id="1637" r:id="rId34"/>
    <p:sldId id="1573" r:id="rId35"/>
    <p:sldId id="1638" r:id="rId36"/>
    <p:sldId id="1639" r:id="rId37"/>
    <p:sldId id="1640" r:id="rId38"/>
    <p:sldId id="1641" r:id="rId39"/>
    <p:sldId id="1574" r:id="rId40"/>
    <p:sldId id="1642" r:id="rId41"/>
    <p:sldId id="1643" r:id="rId42"/>
    <p:sldId id="1644" r:id="rId43"/>
    <p:sldId id="1645" r:id="rId44"/>
    <p:sldId id="1575" r:id="rId45"/>
    <p:sldId id="1646" r:id="rId46"/>
    <p:sldId id="1647" r:id="rId47"/>
    <p:sldId id="1648" r:id="rId48"/>
    <p:sldId id="1649" r:id="rId49"/>
    <p:sldId id="1650" r:id="rId50"/>
    <p:sldId id="1576" r:id="rId51"/>
    <p:sldId id="1651" r:id="rId52"/>
    <p:sldId id="1652" r:id="rId53"/>
    <p:sldId id="1653" r:id="rId54"/>
    <p:sldId id="1654" r:id="rId55"/>
    <p:sldId id="1655" r:id="rId56"/>
    <p:sldId id="1656" r:id="rId57"/>
    <p:sldId id="1577" r:id="rId58"/>
    <p:sldId id="1657" r:id="rId59"/>
    <p:sldId id="1658" r:id="rId60"/>
    <p:sldId id="1578" r:id="rId61"/>
    <p:sldId id="1659" r:id="rId62"/>
    <p:sldId id="1660" r:id="rId63"/>
    <p:sldId id="1661" r:id="rId64"/>
    <p:sldId id="1579" r:id="rId65"/>
    <p:sldId id="1662" r:id="rId66"/>
    <p:sldId id="1602" r:id="rId67"/>
    <p:sldId id="1580" r:id="rId68"/>
    <p:sldId id="1603" r:id="rId69"/>
    <p:sldId id="1604" r:id="rId70"/>
    <p:sldId id="1663" r:id="rId71"/>
    <p:sldId id="1581" r:id="rId72"/>
    <p:sldId id="1605" r:id="rId73"/>
    <p:sldId id="1582" r:id="rId74"/>
    <p:sldId id="1607" r:id="rId75"/>
    <p:sldId id="1583" r:id="rId76"/>
    <p:sldId id="1611" r:id="rId77"/>
    <p:sldId id="1612" r:id="rId78"/>
    <p:sldId id="1664" r:id="rId79"/>
    <p:sldId id="1584" r:id="rId80"/>
    <p:sldId id="1665" r:id="rId81"/>
    <p:sldId id="1594" r:id="rId82"/>
    <p:sldId id="1666" r:id="rId83"/>
    <p:sldId id="1667" r:id="rId84"/>
    <p:sldId id="1668" r:id="rId85"/>
    <p:sldId id="1595" r:id="rId86"/>
    <p:sldId id="1669" r:id="rId87"/>
    <p:sldId id="1670" r:id="rId88"/>
    <p:sldId id="1596" r:id="rId89"/>
    <p:sldId id="1671" r:id="rId90"/>
    <p:sldId id="1672" r:id="rId91"/>
    <p:sldId id="1597" r:id="rId92"/>
    <p:sldId id="1673" r:id="rId93"/>
    <p:sldId id="1598" r:id="rId94"/>
    <p:sldId id="1674" r:id="rId95"/>
    <p:sldId id="1599" r:id="rId96"/>
    <p:sldId id="1675" r:id="rId97"/>
    <p:sldId id="1676" r:id="rId98"/>
    <p:sldId id="1677" r:id="rId99"/>
    <p:sldId id="1600" r:id="rId100"/>
    <p:sldId id="1678" r:id="rId101"/>
    <p:sldId id="1679" r:id="rId102"/>
    <p:sldId id="1601" r:id="rId103"/>
    <p:sldId id="1680" r:id="rId104"/>
    <p:sldId id="1681" r:id="rId105"/>
    <p:sldId id="1682" r:id="rId106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9" autoAdjust="0"/>
    <p:restoredTop sz="96970" autoAdjust="0"/>
  </p:normalViewPr>
  <p:slideViewPr>
    <p:cSldViewPr>
      <p:cViewPr>
        <p:scale>
          <a:sx n="100" d="100"/>
          <a:sy n="100" d="100"/>
        </p:scale>
        <p:origin x="-684" y="-31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60.xml"/><Relationship Id="rId18" Type="http://schemas.openxmlformats.org/officeDocument/2006/relationships/slide" Target="slide75.xml"/><Relationship Id="rId26" Type="http://schemas.openxmlformats.org/officeDocument/2006/relationships/slide" Target="slide99.xml"/><Relationship Id="rId3" Type="http://schemas.openxmlformats.org/officeDocument/2006/relationships/slide" Target="slide2.xml"/><Relationship Id="rId21" Type="http://schemas.openxmlformats.org/officeDocument/2006/relationships/slide" Target="slide73.xml"/><Relationship Id="rId7" Type="http://schemas.openxmlformats.org/officeDocument/2006/relationships/slide" Target="slide31.xml"/><Relationship Id="rId12" Type="http://schemas.openxmlformats.org/officeDocument/2006/relationships/slide" Target="slide44.xml"/><Relationship Id="rId17" Type="http://schemas.openxmlformats.org/officeDocument/2006/relationships/slide" Target="slide67.xml"/><Relationship Id="rId25" Type="http://schemas.openxmlformats.org/officeDocument/2006/relationships/slide" Target="slide91.xml"/><Relationship Id="rId2" Type="http://schemas.openxmlformats.org/officeDocument/2006/relationships/slide" Target="slide101.xml"/><Relationship Id="rId16" Type="http://schemas.openxmlformats.org/officeDocument/2006/relationships/slide" Target="slide57.xml"/><Relationship Id="rId20" Type="http://schemas.openxmlformats.org/officeDocument/2006/relationships/slide" Target="slide71.xml"/><Relationship Id="rId29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24" Type="http://schemas.openxmlformats.org/officeDocument/2006/relationships/slide" Target="slide81.xml"/><Relationship Id="rId5" Type="http://schemas.openxmlformats.org/officeDocument/2006/relationships/slide" Target="slide11.xml"/><Relationship Id="rId15" Type="http://schemas.openxmlformats.org/officeDocument/2006/relationships/slide" Target="slide50.xml"/><Relationship Id="rId23" Type="http://schemas.openxmlformats.org/officeDocument/2006/relationships/slide" Target="slide88.xml"/><Relationship Id="rId28" Type="http://schemas.openxmlformats.org/officeDocument/2006/relationships/slide" Target="slide93.xml"/><Relationship Id="rId10" Type="http://schemas.openxmlformats.org/officeDocument/2006/relationships/slide" Target="slide34.xml"/><Relationship Id="rId19" Type="http://schemas.openxmlformats.org/officeDocument/2006/relationships/slide" Target="slide79.xml"/><Relationship Id="rId4" Type="http://schemas.openxmlformats.org/officeDocument/2006/relationships/slide" Target="slide6.xml"/><Relationship Id="rId9" Type="http://schemas.openxmlformats.org/officeDocument/2006/relationships/slide" Target="slide18.xml"/><Relationship Id="rId14" Type="http://schemas.openxmlformats.org/officeDocument/2006/relationships/slide" Target="slide64.xml"/><Relationship Id="rId22" Type="http://schemas.openxmlformats.org/officeDocument/2006/relationships/slide" Target="slide85.xml"/><Relationship Id="rId27" Type="http://schemas.openxmlformats.org/officeDocument/2006/relationships/slide" Target="slide10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4.xml"/><Relationship Id="rId18" Type="http://schemas.openxmlformats.org/officeDocument/2006/relationships/slide" Target="slide67.xml"/><Relationship Id="rId26" Type="http://schemas.openxmlformats.org/officeDocument/2006/relationships/slide" Target="slide91.xml"/><Relationship Id="rId3" Type="http://schemas.openxmlformats.org/officeDocument/2006/relationships/slide" Target="slide104.xml"/><Relationship Id="rId21" Type="http://schemas.openxmlformats.org/officeDocument/2006/relationships/slide" Target="slide71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17" Type="http://schemas.openxmlformats.org/officeDocument/2006/relationships/slide" Target="slide57.xml"/><Relationship Id="rId25" Type="http://schemas.openxmlformats.org/officeDocument/2006/relationships/slide" Target="slide81.xml"/><Relationship Id="rId2" Type="http://schemas.openxmlformats.org/officeDocument/2006/relationships/image" Target="../media/image3.png"/><Relationship Id="rId16" Type="http://schemas.openxmlformats.org/officeDocument/2006/relationships/slide" Target="slide50.xml"/><Relationship Id="rId20" Type="http://schemas.openxmlformats.org/officeDocument/2006/relationships/slide" Target="slide79.xml"/><Relationship Id="rId29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34.xml"/><Relationship Id="rId24" Type="http://schemas.openxmlformats.org/officeDocument/2006/relationships/slide" Target="slide88.xml"/><Relationship Id="rId5" Type="http://schemas.openxmlformats.org/officeDocument/2006/relationships/slide" Target="slide6.xml"/><Relationship Id="rId15" Type="http://schemas.openxmlformats.org/officeDocument/2006/relationships/slide" Target="slide64.xml"/><Relationship Id="rId23" Type="http://schemas.openxmlformats.org/officeDocument/2006/relationships/slide" Target="slide85.xml"/><Relationship Id="rId28" Type="http://schemas.openxmlformats.org/officeDocument/2006/relationships/slide" Target="slide102.xml"/><Relationship Id="rId10" Type="http://schemas.openxmlformats.org/officeDocument/2006/relationships/slide" Target="slide18.xml"/><Relationship Id="rId19" Type="http://schemas.openxmlformats.org/officeDocument/2006/relationships/slide" Target="slide75.xml"/><Relationship Id="rId4" Type="http://schemas.openxmlformats.org/officeDocument/2006/relationships/slide" Target="slide2.xml"/><Relationship Id="rId9" Type="http://schemas.openxmlformats.org/officeDocument/2006/relationships/slide" Target="slide14.xml"/><Relationship Id="rId14" Type="http://schemas.openxmlformats.org/officeDocument/2006/relationships/slide" Target="slide60.xml"/><Relationship Id="rId22" Type="http://schemas.openxmlformats.org/officeDocument/2006/relationships/slide" Target="slide73.xml"/><Relationship Id="rId27" Type="http://schemas.openxmlformats.org/officeDocument/2006/relationships/slide" Target="slide99.xml"/><Relationship Id="rId30" Type="http://schemas.openxmlformats.org/officeDocument/2006/relationships/slide" Target="slide95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Relationship Id="rId30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4.xml"/><Relationship Id="rId18" Type="http://schemas.openxmlformats.org/officeDocument/2006/relationships/slide" Target="slide67.xml"/><Relationship Id="rId26" Type="http://schemas.openxmlformats.org/officeDocument/2006/relationships/slide" Target="slide91.xml"/><Relationship Id="rId3" Type="http://schemas.openxmlformats.org/officeDocument/2006/relationships/slide" Target="slide17.xml"/><Relationship Id="rId21" Type="http://schemas.openxmlformats.org/officeDocument/2006/relationships/slide" Target="slide71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17" Type="http://schemas.openxmlformats.org/officeDocument/2006/relationships/slide" Target="slide57.xml"/><Relationship Id="rId25" Type="http://schemas.openxmlformats.org/officeDocument/2006/relationships/slide" Target="slide81.xml"/><Relationship Id="rId2" Type="http://schemas.openxmlformats.org/officeDocument/2006/relationships/image" Target="../media/image3.png"/><Relationship Id="rId16" Type="http://schemas.openxmlformats.org/officeDocument/2006/relationships/slide" Target="slide50.xml"/><Relationship Id="rId20" Type="http://schemas.openxmlformats.org/officeDocument/2006/relationships/slide" Target="slide79.xml"/><Relationship Id="rId29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34.xml"/><Relationship Id="rId24" Type="http://schemas.openxmlformats.org/officeDocument/2006/relationships/slide" Target="slide88.xml"/><Relationship Id="rId5" Type="http://schemas.openxmlformats.org/officeDocument/2006/relationships/slide" Target="slide6.xml"/><Relationship Id="rId15" Type="http://schemas.openxmlformats.org/officeDocument/2006/relationships/slide" Target="slide64.xml"/><Relationship Id="rId23" Type="http://schemas.openxmlformats.org/officeDocument/2006/relationships/slide" Target="slide85.xml"/><Relationship Id="rId28" Type="http://schemas.openxmlformats.org/officeDocument/2006/relationships/slide" Target="slide102.xml"/><Relationship Id="rId10" Type="http://schemas.openxmlformats.org/officeDocument/2006/relationships/slide" Target="slide18.xml"/><Relationship Id="rId19" Type="http://schemas.openxmlformats.org/officeDocument/2006/relationships/slide" Target="slide75.xml"/><Relationship Id="rId4" Type="http://schemas.openxmlformats.org/officeDocument/2006/relationships/slide" Target="slide2.xml"/><Relationship Id="rId9" Type="http://schemas.openxmlformats.org/officeDocument/2006/relationships/slide" Target="slide14.xml"/><Relationship Id="rId14" Type="http://schemas.openxmlformats.org/officeDocument/2006/relationships/slide" Target="slide60.xml"/><Relationship Id="rId22" Type="http://schemas.openxmlformats.org/officeDocument/2006/relationships/slide" Target="slide73.xml"/><Relationship Id="rId27" Type="http://schemas.openxmlformats.org/officeDocument/2006/relationships/slide" Target="slide99.xml"/><Relationship Id="rId30" Type="http://schemas.openxmlformats.org/officeDocument/2006/relationships/slide" Target="slide9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29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29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60.xml"/><Relationship Id="rId18" Type="http://schemas.openxmlformats.org/officeDocument/2006/relationships/slide" Target="slide75.xml"/><Relationship Id="rId26" Type="http://schemas.openxmlformats.org/officeDocument/2006/relationships/slide" Target="slide99.xml"/><Relationship Id="rId3" Type="http://schemas.openxmlformats.org/officeDocument/2006/relationships/slide" Target="slide2.xml"/><Relationship Id="rId21" Type="http://schemas.openxmlformats.org/officeDocument/2006/relationships/slide" Target="slide73.xml"/><Relationship Id="rId7" Type="http://schemas.openxmlformats.org/officeDocument/2006/relationships/slide" Target="slide31.xml"/><Relationship Id="rId12" Type="http://schemas.openxmlformats.org/officeDocument/2006/relationships/slide" Target="slide44.xml"/><Relationship Id="rId17" Type="http://schemas.openxmlformats.org/officeDocument/2006/relationships/slide" Target="slide67.xml"/><Relationship Id="rId25" Type="http://schemas.openxmlformats.org/officeDocument/2006/relationships/slide" Target="slide91.xml"/><Relationship Id="rId2" Type="http://schemas.openxmlformats.org/officeDocument/2006/relationships/image" Target="../media/image3.png"/><Relationship Id="rId16" Type="http://schemas.openxmlformats.org/officeDocument/2006/relationships/slide" Target="slide57.xml"/><Relationship Id="rId20" Type="http://schemas.openxmlformats.org/officeDocument/2006/relationships/slide" Target="slide71.xml"/><Relationship Id="rId29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24" Type="http://schemas.openxmlformats.org/officeDocument/2006/relationships/slide" Target="slide81.xml"/><Relationship Id="rId5" Type="http://schemas.openxmlformats.org/officeDocument/2006/relationships/slide" Target="slide11.xml"/><Relationship Id="rId15" Type="http://schemas.openxmlformats.org/officeDocument/2006/relationships/slide" Target="slide50.xml"/><Relationship Id="rId23" Type="http://schemas.openxmlformats.org/officeDocument/2006/relationships/slide" Target="slide88.xml"/><Relationship Id="rId28" Type="http://schemas.openxmlformats.org/officeDocument/2006/relationships/slide" Target="slide93.xml"/><Relationship Id="rId10" Type="http://schemas.openxmlformats.org/officeDocument/2006/relationships/slide" Target="slide34.xml"/><Relationship Id="rId19" Type="http://schemas.openxmlformats.org/officeDocument/2006/relationships/slide" Target="slide79.xml"/><Relationship Id="rId4" Type="http://schemas.openxmlformats.org/officeDocument/2006/relationships/slide" Target="slide6.xml"/><Relationship Id="rId9" Type="http://schemas.openxmlformats.org/officeDocument/2006/relationships/slide" Target="slide18.xml"/><Relationship Id="rId14" Type="http://schemas.openxmlformats.org/officeDocument/2006/relationships/slide" Target="slide64.xml"/><Relationship Id="rId22" Type="http://schemas.openxmlformats.org/officeDocument/2006/relationships/slide" Target="slide85.xml"/><Relationship Id="rId27" Type="http://schemas.openxmlformats.org/officeDocument/2006/relationships/slide" Target="slide10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29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60.xml"/><Relationship Id="rId18" Type="http://schemas.openxmlformats.org/officeDocument/2006/relationships/slide" Target="slide75.xml"/><Relationship Id="rId26" Type="http://schemas.openxmlformats.org/officeDocument/2006/relationships/slide" Target="slide99.xml"/><Relationship Id="rId3" Type="http://schemas.openxmlformats.org/officeDocument/2006/relationships/slide" Target="slide2.xml"/><Relationship Id="rId21" Type="http://schemas.openxmlformats.org/officeDocument/2006/relationships/slide" Target="slide73.xml"/><Relationship Id="rId7" Type="http://schemas.openxmlformats.org/officeDocument/2006/relationships/slide" Target="slide31.xml"/><Relationship Id="rId12" Type="http://schemas.openxmlformats.org/officeDocument/2006/relationships/slide" Target="slide44.xml"/><Relationship Id="rId17" Type="http://schemas.openxmlformats.org/officeDocument/2006/relationships/slide" Target="slide67.xml"/><Relationship Id="rId25" Type="http://schemas.openxmlformats.org/officeDocument/2006/relationships/slide" Target="slide91.xml"/><Relationship Id="rId2" Type="http://schemas.openxmlformats.org/officeDocument/2006/relationships/slide" Target="slide37.xml"/><Relationship Id="rId16" Type="http://schemas.openxmlformats.org/officeDocument/2006/relationships/slide" Target="slide57.xml"/><Relationship Id="rId20" Type="http://schemas.openxmlformats.org/officeDocument/2006/relationships/slide" Target="slide71.xml"/><Relationship Id="rId29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24" Type="http://schemas.openxmlformats.org/officeDocument/2006/relationships/slide" Target="slide81.xml"/><Relationship Id="rId5" Type="http://schemas.openxmlformats.org/officeDocument/2006/relationships/slide" Target="slide11.xml"/><Relationship Id="rId15" Type="http://schemas.openxmlformats.org/officeDocument/2006/relationships/slide" Target="slide50.xml"/><Relationship Id="rId23" Type="http://schemas.openxmlformats.org/officeDocument/2006/relationships/slide" Target="slide88.xml"/><Relationship Id="rId28" Type="http://schemas.openxmlformats.org/officeDocument/2006/relationships/slide" Target="slide93.xml"/><Relationship Id="rId10" Type="http://schemas.openxmlformats.org/officeDocument/2006/relationships/slide" Target="slide34.xml"/><Relationship Id="rId19" Type="http://schemas.openxmlformats.org/officeDocument/2006/relationships/slide" Target="slide79.xml"/><Relationship Id="rId4" Type="http://schemas.openxmlformats.org/officeDocument/2006/relationships/slide" Target="slide6.xml"/><Relationship Id="rId9" Type="http://schemas.openxmlformats.org/officeDocument/2006/relationships/slide" Target="slide18.xml"/><Relationship Id="rId14" Type="http://schemas.openxmlformats.org/officeDocument/2006/relationships/slide" Target="slide64.xml"/><Relationship Id="rId22" Type="http://schemas.openxmlformats.org/officeDocument/2006/relationships/slide" Target="slide85.xml"/><Relationship Id="rId27" Type="http://schemas.openxmlformats.org/officeDocument/2006/relationships/slide" Target="slide10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29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2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29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29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29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4.xml"/><Relationship Id="rId18" Type="http://schemas.openxmlformats.org/officeDocument/2006/relationships/slide" Target="slide67.xml"/><Relationship Id="rId26" Type="http://schemas.openxmlformats.org/officeDocument/2006/relationships/slide" Target="slide91.xml"/><Relationship Id="rId3" Type="http://schemas.openxmlformats.org/officeDocument/2006/relationships/slide" Target="slide54.xml"/><Relationship Id="rId21" Type="http://schemas.openxmlformats.org/officeDocument/2006/relationships/slide" Target="slide71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17" Type="http://schemas.openxmlformats.org/officeDocument/2006/relationships/slide" Target="slide57.xml"/><Relationship Id="rId25" Type="http://schemas.openxmlformats.org/officeDocument/2006/relationships/slide" Target="slide81.xml"/><Relationship Id="rId2" Type="http://schemas.openxmlformats.org/officeDocument/2006/relationships/image" Target="../media/image3.png"/><Relationship Id="rId16" Type="http://schemas.openxmlformats.org/officeDocument/2006/relationships/slide" Target="slide50.xml"/><Relationship Id="rId20" Type="http://schemas.openxmlformats.org/officeDocument/2006/relationships/slide" Target="slide79.xml"/><Relationship Id="rId29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34.xml"/><Relationship Id="rId24" Type="http://schemas.openxmlformats.org/officeDocument/2006/relationships/slide" Target="slide88.xml"/><Relationship Id="rId5" Type="http://schemas.openxmlformats.org/officeDocument/2006/relationships/slide" Target="slide6.xml"/><Relationship Id="rId15" Type="http://schemas.openxmlformats.org/officeDocument/2006/relationships/slide" Target="slide64.xml"/><Relationship Id="rId23" Type="http://schemas.openxmlformats.org/officeDocument/2006/relationships/slide" Target="slide85.xml"/><Relationship Id="rId28" Type="http://schemas.openxmlformats.org/officeDocument/2006/relationships/slide" Target="slide102.xml"/><Relationship Id="rId10" Type="http://schemas.openxmlformats.org/officeDocument/2006/relationships/slide" Target="slide18.xml"/><Relationship Id="rId19" Type="http://schemas.openxmlformats.org/officeDocument/2006/relationships/slide" Target="slide75.xml"/><Relationship Id="rId4" Type="http://schemas.openxmlformats.org/officeDocument/2006/relationships/slide" Target="slide2.xml"/><Relationship Id="rId9" Type="http://schemas.openxmlformats.org/officeDocument/2006/relationships/slide" Target="slide14.xml"/><Relationship Id="rId14" Type="http://schemas.openxmlformats.org/officeDocument/2006/relationships/slide" Target="slide60.xml"/><Relationship Id="rId22" Type="http://schemas.openxmlformats.org/officeDocument/2006/relationships/slide" Target="slide73.xml"/><Relationship Id="rId27" Type="http://schemas.openxmlformats.org/officeDocument/2006/relationships/slide" Target="slide99.xml"/><Relationship Id="rId30" Type="http://schemas.openxmlformats.org/officeDocument/2006/relationships/slide" Target="slide9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4.xml"/><Relationship Id="rId18" Type="http://schemas.openxmlformats.org/officeDocument/2006/relationships/slide" Target="slide67.xml"/><Relationship Id="rId26" Type="http://schemas.openxmlformats.org/officeDocument/2006/relationships/slide" Target="slide91.xml"/><Relationship Id="rId3" Type="http://schemas.openxmlformats.org/officeDocument/2006/relationships/slide" Target="slide59.xml"/><Relationship Id="rId21" Type="http://schemas.openxmlformats.org/officeDocument/2006/relationships/slide" Target="slide71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17" Type="http://schemas.openxmlformats.org/officeDocument/2006/relationships/slide" Target="slide57.xml"/><Relationship Id="rId25" Type="http://schemas.openxmlformats.org/officeDocument/2006/relationships/slide" Target="slide81.xml"/><Relationship Id="rId2" Type="http://schemas.openxmlformats.org/officeDocument/2006/relationships/image" Target="../media/image3.png"/><Relationship Id="rId16" Type="http://schemas.openxmlformats.org/officeDocument/2006/relationships/slide" Target="slide50.xml"/><Relationship Id="rId20" Type="http://schemas.openxmlformats.org/officeDocument/2006/relationships/slide" Target="slide79.xml"/><Relationship Id="rId29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34.xml"/><Relationship Id="rId24" Type="http://schemas.openxmlformats.org/officeDocument/2006/relationships/slide" Target="slide88.xml"/><Relationship Id="rId5" Type="http://schemas.openxmlformats.org/officeDocument/2006/relationships/slide" Target="slide6.xml"/><Relationship Id="rId15" Type="http://schemas.openxmlformats.org/officeDocument/2006/relationships/slide" Target="slide64.xml"/><Relationship Id="rId23" Type="http://schemas.openxmlformats.org/officeDocument/2006/relationships/slide" Target="slide85.xml"/><Relationship Id="rId28" Type="http://schemas.openxmlformats.org/officeDocument/2006/relationships/slide" Target="slide102.xml"/><Relationship Id="rId10" Type="http://schemas.openxmlformats.org/officeDocument/2006/relationships/slide" Target="slide18.xml"/><Relationship Id="rId19" Type="http://schemas.openxmlformats.org/officeDocument/2006/relationships/slide" Target="slide75.xml"/><Relationship Id="rId4" Type="http://schemas.openxmlformats.org/officeDocument/2006/relationships/slide" Target="slide2.xml"/><Relationship Id="rId9" Type="http://schemas.openxmlformats.org/officeDocument/2006/relationships/slide" Target="slide14.xml"/><Relationship Id="rId14" Type="http://schemas.openxmlformats.org/officeDocument/2006/relationships/slide" Target="slide60.xml"/><Relationship Id="rId22" Type="http://schemas.openxmlformats.org/officeDocument/2006/relationships/slide" Target="slide73.xml"/><Relationship Id="rId27" Type="http://schemas.openxmlformats.org/officeDocument/2006/relationships/slide" Target="slide99.xml"/><Relationship Id="rId30" Type="http://schemas.openxmlformats.org/officeDocument/2006/relationships/slide" Target="slide9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60.xml"/><Relationship Id="rId18" Type="http://schemas.openxmlformats.org/officeDocument/2006/relationships/slide" Target="slide75.xml"/><Relationship Id="rId26" Type="http://schemas.openxmlformats.org/officeDocument/2006/relationships/slide" Target="slide99.xml"/><Relationship Id="rId3" Type="http://schemas.openxmlformats.org/officeDocument/2006/relationships/slide" Target="slide2.xml"/><Relationship Id="rId21" Type="http://schemas.openxmlformats.org/officeDocument/2006/relationships/slide" Target="slide73.xml"/><Relationship Id="rId7" Type="http://schemas.openxmlformats.org/officeDocument/2006/relationships/slide" Target="slide31.xml"/><Relationship Id="rId12" Type="http://schemas.openxmlformats.org/officeDocument/2006/relationships/slide" Target="slide44.xml"/><Relationship Id="rId17" Type="http://schemas.openxmlformats.org/officeDocument/2006/relationships/slide" Target="slide67.xml"/><Relationship Id="rId25" Type="http://schemas.openxmlformats.org/officeDocument/2006/relationships/slide" Target="slide91.xml"/><Relationship Id="rId2" Type="http://schemas.openxmlformats.org/officeDocument/2006/relationships/slide" Target="slide63.xml"/><Relationship Id="rId16" Type="http://schemas.openxmlformats.org/officeDocument/2006/relationships/slide" Target="slide57.xml"/><Relationship Id="rId20" Type="http://schemas.openxmlformats.org/officeDocument/2006/relationships/slide" Target="slide71.xml"/><Relationship Id="rId29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24" Type="http://schemas.openxmlformats.org/officeDocument/2006/relationships/slide" Target="slide81.xml"/><Relationship Id="rId5" Type="http://schemas.openxmlformats.org/officeDocument/2006/relationships/slide" Target="slide11.xml"/><Relationship Id="rId15" Type="http://schemas.openxmlformats.org/officeDocument/2006/relationships/slide" Target="slide50.xml"/><Relationship Id="rId23" Type="http://schemas.openxmlformats.org/officeDocument/2006/relationships/slide" Target="slide88.xml"/><Relationship Id="rId28" Type="http://schemas.openxmlformats.org/officeDocument/2006/relationships/slide" Target="slide93.xml"/><Relationship Id="rId10" Type="http://schemas.openxmlformats.org/officeDocument/2006/relationships/slide" Target="slide34.xml"/><Relationship Id="rId19" Type="http://schemas.openxmlformats.org/officeDocument/2006/relationships/slide" Target="slide79.xml"/><Relationship Id="rId4" Type="http://schemas.openxmlformats.org/officeDocument/2006/relationships/slide" Target="slide6.xml"/><Relationship Id="rId9" Type="http://schemas.openxmlformats.org/officeDocument/2006/relationships/slide" Target="slide18.xml"/><Relationship Id="rId14" Type="http://schemas.openxmlformats.org/officeDocument/2006/relationships/slide" Target="slide64.xml"/><Relationship Id="rId22" Type="http://schemas.openxmlformats.org/officeDocument/2006/relationships/slide" Target="slide85.xml"/><Relationship Id="rId27" Type="http://schemas.openxmlformats.org/officeDocument/2006/relationships/slide" Target="slide10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60.xml"/><Relationship Id="rId18" Type="http://schemas.openxmlformats.org/officeDocument/2006/relationships/slide" Target="slide75.xml"/><Relationship Id="rId26" Type="http://schemas.openxmlformats.org/officeDocument/2006/relationships/slide" Target="slide99.xml"/><Relationship Id="rId3" Type="http://schemas.openxmlformats.org/officeDocument/2006/relationships/slide" Target="slide2.xml"/><Relationship Id="rId21" Type="http://schemas.openxmlformats.org/officeDocument/2006/relationships/slide" Target="slide73.xml"/><Relationship Id="rId7" Type="http://schemas.openxmlformats.org/officeDocument/2006/relationships/slide" Target="slide31.xml"/><Relationship Id="rId12" Type="http://schemas.openxmlformats.org/officeDocument/2006/relationships/slide" Target="slide44.xml"/><Relationship Id="rId17" Type="http://schemas.openxmlformats.org/officeDocument/2006/relationships/slide" Target="slide67.xml"/><Relationship Id="rId25" Type="http://schemas.openxmlformats.org/officeDocument/2006/relationships/slide" Target="slide91.xml"/><Relationship Id="rId2" Type="http://schemas.openxmlformats.org/officeDocument/2006/relationships/slide" Target="slide66.xml"/><Relationship Id="rId16" Type="http://schemas.openxmlformats.org/officeDocument/2006/relationships/slide" Target="slide57.xml"/><Relationship Id="rId20" Type="http://schemas.openxmlformats.org/officeDocument/2006/relationships/slide" Target="slide71.xml"/><Relationship Id="rId29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24" Type="http://schemas.openxmlformats.org/officeDocument/2006/relationships/slide" Target="slide81.xml"/><Relationship Id="rId5" Type="http://schemas.openxmlformats.org/officeDocument/2006/relationships/slide" Target="slide11.xml"/><Relationship Id="rId15" Type="http://schemas.openxmlformats.org/officeDocument/2006/relationships/slide" Target="slide50.xml"/><Relationship Id="rId23" Type="http://schemas.openxmlformats.org/officeDocument/2006/relationships/slide" Target="slide88.xml"/><Relationship Id="rId28" Type="http://schemas.openxmlformats.org/officeDocument/2006/relationships/slide" Target="slide93.xml"/><Relationship Id="rId10" Type="http://schemas.openxmlformats.org/officeDocument/2006/relationships/slide" Target="slide34.xml"/><Relationship Id="rId19" Type="http://schemas.openxmlformats.org/officeDocument/2006/relationships/slide" Target="slide79.xml"/><Relationship Id="rId4" Type="http://schemas.openxmlformats.org/officeDocument/2006/relationships/slide" Target="slide6.xml"/><Relationship Id="rId9" Type="http://schemas.openxmlformats.org/officeDocument/2006/relationships/slide" Target="slide18.xml"/><Relationship Id="rId14" Type="http://schemas.openxmlformats.org/officeDocument/2006/relationships/slide" Target="slide64.xml"/><Relationship Id="rId22" Type="http://schemas.openxmlformats.org/officeDocument/2006/relationships/slide" Target="slide85.xml"/><Relationship Id="rId27" Type="http://schemas.openxmlformats.org/officeDocument/2006/relationships/slide" Target="slide10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60.xml"/><Relationship Id="rId18" Type="http://schemas.openxmlformats.org/officeDocument/2006/relationships/slide" Target="slide75.xml"/><Relationship Id="rId26" Type="http://schemas.openxmlformats.org/officeDocument/2006/relationships/slide" Target="slide99.xml"/><Relationship Id="rId3" Type="http://schemas.openxmlformats.org/officeDocument/2006/relationships/slide" Target="slide2.xml"/><Relationship Id="rId21" Type="http://schemas.openxmlformats.org/officeDocument/2006/relationships/slide" Target="slide73.xml"/><Relationship Id="rId7" Type="http://schemas.openxmlformats.org/officeDocument/2006/relationships/slide" Target="slide31.xml"/><Relationship Id="rId12" Type="http://schemas.openxmlformats.org/officeDocument/2006/relationships/slide" Target="slide44.xml"/><Relationship Id="rId17" Type="http://schemas.openxmlformats.org/officeDocument/2006/relationships/slide" Target="slide67.xml"/><Relationship Id="rId25" Type="http://schemas.openxmlformats.org/officeDocument/2006/relationships/slide" Target="slide91.xml"/><Relationship Id="rId2" Type="http://schemas.openxmlformats.org/officeDocument/2006/relationships/slide" Target="slide70.xml"/><Relationship Id="rId16" Type="http://schemas.openxmlformats.org/officeDocument/2006/relationships/slide" Target="slide57.xml"/><Relationship Id="rId20" Type="http://schemas.openxmlformats.org/officeDocument/2006/relationships/slide" Target="slide71.xml"/><Relationship Id="rId29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24" Type="http://schemas.openxmlformats.org/officeDocument/2006/relationships/slide" Target="slide81.xml"/><Relationship Id="rId5" Type="http://schemas.openxmlformats.org/officeDocument/2006/relationships/slide" Target="slide11.xml"/><Relationship Id="rId15" Type="http://schemas.openxmlformats.org/officeDocument/2006/relationships/slide" Target="slide50.xml"/><Relationship Id="rId23" Type="http://schemas.openxmlformats.org/officeDocument/2006/relationships/slide" Target="slide88.xml"/><Relationship Id="rId28" Type="http://schemas.openxmlformats.org/officeDocument/2006/relationships/slide" Target="slide93.xml"/><Relationship Id="rId10" Type="http://schemas.openxmlformats.org/officeDocument/2006/relationships/slide" Target="slide34.xml"/><Relationship Id="rId19" Type="http://schemas.openxmlformats.org/officeDocument/2006/relationships/slide" Target="slide79.xml"/><Relationship Id="rId4" Type="http://schemas.openxmlformats.org/officeDocument/2006/relationships/slide" Target="slide6.xml"/><Relationship Id="rId9" Type="http://schemas.openxmlformats.org/officeDocument/2006/relationships/slide" Target="slide18.xml"/><Relationship Id="rId14" Type="http://schemas.openxmlformats.org/officeDocument/2006/relationships/slide" Target="slide64.xml"/><Relationship Id="rId22" Type="http://schemas.openxmlformats.org/officeDocument/2006/relationships/slide" Target="slide85.xml"/><Relationship Id="rId27" Type="http://schemas.openxmlformats.org/officeDocument/2006/relationships/slide" Target="slide10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60.xml"/><Relationship Id="rId18" Type="http://schemas.openxmlformats.org/officeDocument/2006/relationships/slide" Target="slide75.xml"/><Relationship Id="rId26" Type="http://schemas.openxmlformats.org/officeDocument/2006/relationships/slide" Target="slide99.xml"/><Relationship Id="rId3" Type="http://schemas.openxmlformats.org/officeDocument/2006/relationships/slide" Target="slide2.xml"/><Relationship Id="rId21" Type="http://schemas.openxmlformats.org/officeDocument/2006/relationships/slide" Target="slide73.xml"/><Relationship Id="rId7" Type="http://schemas.openxmlformats.org/officeDocument/2006/relationships/slide" Target="slide31.xml"/><Relationship Id="rId12" Type="http://schemas.openxmlformats.org/officeDocument/2006/relationships/slide" Target="slide44.xml"/><Relationship Id="rId17" Type="http://schemas.openxmlformats.org/officeDocument/2006/relationships/slide" Target="slide67.xml"/><Relationship Id="rId25" Type="http://schemas.openxmlformats.org/officeDocument/2006/relationships/slide" Target="slide91.xml"/><Relationship Id="rId2" Type="http://schemas.openxmlformats.org/officeDocument/2006/relationships/image" Target="../media/image3.png"/><Relationship Id="rId16" Type="http://schemas.openxmlformats.org/officeDocument/2006/relationships/slide" Target="slide57.xml"/><Relationship Id="rId20" Type="http://schemas.openxmlformats.org/officeDocument/2006/relationships/slide" Target="slide71.xml"/><Relationship Id="rId29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24" Type="http://schemas.openxmlformats.org/officeDocument/2006/relationships/slide" Target="slide81.xml"/><Relationship Id="rId5" Type="http://schemas.openxmlformats.org/officeDocument/2006/relationships/slide" Target="slide11.xml"/><Relationship Id="rId15" Type="http://schemas.openxmlformats.org/officeDocument/2006/relationships/slide" Target="slide50.xml"/><Relationship Id="rId23" Type="http://schemas.openxmlformats.org/officeDocument/2006/relationships/slide" Target="slide88.xml"/><Relationship Id="rId28" Type="http://schemas.openxmlformats.org/officeDocument/2006/relationships/slide" Target="slide93.xml"/><Relationship Id="rId10" Type="http://schemas.openxmlformats.org/officeDocument/2006/relationships/slide" Target="slide34.xml"/><Relationship Id="rId19" Type="http://schemas.openxmlformats.org/officeDocument/2006/relationships/slide" Target="slide79.xml"/><Relationship Id="rId4" Type="http://schemas.openxmlformats.org/officeDocument/2006/relationships/slide" Target="slide6.xml"/><Relationship Id="rId9" Type="http://schemas.openxmlformats.org/officeDocument/2006/relationships/slide" Target="slide18.xml"/><Relationship Id="rId14" Type="http://schemas.openxmlformats.org/officeDocument/2006/relationships/slide" Target="slide64.xml"/><Relationship Id="rId22" Type="http://schemas.openxmlformats.org/officeDocument/2006/relationships/slide" Target="slide85.xml"/><Relationship Id="rId27" Type="http://schemas.openxmlformats.org/officeDocument/2006/relationships/slide" Target="slide10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60.xml"/><Relationship Id="rId18" Type="http://schemas.openxmlformats.org/officeDocument/2006/relationships/slide" Target="slide75.xml"/><Relationship Id="rId26" Type="http://schemas.openxmlformats.org/officeDocument/2006/relationships/slide" Target="slide99.xml"/><Relationship Id="rId3" Type="http://schemas.openxmlformats.org/officeDocument/2006/relationships/slide" Target="slide2.xml"/><Relationship Id="rId21" Type="http://schemas.openxmlformats.org/officeDocument/2006/relationships/slide" Target="slide73.xml"/><Relationship Id="rId7" Type="http://schemas.openxmlformats.org/officeDocument/2006/relationships/slide" Target="slide31.xml"/><Relationship Id="rId12" Type="http://schemas.openxmlformats.org/officeDocument/2006/relationships/slide" Target="slide44.xml"/><Relationship Id="rId17" Type="http://schemas.openxmlformats.org/officeDocument/2006/relationships/slide" Target="slide67.xml"/><Relationship Id="rId25" Type="http://schemas.openxmlformats.org/officeDocument/2006/relationships/slide" Target="slide91.xml"/><Relationship Id="rId2" Type="http://schemas.openxmlformats.org/officeDocument/2006/relationships/image" Target="../media/image3.png"/><Relationship Id="rId16" Type="http://schemas.openxmlformats.org/officeDocument/2006/relationships/slide" Target="slide57.xml"/><Relationship Id="rId20" Type="http://schemas.openxmlformats.org/officeDocument/2006/relationships/slide" Target="slide71.xml"/><Relationship Id="rId29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24" Type="http://schemas.openxmlformats.org/officeDocument/2006/relationships/slide" Target="slide81.xml"/><Relationship Id="rId5" Type="http://schemas.openxmlformats.org/officeDocument/2006/relationships/slide" Target="slide11.xml"/><Relationship Id="rId15" Type="http://schemas.openxmlformats.org/officeDocument/2006/relationships/slide" Target="slide50.xml"/><Relationship Id="rId23" Type="http://schemas.openxmlformats.org/officeDocument/2006/relationships/slide" Target="slide88.xml"/><Relationship Id="rId28" Type="http://schemas.openxmlformats.org/officeDocument/2006/relationships/slide" Target="slide93.xml"/><Relationship Id="rId10" Type="http://schemas.openxmlformats.org/officeDocument/2006/relationships/slide" Target="slide34.xml"/><Relationship Id="rId19" Type="http://schemas.openxmlformats.org/officeDocument/2006/relationships/slide" Target="slide79.xml"/><Relationship Id="rId4" Type="http://schemas.openxmlformats.org/officeDocument/2006/relationships/slide" Target="slide6.xml"/><Relationship Id="rId9" Type="http://schemas.openxmlformats.org/officeDocument/2006/relationships/slide" Target="slide18.xml"/><Relationship Id="rId14" Type="http://schemas.openxmlformats.org/officeDocument/2006/relationships/slide" Target="slide64.xml"/><Relationship Id="rId22" Type="http://schemas.openxmlformats.org/officeDocument/2006/relationships/slide" Target="slide85.xml"/><Relationship Id="rId27" Type="http://schemas.openxmlformats.org/officeDocument/2006/relationships/slide" Target="slide10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4.xml"/><Relationship Id="rId18" Type="http://schemas.openxmlformats.org/officeDocument/2006/relationships/slide" Target="slide67.xml"/><Relationship Id="rId26" Type="http://schemas.openxmlformats.org/officeDocument/2006/relationships/slide" Target="slide91.xml"/><Relationship Id="rId3" Type="http://schemas.openxmlformats.org/officeDocument/2006/relationships/slide" Target="slide77.xml"/><Relationship Id="rId21" Type="http://schemas.openxmlformats.org/officeDocument/2006/relationships/slide" Target="slide71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17" Type="http://schemas.openxmlformats.org/officeDocument/2006/relationships/slide" Target="slide57.xml"/><Relationship Id="rId25" Type="http://schemas.openxmlformats.org/officeDocument/2006/relationships/slide" Target="slide81.xml"/><Relationship Id="rId2" Type="http://schemas.openxmlformats.org/officeDocument/2006/relationships/image" Target="../media/image3.png"/><Relationship Id="rId16" Type="http://schemas.openxmlformats.org/officeDocument/2006/relationships/slide" Target="slide50.xml"/><Relationship Id="rId20" Type="http://schemas.openxmlformats.org/officeDocument/2006/relationships/slide" Target="slide79.xml"/><Relationship Id="rId29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34.xml"/><Relationship Id="rId24" Type="http://schemas.openxmlformats.org/officeDocument/2006/relationships/slide" Target="slide88.xml"/><Relationship Id="rId5" Type="http://schemas.openxmlformats.org/officeDocument/2006/relationships/slide" Target="slide6.xml"/><Relationship Id="rId15" Type="http://schemas.openxmlformats.org/officeDocument/2006/relationships/slide" Target="slide64.xml"/><Relationship Id="rId23" Type="http://schemas.openxmlformats.org/officeDocument/2006/relationships/slide" Target="slide85.xml"/><Relationship Id="rId28" Type="http://schemas.openxmlformats.org/officeDocument/2006/relationships/slide" Target="slide102.xml"/><Relationship Id="rId10" Type="http://schemas.openxmlformats.org/officeDocument/2006/relationships/slide" Target="slide18.xml"/><Relationship Id="rId19" Type="http://schemas.openxmlformats.org/officeDocument/2006/relationships/slide" Target="slide75.xml"/><Relationship Id="rId4" Type="http://schemas.openxmlformats.org/officeDocument/2006/relationships/slide" Target="slide2.xml"/><Relationship Id="rId9" Type="http://schemas.openxmlformats.org/officeDocument/2006/relationships/slide" Target="slide14.xml"/><Relationship Id="rId14" Type="http://schemas.openxmlformats.org/officeDocument/2006/relationships/slide" Target="slide60.xml"/><Relationship Id="rId22" Type="http://schemas.openxmlformats.org/officeDocument/2006/relationships/slide" Target="slide73.xml"/><Relationship Id="rId27" Type="http://schemas.openxmlformats.org/officeDocument/2006/relationships/slide" Target="slide99.xml"/><Relationship Id="rId30" Type="http://schemas.openxmlformats.org/officeDocument/2006/relationships/slide" Target="slide95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29" Type="http://schemas.openxmlformats.org/officeDocument/2006/relationships/slide" Target="slide8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29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60.xml"/><Relationship Id="rId18" Type="http://schemas.openxmlformats.org/officeDocument/2006/relationships/slide" Target="slide75.xml"/><Relationship Id="rId26" Type="http://schemas.openxmlformats.org/officeDocument/2006/relationships/slide" Target="slide99.xml"/><Relationship Id="rId3" Type="http://schemas.openxmlformats.org/officeDocument/2006/relationships/slide" Target="slide2.xml"/><Relationship Id="rId21" Type="http://schemas.openxmlformats.org/officeDocument/2006/relationships/slide" Target="slide73.xml"/><Relationship Id="rId7" Type="http://schemas.openxmlformats.org/officeDocument/2006/relationships/slide" Target="slide31.xml"/><Relationship Id="rId12" Type="http://schemas.openxmlformats.org/officeDocument/2006/relationships/slide" Target="slide44.xml"/><Relationship Id="rId17" Type="http://schemas.openxmlformats.org/officeDocument/2006/relationships/slide" Target="slide67.xml"/><Relationship Id="rId25" Type="http://schemas.openxmlformats.org/officeDocument/2006/relationships/slide" Target="slide91.xml"/><Relationship Id="rId2" Type="http://schemas.openxmlformats.org/officeDocument/2006/relationships/slide" Target="slide84.xml"/><Relationship Id="rId16" Type="http://schemas.openxmlformats.org/officeDocument/2006/relationships/slide" Target="slide57.xml"/><Relationship Id="rId20" Type="http://schemas.openxmlformats.org/officeDocument/2006/relationships/slide" Target="slide71.xml"/><Relationship Id="rId29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24" Type="http://schemas.openxmlformats.org/officeDocument/2006/relationships/slide" Target="slide81.xml"/><Relationship Id="rId5" Type="http://schemas.openxmlformats.org/officeDocument/2006/relationships/slide" Target="slide11.xml"/><Relationship Id="rId15" Type="http://schemas.openxmlformats.org/officeDocument/2006/relationships/slide" Target="slide50.xml"/><Relationship Id="rId23" Type="http://schemas.openxmlformats.org/officeDocument/2006/relationships/slide" Target="slide88.xml"/><Relationship Id="rId28" Type="http://schemas.openxmlformats.org/officeDocument/2006/relationships/slide" Target="slide93.xml"/><Relationship Id="rId10" Type="http://schemas.openxmlformats.org/officeDocument/2006/relationships/slide" Target="slide34.xml"/><Relationship Id="rId19" Type="http://schemas.openxmlformats.org/officeDocument/2006/relationships/slide" Target="slide79.xml"/><Relationship Id="rId4" Type="http://schemas.openxmlformats.org/officeDocument/2006/relationships/slide" Target="slide6.xml"/><Relationship Id="rId9" Type="http://schemas.openxmlformats.org/officeDocument/2006/relationships/slide" Target="slide18.xml"/><Relationship Id="rId14" Type="http://schemas.openxmlformats.org/officeDocument/2006/relationships/slide" Target="slide64.xml"/><Relationship Id="rId22" Type="http://schemas.openxmlformats.org/officeDocument/2006/relationships/slide" Target="slide85.xml"/><Relationship Id="rId27" Type="http://schemas.openxmlformats.org/officeDocument/2006/relationships/slide" Target="slide10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29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4.xml"/><Relationship Id="rId18" Type="http://schemas.openxmlformats.org/officeDocument/2006/relationships/slide" Target="slide67.xml"/><Relationship Id="rId26" Type="http://schemas.openxmlformats.org/officeDocument/2006/relationships/slide" Target="slide91.xml"/><Relationship Id="rId3" Type="http://schemas.openxmlformats.org/officeDocument/2006/relationships/slide" Target="slide90.xml"/><Relationship Id="rId21" Type="http://schemas.openxmlformats.org/officeDocument/2006/relationships/slide" Target="slide71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17" Type="http://schemas.openxmlformats.org/officeDocument/2006/relationships/slide" Target="slide57.xml"/><Relationship Id="rId25" Type="http://schemas.openxmlformats.org/officeDocument/2006/relationships/slide" Target="slide81.xml"/><Relationship Id="rId2" Type="http://schemas.openxmlformats.org/officeDocument/2006/relationships/image" Target="../media/image3.png"/><Relationship Id="rId16" Type="http://schemas.openxmlformats.org/officeDocument/2006/relationships/slide" Target="slide50.xml"/><Relationship Id="rId20" Type="http://schemas.openxmlformats.org/officeDocument/2006/relationships/slide" Target="slide79.xml"/><Relationship Id="rId29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34.xml"/><Relationship Id="rId24" Type="http://schemas.openxmlformats.org/officeDocument/2006/relationships/slide" Target="slide88.xml"/><Relationship Id="rId5" Type="http://schemas.openxmlformats.org/officeDocument/2006/relationships/slide" Target="slide6.xml"/><Relationship Id="rId15" Type="http://schemas.openxmlformats.org/officeDocument/2006/relationships/slide" Target="slide64.xml"/><Relationship Id="rId23" Type="http://schemas.openxmlformats.org/officeDocument/2006/relationships/slide" Target="slide85.xml"/><Relationship Id="rId28" Type="http://schemas.openxmlformats.org/officeDocument/2006/relationships/slide" Target="slide102.xml"/><Relationship Id="rId10" Type="http://schemas.openxmlformats.org/officeDocument/2006/relationships/slide" Target="slide18.xml"/><Relationship Id="rId19" Type="http://schemas.openxmlformats.org/officeDocument/2006/relationships/slide" Target="slide75.xml"/><Relationship Id="rId4" Type="http://schemas.openxmlformats.org/officeDocument/2006/relationships/slide" Target="slide2.xml"/><Relationship Id="rId9" Type="http://schemas.openxmlformats.org/officeDocument/2006/relationships/slide" Target="slide14.xml"/><Relationship Id="rId14" Type="http://schemas.openxmlformats.org/officeDocument/2006/relationships/slide" Target="slide60.xml"/><Relationship Id="rId22" Type="http://schemas.openxmlformats.org/officeDocument/2006/relationships/slide" Target="slide73.xml"/><Relationship Id="rId27" Type="http://schemas.openxmlformats.org/officeDocument/2006/relationships/slide" Target="slide99.xml"/><Relationship Id="rId30" Type="http://schemas.openxmlformats.org/officeDocument/2006/relationships/slide" Target="slide9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60.xml"/><Relationship Id="rId18" Type="http://schemas.openxmlformats.org/officeDocument/2006/relationships/slide" Target="slide75.xml"/><Relationship Id="rId26" Type="http://schemas.openxmlformats.org/officeDocument/2006/relationships/slide" Target="slide99.xml"/><Relationship Id="rId3" Type="http://schemas.openxmlformats.org/officeDocument/2006/relationships/slide" Target="slide2.xml"/><Relationship Id="rId21" Type="http://schemas.openxmlformats.org/officeDocument/2006/relationships/slide" Target="slide73.xml"/><Relationship Id="rId7" Type="http://schemas.openxmlformats.org/officeDocument/2006/relationships/slide" Target="slide31.xml"/><Relationship Id="rId12" Type="http://schemas.openxmlformats.org/officeDocument/2006/relationships/slide" Target="slide44.xml"/><Relationship Id="rId17" Type="http://schemas.openxmlformats.org/officeDocument/2006/relationships/slide" Target="slide67.xml"/><Relationship Id="rId25" Type="http://schemas.openxmlformats.org/officeDocument/2006/relationships/slide" Target="slide91.xml"/><Relationship Id="rId2" Type="http://schemas.openxmlformats.org/officeDocument/2006/relationships/slide" Target="slide98.xml"/><Relationship Id="rId16" Type="http://schemas.openxmlformats.org/officeDocument/2006/relationships/slide" Target="slide57.xml"/><Relationship Id="rId20" Type="http://schemas.openxmlformats.org/officeDocument/2006/relationships/slide" Target="slide71.xml"/><Relationship Id="rId29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24" Type="http://schemas.openxmlformats.org/officeDocument/2006/relationships/slide" Target="slide81.xml"/><Relationship Id="rId5" Type="http://schemas.openxmlformats.org/officeDocument/2006/relationships/slide" Target="slide11.xml"/><Relationship Id="rId15" Type="http://schemas.openxmlformats.org/officeDocument/2006/relationships/slide" Target="slide50.xml"/><Relationship Id="rId23" Type="http://schemas.openxmlformats.org/officeDocument/2006/relationships/slide" Target="slide88.xml"/><Relationship Id="rId28" Type="http://schemas.openxmlformats.org/officeDocument/2006/relationships/slide" Target="slide93.xml"/><Relationship Id="rId10" Type="http://schemas.openxmlformats.org/officeDocument/2006/relationships/slide" Target="slide34.xml"/><Relationship Id="rId19" Type="http://schemas.openxmlformats.org/officeDocument/2006/relationships/slide" Target="slide79.xml"/><Relationship Id="rId4" Type="http://schemas.openxmlformats.org/officeDocument/2006/relationships/slide" Target="slide6.xml"/><Relationship Id="rId9" Type="http://schemas.openxmlformats.org/officeDocument/2006/relationships/slide" Target="slide18.xml"/><Relationship Id="rId14" Type="http://schemas.openxmlformats.org/officeDocument/2006/relationships/slide" Target="slide64.xml"/><Relationship Id="rId22" Type="http://schemas.openxmlformats.org/officeDocument/2006/relationships/slide" Target="slide85.xml"/><Relationship Id="rId27" Type="http://schemas.openxmlformats.org/officeDocument/2006/relationships/slide" Target="slide10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102.xml"/><Relationship Id="rId3" Type="http://schemas.openxmlformats.org/officeDocument/2006/relationships/slide" Target="slide6.xml"/><Relationship Id="rId21" Type="http://schemas.openxmlformats.org/officeDocument/2006/relationships/slide" Target="slide85.xml"/><Relationship Id="rId7" Type="http://schemas.openxmlformats.org/officeDocument/2006/relationships/slide" Target="slide14.xml"/><Relationship Id="rId12" Type="http://schemas.openxmlformats.org/officeDocument/2006/relationships/slide" Target="slide60.xml"/><Relationship Id="rId17" Type="http://schemas.openxmlformats.org/officeDocument/2006/relationships/slide" Target="slide75.xml"/><Relationship Id="rId25" Type="http://schemas.openxmlformats.org/officeDocument/2006/relationships/slide" Target="slide99.xml"/><Relationship Id="rId2" Type="http://schemas.openxmlformats.org/officeDocument/2006/relationships/slide" Target="slide2.xml"/><Relationship Id="rId16" Type="http://schemas.openxmlformats.org/officeDocument/2006/relationships/slide" Target="slide67.xml"/><Relationship Id="rId20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44.xml"/><Relationship Id="rId24" Type="http://schemas.openxmlformats.org/officeDocument/2006/relationships/slide" Target="slide91.xml"/><Relationship Id="rId5" Type="http://schemas.openxmlformats.org/officeDocument/2006/relationships/slide" Target="slide29.xml"/><Relationship Id="rId15" Type="http://schemas.openxmlformats.org/officeDocument/2006/relationships/slide" Target="slide57.xml"/><Relationship Id="rId23" Type="http://schemas.openxmlformats.org/officeDocument/2006/relationships/slide" Target="slide81.xml"/><Relationship Id="rId28" Type="http://schemas.openxmlformats.org/officeDocument/2006/relationships/slide" Target="slide95.xml"/><Relationship Id="rId10" Type="http://schemas.openxmlformats.org/officeDocument/2006/relationships/slide" Target="slide39.xml"/><Relationship Id="rId19" Type="http://schemas.openxmlformats.org/officeDocument/2006/relationships/slide" Target="slide71.xml"/><Relationship Id="rId4" Type="http://schemas.openxmlformats.org/officeDocument/2006/relationships/slide" Target="slide11.xml"/><Relationship Id="rId9" Type="http://schemas.openxmlformats.org/officeDocument/2006/relationships/slide" Target="slide34.xml"/><Relationship Id="rId14" Type="http://schemas.openxmlformats.org/officeDocument/2006/relationships/slide" Target="slide50.xml"/><Relationship Id="rId22" Type="http://schemas.openxmlformats.org/officeDocument/2006/relationships/slide" Target="slide88.xml"/><Relationship Id="rId27" Type="http://schemas.openxmlformats.org/officeDocument/2006/relationships/slide" Target="slide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用！！！\风景图片\139-150203101R0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" y="794"/>
            <a:ext cx="1218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5" name="标题 2"/>
          <p:cNvSpPr txBox="1">
            <a:spLocks/>
          </p:cNvSpPr>
          <p:nvPr/>
        </p:nvSpPr>
        <p:spPr>
          <a:xfrm>
            <a:off x="3070870" y="3717826"/>
            <a:ext cx="9018282" cy="12497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sz="32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考点精练四　理解并翻译文中的句子</a:t>
            </a:r>
            <a:r>
              <a:rPr lang="en-US" altLang="zh-CN" sz="32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(</a:t>
            </a:r>
            <a:r>
              <a:rPr lang="zh-CN" altLang="en-US" sz="32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含实词</a:t>
            </a:r>
            <a:r>
              <a:rPr lang="zh-CN" altLang="en-US" sz="32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、虚</a:t>
            </a:r>
            <a:endParaRPr lang="en-US" altLang="zh-CN" sz="3200" b="1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 </a:t>
            </a:r>
            <a:r>
              <a:rPr lang="en-US" altLang="zh-CN" sz="32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                       </a:t>
            </a:r>
            <a:r>
              <a:rPr lang="zh-CN" altLang="en-US" sz="32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词</a:t>
            </a:r>
            <a:r>
              <a:rPr lang="zh-CN" altLang="en-US" sz="32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和句式考点</a:t>
            </a:r>
            <a:r>
              <a:rPr lang="en-US" altLang="zh-CN" sz="32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)</a:t>
            </a:r>
            <a:endParaRPr lang="zh-CN" altLang="zh-CN" sz="2000" kern="100" spc="-2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  <p:sp>
        <p:nvSpPr>
          <p:cNvPr id="16" name="副标题 3"/>
          <p:cNvSpPr txBox="1">
            <a:spLocks/>
          </p:cNvSpPr>
          <p:nvPr/>
        </p:nvSpPr>
        <p:spPr>
          <a:xfrm>
            <a:off x="105392" y="3757579"/>
            <a:ext cx="1334815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8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文言文阅读</a:t>
            </a:r>
            <a:endParaRPr lang="zh-CN" altLang="en-US" sz="28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719059" y="661696"/>
            <a:ext cx="10776747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劾上奏。罗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玘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进言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臣是百官的表率，现在像这样，确实应该从重处罚。然而天下百姓及四方邻邦都仰望着大臣，一旦指名暴露他们的恶行，会触发远方之人怠慢朝廷的思想。臣请求降旨秘密告谕，让他们以生病为由辞职，或者用其他的事贬斥他们，或许可以不成为朝廷的耻辱，而进仕之路也清明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9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5979" y="621482"/>
            <a:ext cx="11214326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郡多麻苎，家人乃至无以为绳，其厉志如此。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6843" y="1197546"/>
            <a:ext cx="10975304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郡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地多产苎麻，而他的家人竟至于没有什么可用来制绳子，他砥砺志节如此。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0313" y="80788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71" name="矩形 70"/>
          <p:cNvSpPr/>
          <p:nvPr/>
        </p:nvSpPr>
        <p:spPr>
          <a:xfrm>
            <a:off x="497632" y="2797203"/>
            <a:ext cx="11173883" cy="632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79620" y="2691287"/>
            <a:ext cx="1110329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，竟；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，没有用来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厉志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，砥砺志节。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70193" y="80788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7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7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7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8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9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7495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71" grpId="0" animBg="1"/>
      <p:bldP spid="71" grpId="1" animBg="1"/>
      <p:bldP spid="72" grpId="0"/>
      <p:bldP spid="72" grpId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91496" y="665179"/>
            <a:ext cx="11103293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伏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字玄曜。外放任永阳内史，在郡时清白廉洁，治政致力于安定平静。郡人何贞秀等一百五十四人赴州署说到他的情况，湘州刺史将此情况申报。皇帝下诏调查后发现有十五件事被官吏百姓怀念，皇帝认为他做得很好。调任新安郡太守，在郡时清廉恭敬如同在永阳时。有人交不出赋税，便用太守官田所产粮食救助他。郡地多产苎麻，而他的家人竟至于没有什么可用来制绳子，他砥砺志节如此。隶属的始新、遂安、海宁三县，在他活着时，同时为他建了祠堂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9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0590" y="261442"/>
            <a:ext cx="11104187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27.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四年七月，高祖崩，上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指炀皇帝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即皇帝位于仁寿宫。以天下承平日久，士马全盛，慨然慕秦皇、汉武之事，乃盛治宫室，穷极侈靡，召募行人，分使绝域。诸蕃至者，厚加礼赐，有不恭命，以兵击之。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课天下富室，益市武马，匹直十余万，富强坐是冻馁者十家而九。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帝性多诡谲，所幸之处，不欲人知。每之一所，郡县官人，竞为献食，丰厚者进擢，疏俭者获罪。奸吏侵渔，人不聊生，人饥相食，邑落为墟，上不之恤也。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黎庶愤怨，天下土崩，至于就擒，而犹未之寤也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u="sng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选自《隋书》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8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</a:p>
        </p:txBody>
      </p:sp>
      <p:sp>
        <p:nvSpPr>
          <p:cNvPr id="8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508843"/>
            <a:ext cx="10994245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课天下富室，益市武马，匹直十余万，富强坐是冻馁者十家而九。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黎庶愤怨，天下土崩，至于就擒，而犹未之寤也。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_________________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9117" y="1060524"/>
            <a:ext cx="1077371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            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向天下的富人征收重税，大量购买军马，每匹马价值十余万两，因此而受冻挨饿的富强之家十有其九。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43635" y="2957115"/>
            <a:ext cx="10781671" cy="15019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百姓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愤怒怨恨，国家土崩瓦解，到了被人擒获的地步，他却仍没有觉悟到这一点。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7482584" y="5806058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7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7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7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9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</a:p>
        </p:txBody>
      </p:sp>
      <p:sp>
        <p:nvSpPr>
          <p:cNvPr id="9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82494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1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245472"/>
            <a:ext cx="10994245" cy="60836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年七月，高祖驾崩，隋炀帝在仁寿宫即位。因为天下长期安定，兵马强盛，隋炀帝意气风发仰慕秦始皇、汉武帝的功业，就大量地兴建宫室，极尽奢靡华丽；招募使者，出使边远邦国。那些邦国听命而来的，就赏赐给丰厚的礼品；有不听命令的，就派兵攻打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天下的富人征收重税，大量购买军马，每匹马价值十余万两，因此而受冻挨饿的富强之家十有其九。皇上生性诡诈，所到之处，不想让人知道。他每到一个地方，地方官员都争着向他进献食物，进献丰厚的就被提拔，进献微薄的就会被判罪。贪官污吏鱼肉百姓，老百姓无法生活，以至人吃人，村庄变为废墟，皇上对此毫不怜悯。百姓愤怒怨恨，国家土崩瓦解，到了被人擒获的地步，他却仍没有觉悟到这一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8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</a:p>
        </p:txBody>
      </p:sp>
      <p:sp>
        <p:nvSpPr>
          <p:cNvPr id="8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1385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用！！！\风景图片\139-150203101R0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" y="794"/>
            <a:ext cx="1218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87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90534" y="594912"/>
            <a:ext cx="10670047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推断下面文段中加颜色词语的意思。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鞠咏为进士，以文学受知于王公化基。及王公知杭州，咏擢第，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释褐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为大理评事，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杭州仁和县。将之官，先以书及所作诗寄王公，以谢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平昔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奖进，今复为吏，得以文字相乐之意。王公不答。及至任，略不加礼，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课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其职事甚急。鞠大失所望。于是不复冀其相知，而专修吏干矣。其后，王公入为参知政事，首以咏荐。人或问其故，答曰：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鞠咏之才，不患不达。所忧者气峻而骄，我故抑之，以成其德耳。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鞠闻之，始以王公为真相知也。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4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1743" y="721384"/>
            <a:ext cx="10670047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释褐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为大理评事：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杭州仁和县：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平昔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奖进：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课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其职事甚急：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374010"/>
            <a:ext cx="3066035" cy="950897"/>
          </a:xfrm>
          <a:prstGeom prst="rect">
            <a:avLst/>
          </a:prstGeom>
        </p:spPr>
      </p:pic>
      <p:sp>
        <p:nvSpPr>
          <p:cNvPr id="31" name="TextBox 30">
            <a:hlinkClick r:id="rId30" action="ppaction://hlinksldjump"/>
          </p:cNvPr>
          <p:cNvSpPr txBox="1"/>
          <p:nvPr/>
        </p:nvSpPr>
        <p:spPr>
          <a:xfrm>
            <a:off x="7415733" y="5686360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34966" y="621482"/>
            <a:ext cx="2554324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脱下粗布衣服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6934" y="1269554"/>
            <a:ext cx="255432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掌管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6934" y="1961059"/>
            <a:ext cx="255432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往常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46934" y="2598948"/>
            <a:ext cx="255432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督促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337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-5382"/>
            <a:ext cx="11214326" cy="64553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鞠咏考中进士，他凭文才得到王化基的赏识。等到王化基做了杭州知府，鞠咏也被提拔，被朝廷封为大理评事，后任杭州仁和县知县。鞠咏赴任前，先写了一封信和一首诗寄给王化基，以感谢王公往常对他的栽培奖进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这次在王公手下为官，能够以诗文往来同乐等内容。王化基没有给鞠咏回信。鞠咏到任后，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王化基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并未给予他任何特别的礼遇，而考察督促鞠咏的政事却非常严格。鞠咏大失所望。从此不再奢望得到王公的额外关照，而是专心治理县事。后来王化基入朝被任命为参知政事，他到职后首先推荐鞠咏。有人问他原因，王化基回答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鞠咏有才干，不用担心将来不显达。我所担心的是他气盛和骄傲，所以我才有意压制一下他这种情绪，以使他的品行更高尚。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鞠咏听到这些话，才认识到王化基是真正的良师益友。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791067" y="693490"/>
            <a:ext cx="10776747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解释下列文段中加颜色的词语。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疑难处可以推断其义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艾子浮于海，夜泊岛峙。中夜闻水下有人哭声，复若人言，遂听之。其言曰：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昨日龙王有令：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一应水族有尾者斩。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吾鼍也，故惧诛而哭。汝虾蟆无尾，何哭？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复闻有言曰：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吾今幸无尾，但恐更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理会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蝌蚪时事也。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苏轼《艾子杂说》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理会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374010"/>
            <a:ext cx="3066035" cy="95089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2061068" y="3823084"/>
            <a:ext cx="14418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追究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50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512325" y="333450"/>
            <a:ext cx="1110329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疾雷不及掩耳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，此兵家成言，初非偶语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，古今文士未有改之者。宋子京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于《李靖传》乃易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疾雷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震霆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，不惟失真，且其理亦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不安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矣。雷以其疾，故不及掩耳，而何取于震？掩且不及，复何暇塞哉！此所谓欲益反弊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者也。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《滹南遗老集》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偶语：随便结合的词语。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宋子京：宋祁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(998—1061)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，宋朝史学家，与欧阳修同修《唐书》。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欲益反弊：想要好一点的表达效果，反而出现了弊病。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374010"/>
            <a:ext cx="3066035" cy="95089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629020" y="5374010"/>
            <a:ext cx="14418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不妥当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047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7270224" y="2243832"/>
            <a:ext cx="4009558" cy="253720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7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7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屏：</a:t>
            </a:r>
            <a:r>
              <a:rPr lang="en-US" altLang="zh-CN" sz="27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_____</a:t>
            </a:r>
            <a:endParaRPr lang="zh-CN" altLang="zh-CN" sz="27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7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7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部分：</a:t>
            </a:r>
            <a:r>
              <a:rPr lang="en-US" altLang="zh-CN" sz="27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_________</a:t>
            </a:r>
            <a:endParaRPr lang="zh-CN" altLang="zh-CN" sz="27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7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7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属：</a:t>
            </a:r>
            <a:r>
              <a:rPr lang="en-US" altLang="zh-CN" sz="27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____________</a:t>
            </a:r>
            <a:endParaRPr lang="zh-CN" altLang="zh-CN" sz="27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7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7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多：</a:t>
            </a:r>
            <a:r>
              <a:rPr lang="en-US" altLang="zh-CN" sz="27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_____</a:t>
            </a:r>
            <a:endParaRPr lang="zh-CN" altLang="zh-CN" sz="27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6112" y="405458"/>
            <a:ext cx="11439734" cy="44069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en-US" altLang="zh-CN" sz="2700" kern="100" spc="-15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冯</a:t>
            </a:r>
            <a:r>
              <a:rPr lang="en-US" altLang="zh-CN" sz="2700" kern="100" spc="-1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异为人谦退不</a:t>
            </a:r>
            <a:r>
              <a:rPr lang="zh-CN" altLang="zh-CN" sz="2700" kern="100" spc="-15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伐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，行与诸将相逢，</a:t>
            </a:r>
            <a:r>
              <a:rPr lang="zh-CN" altLang="zh-CN" sz="2700" kern="100" spc="-15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辄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引车避道。进止皆有</a:t>
            </a:r>
            <a:r>
              <a:rPr lang="zh-CN" altLang="zh-CN" sz="2700" kern="100" spc="-15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表识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，军中号为整齐。每所</a:t>
            </a:r>
            <a:r>
              <a:rPr lang="zh-CN" altLang="zh-CN" sz="2700" kern="100" spc="-15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止舍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，诸将升坐论功，异常独</a:t>
            </a:r>
            <a:r>
              <a:rPr lang="zh-CN" altLang="zh-CN" sz="2700" kern="100" spc="-15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屏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树下，军中号曰</a:t>
            </a:r>
            <a:r>
              <a:rPr lang="en-US" altLang="zh-CN" sz="2700" kern="100" spc="-15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大树将军</a:t>
            </a:r>
            <a:r>
              <a:rPr lang="en-US" altLang="zh-CN" sz="2700" kern="100" spc="-1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。及破邯郸，乃更</a:t>
            </a:r>
            <a:r>
              <a:rPr lang="zh-CN" altLang="zh-CN" sz="2700" kern="100" spc="-15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部分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诸将，各有配隶，军中皆言愿</a:t>
            </a:r>
            <a:r>
              <a:rPr lang="zh-CN" altLang="zh-CN" sz="2700" kern="100" spc="-15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属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大树将军，光武以此</a:t>
            </a:r>
            <a:r>
              <a:rPr lang="zh-CN" altLang="zh-CN" sz="2700" kern="100" spc="-15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多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之。</a:t>
            </a:r>
            <a:endParaRPr lang="zh-CN" altLang="zh-CN" sz="2700" kern="100" spc="-1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伐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_____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辄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_____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表识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_________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止舍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_________</a:t>
            </a:r>
            <a:endParaRPr lang="zh-CN" altLang="zh-CN" sz="2700" kern="100" dirty="0">
              <a:latin typeface="宋体"/>
              <a:cs typeface="Courier New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374010"/>
            <a:ext cx="3066035" cy="95089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558702" y="2181363"/>
            <a:ext cx="14418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夸耀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30127" y="2809115"/>
            <a:ext cx="14418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总是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68387" y="3444257"/>
            <a:ext cx="1744639" cy="6219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标明旗帜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30287" y="4056278"/>
            <a:ext cx="1744639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驻扎宿营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9658" y="2148113"/>
            <a:ext cx="119161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退避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93175" y="2796185"/>
            <a:ext cx="191910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部署安排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23168" y="3440806"/>
            <a:ext cx="232211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读</a:t>
            </a:r>
            <a:r>
              <a:rPr lang="en-US" altLang="zh-CN" sz="2800" kern="100" dirty="0" err="1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zhǔ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，跟随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75761" y="4009885"/>
            <a:ext cx="108328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赞扬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9" name="TextBox 38">
            <a:hlinkClick r:id="rId3" action="ppaction://hlinksldjump"/>
          </p:cNvPr>
          <p:cNvSpPr txBox="1"/>
          <p:nvPr/>
        </p:nvSpPr>
        <p:spPr>
          <a:xfrm>
            <a:off x="7415733" y="5686360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00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639300" y="508843"/>
            <a:ext cx="10993359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冯异为人处世谦虚退让，不自夸。出行与别的将军相遇，总是把马车驶开避让。军队前进停止都有标明旗帜，在各部队中号称最有纪律。每到一个地方停下宿营，其他将军坐在一起讨论功劳时，冯异经常独自退避到树下，军队中称他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大树将军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。等到攻破邯郸，要重新安排各将领任务，每人都要被分配隶属，士兵们都说愿意跟随大树将军。光武帝因此而赞扬他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4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91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91434" y="10011"/>
            <a:ext cx="10998117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高考题训练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5.(2014·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新课标全国</a:t>
            </a:r>
            <a:r>
              <a:rPr lang="en-US" altLang="zh-CN" sz="2800" b="1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于休烈，河南人也。至性贞悫，机鉴敏悟。自幼好学，善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属文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。举进士，授秘书省正字。转比部员外郎，郎中。杨国忠辅政，排不附己者，出为中部郡太守。值禄山构难，肃宗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践祚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，休烈迁太常少卿，知礼仪事，兼修国史。肃宗自凤翔还京，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励精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听受，尝谓休烈曰：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君举必书，良史也。朕有过失，卿书之否？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禹、汤罪己，其兴也勃焉。有德之君，不忘规过，臣不胜大庆。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时中原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荡覆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，典章殆尽，无史籍检寻。休烈奏曰：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《国史》《实录》，圣朝大典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0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91434" y="909514"/>
            <a:ext cx="10998117" cy="46514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修撰多时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今并无本。伏望下御史台推勘史馆所由，令府县招访。有人别收得《国史》《实录》，如送官司，重加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赏。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前修史官工部侍郎韦述陷贼，入东京，至是以其家藏《国史》一百一十三卷送于官。休烈寻转工部侍郎、修国史，献《五代帝王论》，帝甚嘉之。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宰相李揆矜能忌贤，以休烈修国史与己齐列，嫉之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，奏为国子祭酒，权留史</a:t>
            </a:r>
            <a:r>
              <a:rPr lang="zh-CN" altLang="zh-CN" sz="2800" kern="100" spc="70" dirty="0" smtClean="0">
                <a:latin typeface="Times New Roman"/>
                <a:ea typeface="华文细黑"/>
                <a:cs typeface="Times New Roman"/>
              </a:rPr>
              <a:t>馆修撰以下之。休烈恬然自持，</a:t>
            </a:r>
            <a:r>
              <a:rPr lang="zh-CN" altLang="zh-CN" sz="2800" kern="100" spc="7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殊</a:t>
            </a:r>
            <a:r>
              <a:rPr lang="zh-CN" altLang="zh-CN" sz="2800" kern="100" spc="70" dirty="0" smtClean="0">
                <a:latin typeface="Times New Roman"/>
                <a:ea typeface="华文细黑"/>
                <a:cs typeface="Times New Roman"/>
              </a:rPr>
              <a:t>不介意。代宗即位，甄别名品，宰臣元载称之，乃拜右散骑常侍，依前兼修国史，累封东海郡公，</a:t>
            </a:r>
            <a:endParaRPr lang="en-US" altLang="zh-CN" sz="2800" kern="100" spc="7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40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5012" y="477466"/>
            <a:ext cx="10884514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一、关键实词译到位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基础训练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衡善机巧，尤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致思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于天文阴阳历算。安帝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闻衡善术学，公车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特征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拜郎中，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迁为太史令。遂乃研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核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阴阳，妙尽璇机之正，作浑天仪，著《灵宪》《算罔论》，言甚详明。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顺帝初，再转复为太史令。衡不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慕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当世，所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之官辄积年不徙。自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史职，五载复还。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节选自《张衡传》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66614" y="516225"/>
            <a:ext cx="10781411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加金紫光禄大夫。在朝凡三十余年，历掌清要，家无儋石之蓄。恭俭温仁，未尝以喜愠形于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而亲贤下士，推毂后进，虽位崇年高，曾无倦色。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笃好坟籍，手不释卷，以至于终。大历七年卒，年八十一。是岁春，休烈妻韦氏卒。上特诏赠韦氏国夫人，葬日给卤簿鼓吹。及闻休烈卒，追悼久之，褒赠尚书左仆射，赙绢百匹、布五十端。遣谒者内常侍吴承倩就私第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宣慰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。儒者之荣，少有其比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节选自《旧唐书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于休烈传》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516225"/>
            <a:ext cx="10781411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对下列句子中加颜色的词语的解释，不正确的一项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自幼好学，善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属文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属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文：撰写文章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值禄山构难，肃宗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践祚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践祚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：帝王即位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肃宗自凤翔还京，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励精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听受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精：专心致志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时中原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荡覆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，典章殆尽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覆：动荡倾覆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07574" y="74644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2" name="TextBox 31">
            <a:hlinkClick r:id="rId29" action="ppaction://hlinksldjump"/>
          </p:cNvPr>
          <p:cNvSpPr txBox="1"/>
          <p:nvPr/>
        </p:nvSpPr>
        <p:spPr>
          <a:xfrm>
            <a:off x="10518465" y="74644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4586" y="2514898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79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0964" y="477466"/>
            <a:ext cx="11063250" cy="5552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9063" y="620709"/>
            <a:ext cx="10776747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励精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振奋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励精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振奋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精神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。解释为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专心致志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善属文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连缀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撰写文章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践祚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也写作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践阼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帝王即位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荡覆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，结合原文提供的背景，意为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动荡倾覆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。正确。答该题要注意题中的双音节词语有的相当于一个词，不必拆开解释，如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践祚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。有的是两个词，当拆开解释，如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荡覆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14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516225"/>
            <a:ext cx="10781411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改编题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对下列句子中加颜色的词语的解释，不正确的一项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赏　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：悬赏以求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殊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不介意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，非常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未尝以喜愠形于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颜色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：脸色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遣谒者内常侍吴承倩就私第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宣慰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慰：慰问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84668" y="70301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684668" y="126851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3" name="矩形 32"/>
          <p:cNvSpPr/>
          <p:nvPr/>
        </p:nvSpPr>
        <p:spPr>
          <a:xfrm>
            <a:off x="550590" y="4043375"/>
            <a:ext cx="11063250" cy="750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8689" y="4005085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宣慰：宣旨慰问。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282" y="3199820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4" grpId="1"/>
      <p:bldP spid="35" grpId="0"/>
      <p:bldP spid="3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582" y="815441"/>
            <a:ext cx="10781411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把文中画横线的句子翻译成现代汉语。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禹、汤罪己，其兴也勃焉。有德之君，不忘规过，臣不胜大庆。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50513" y="165355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0513" y="219675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3" name="矩形 32"/>
          <p:cNvSpPr/>
          <p:nvPr/>
        </p:nvSpPr>
        <p:spPr>
          <a:xfrm>
            <a:off x="576572" y="3479737"/>
            <a:ext cx="11063250" cy="1462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4673" y="3368970"/>
            <a:ext cx="10776747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罪己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，归罪自己。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，蓬勃。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规过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，改正过错。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，尽。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0590" y="2025230"/>
            <a:ext cx="10568974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大禹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、商汤归罪自己，他们能够蓬勃兴起。有道德的君王，不忘改正过错，我深表庆贺。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673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4" grpId="1"/>
      <p:bldP spid="35" grpId="0"/>
      <p:bldP spid="3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640196" y="-26590"/>
            <a:ext cx="10781411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而亲贤下士，推毂后进，虽位崇年高，曾无倦色。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98929" y="15981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88574" y="15981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8" name="矩形 37"/>
          <p:cNvSpPr/>
          <p:nvPr/>
        </p:nvSpPr>
        <p:spPr>
          <a:xfrm>
            <a:off x="720588" y="2027755"/>
            <a:ext cx="11063250" cy="1462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8687" y="1989634"/>
            <a:ext cx="10776747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，屈身交接士人。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推毂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，荐举。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位崇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，地位崇高。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，竟然，但。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64604" y="551896"/>
            <a:ext cx="10568974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亲近贤才，屈身交接士人，荐举后辈，虽然位尊年高，但一点倦怠的神色都没有。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0196" y="3554760"/>
            <a:ext cx="10781411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改编题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宰相李揆矜能忌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贤</a:t>
            </a:r>
            <a:r>
              <a:rPr lang="en-US" altLang="zh-CN" sz="2800" kern="100" spc="-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休烈修国史与己齐列，嫉之。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902105" y="376125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985362" y="376125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73" name="矩形 72"/>
          <p:cNvSpPr/>
          <p:nvPr/>
        </p:nvSpPr>
        <p:spPr>
          <a:xfrm>
            <a:off x="720588" y="5555968"/>
            <a:ext cx="9047026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94607" y="5455543"/>
            <a:ext cx="936688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矜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，夸耀；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，因为；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列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，平列，地位平等。</a:t>
            </a:r>
            <a:endParaRPr lang="zh-CN" altLang="zh-CN" sz="1050" kern="100" spc="-100" dirty="0">
              <a:effectLst/>
              <a:latin typeface="宋体"/>
              <a:cs typeface="Courier New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66501" y="4121299"/>
            <a:ext cx="10568974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宰相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李揆为人骄傲且嫉妒贤能，因为于休烈修撰国史与自己齐列，嫉妒他。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6" name="TextBox 75">
            <a:hlinkClick r:id="rId29" action="ppaction://hlinksldjump"/>
          </p:cNvPr>
          <p:cNvSpPr txBox="1"/>
          <p:nvPr/>
        </p:nvSpPr>
        <p:spPr>
          <a:xfrm>
            <a:off x="9952108" y="5828640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/>
      <p:bldP spid="39" grpId="1"/>
      <p:bldP spid="44" grpId="0"/>
      <p:bldP spid="44" grpId="1"/>
      <p:bldP spid="73" grpId="0" animBg="1"/>
      <p:bldP spid="73" grpId="1" animBg="1"/>
      <p:bldP spid="74" grpId="0"/>
      <p:bldP spid="74" grpId="1"/>
      <p:bldP spid="75" grpId="0"/>
      <p:bldP spid="7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640196" y="226035"/>
            <a:ext cx="10781411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休烈，河南人。于休烈性情坚贞忠厚，机敏聪明。自幼好学，善于撰写文章。考中进士，被授予秘书省正字。调动官职改任比部员外郎，郎中。杨国忠辅佐朝政，排挤不依附自己的人，于休烈外调任中部郡太守。正值安禄山叛乱，肃宗登上皇位，于休烈升任太常少卿，掌管礼仪事务，兼修撰国史。肃宗从凤翔返回京城，振奋精神听从善言，曾经对于休烈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君主的任何举动一定要记录下来，这才是好的史官。我有过失，您写了吗？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于休烈回答说：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大禹、商汤归罪自己，他们能够蓬勃兴起。有道德的君王，不忘改正过错，我深表庆贺。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当时中原地区动荡倾覆，典章几乎散尽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8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693569" y="226035"/>
            <a:ext cx="10674664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没有史籍可以检索查寻。于休烈上奏折说：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《国史》《实录》，是圣朝大典，修撰了很长时间了，现在没有并行的版本。希望皇上下旨令御史台推究勘察史馆的渊源，命令府县招引查访。有人另外收得《国史》《实录》，如果送到官府，重金奖赏购买。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先的修史官工部侍郎韦述身陷叛军之中，进入东京，到此把他家收藏的《国史》一百一十三卷送到官府。于休烈不久调任工部侍郎、修撰国史，进献《五代帝王论》，皇帝非常赞许他。宰相李揆为人骄傲且嫉妒贤能，因为于休烈修撰国史与自己齐列，嫉妒他，上奏折让于休烈任国子祭酒，权且留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在史馆修撰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史书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以此来压制他。于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休</a:t>
            </a:r>
            <a:endParaRPr lang="zh-CN" altLang="zh-CN" sz="1050" kern="100" spc="100" dirty="0"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5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377999" y="-23415"/>
            <a:ext cx="11331371" cy="64553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烈恬然处之，丝毫不介意。代宗即位后，考察官员的名位品次，宰臣元载称赞于休烈，于是拜授右散骑常侍，依据先前兼修国史，多次升迁晋封为东海郡公，另加金紫光禄大夫。在朝为官共三十多年，历任清贵显职，家中没有多少积蓄。恭谨、简朴、温良、仁德，从没有将喜怒之情表现在脸上。而亲近贤才，屈身交接士人，荐举后辈，虽然位尊年高，但一点倦怠的神色都没有。喜好古代典籍，手不释卷，直到去世。大历七年去世，享年八十一岁。这一年春天，于休烈的妻子韦氏去世。皇上特地下诏追赠韦氏国夫人的称号，下葬之日赐给卤簿鼓吹。等到听说于休烈去世，皇帝追悼了很长时间，褒奖追赠他为尚书左仆射，赏赐绢百匹、布五十端。皇帝派遣谒者内常侍吴承倩到于休烈住处宣旨慰问。为官之人，所得的荣耀很难与他相比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9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62410" y="307852"/>
            <a:ext cx="10884514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语段翻译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兄讳锡爵，字延卿。少颖悟绝伦，比长，潜心民生利病。蒲商苦厘卡，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上书累千言，制府曾公沅甫韪之，亟檄县、道罢去。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由是江淮间英俊，多愿与之交。友人范当世推为江南北第一流人。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当其时，以诸生名动公卿间，如皋顾锡爵、通州范当世两人。范以文著，兄以行见，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严办义利，皆以贫穷困于乡邑，终莫一施。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尝题《啬翁荷锄图》云：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为帝为农事孰多？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其志概可见矣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15963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选自顾锡祥《顾尚洁先生墓志铭》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4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5012" y="583581"/>
            <a:ext cx="10884514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对下列句子中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的解释，不正确的一项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尤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致思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于天文阴阳历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算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思：用心思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安帝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闻衡善术学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：文雅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特征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拜郎中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特征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：特地征召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衡不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慕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慕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：趋附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31510" y="76998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942401" y="76998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1" name="矩形 40"/>
          <p:cNvSpPr/>
          <p:nvPr/>
        </p:nvSpPr>
        <p:spPr>
          <a:xfrm>
            <a:off x="610964" y="4043800"/>
            <a:ext cx="1106325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9063" y="3967957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雅：素常。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5882" y="2022292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51" grpId="0"/>
      <p:bldP spid="5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62410" y="307852"/>
            <a:ext cx="10884514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上书累千言，制府曾公沅甫韪之，亟檄县、道罢去。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8622" y="861918"/>
            <a:ext cx="10568974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向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官府上书数千言，制府曾沅甫认为他说得很对，迅速下发文书要求县、道停止这个做法。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4725" y="2375827"/>
            <a:ext cx="10884514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严办义利，皆以贫穷困于乡邑，终莫一施。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0937" y="2929893"/>
            <a:ext cx="10568974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认真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对待义与利的关系，都因贫穷困窘潦倒在乡间，终生不能施展抱负。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374010"/>
            <a:ext cx="3066035" cy="950897"/>
          </a:xfrm>
          <a:prstGeom prst="rect">
            <a:avLst/>
          </a:prstGeom>
        </p:spPr>
      </p:pic>
      <p:sp>
        <p:nvSpPr>
          <p:cNvPr id="6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7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7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63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7" grpId="0"/>
      <p:bldP spid="3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62410" y="307852"/>
            <a:ext cx="10884514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薛居正，字子平，开封浚仪人。汉乾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祐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初，史弘肇领侍卫亲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军，威权震主，残忍自恣，无敢忤其意者。其部下吏告民犯盐禁，法当死。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狱将决，居正疑其不实，召诘之，乃吏与民有私憾，因诬之，逮吏鞫之，具伏抵法。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弘肇虽怒甚，亦无以屈。六年，拜门下侍郎、平章事。八年二月，上谓居正等曰：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年谷方登，庶物丰盛，若非上天垂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祐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，何以及斯。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所宜共思济物，或有阙政，当与振举，以成朕志。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居正等益修政事，以副上意焉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15963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列传第二十三》，有删改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44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2410" y="-170606"/>
            <a:ext cx="10884514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狱将决，居正疑其不实，召诘之，乃吏与民有私憾，因诬之，逮吏鞫之，具伏抵法。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84204" y="68947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73849" y="68947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7" name="矩形 36"/>
          <p:cNvSpPr/>
          <p:nvPr/>
        </p:nvSpPr>
        <p:spPr>
          <a:xfrm>
            <a:off x="738039" y="3070276"/>
            <a:ext cx="1084526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98687" y="2997746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私憾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4604" y="1035695"/>
            <a:ext cx="10568974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案件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将要判决，薛居正怀疑其罪不实，召来这个百姓讯问，原来这个官吏与他有私怨，于是诬告百姓，逮捕这个官吏来审问，他全部招认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供认不讳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伏法。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6450" y="3636293"/>
            <a:ext cx="10884514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所宜共思济物，或有阙政，当与振举，以成朕志。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97608" y="385231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87253" y="385231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8" name="矩形 47"/>
          <p:cNvSpPr/>
          <p:nvPr/>
        </p:nvSpPr>
        <p:spPr>
          <a:xfrm>
            <a:off x="732079" y="5615122"/>
            <a:ext cx="6497231" cy="66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92727" y="5518026"/>
            <a:ext cx="6526615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振举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31488" y="4238510"/>
            <a:ext cx="10568974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你们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应当一起想着做一些有益的事，如果存在有弊病的措施，应当予以拯救，来实现我的志向。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4" name="TextBox 73">
            <a:hlinkClick r:id="rId29" action="ppaction://hlinksldjump"/>
          </p:cNvPr>
          <p:cNvSpPr txBox="1"/>
          <p:nvPr/>
        </p:nvSpPr>
        <p:spPr>
          <a:xfrm>
            <a:off x="9952108" y="5828640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1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/>
      <p:bldP spid="38" grpId="1"/>
      <p:bldP spid="39" grpId="0"/>
      <p:bldP spid="39" grpId="1"/>
      <p:bldP spid="48" grpId="0" animBg="1"/>
      <p:bldP spid="48" grpId="1" animBg="1"/>
      <p:bldP spid="49" grpId="0"/>
      <p:bldP spid="49" grpId="1"/>
      <p:bldP spid="73" grpId="0"/>
      <p:bldP spid="7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2410" y="-26590"/>
            <a:ext cx="10884514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薛居正，字子平，开封浚仪人。后汉乾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祐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初年，史弘肇统率侍卫亲军，威权震动皇上，为人残忍自傲，没有人敢忤逆他的命令。他的部下官吏控告百姓违犯盐禁，论法当死。案件将要判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决，薛居正怀疑其罪不实，召来这个百姓讯问，原来这个官吏与他有私怨，于是诬告百姓，逮捕这个官吏来审问，他全部招认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供认不讳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伏法。史弘肇虽然很恼怒，也没有办法救助。乾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祐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六年，任门下侍郎、平章事。乾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祐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八年二月，皇上对居正等人说：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年岁丰登，万物丰盛，如果不是上天保佑，哪里能这样。你们应当一起想着做一些有益的事，如果存在有弊病的措施，应当予以拯救，来实现我的志向。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居正等愈发勤修政事，来符合皇上的意愿。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98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582" y="226422"/>
            <a:ext cx="11326469" cy="60836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蔡道宪，字元白，晋江人。崇祯十年进士。为长沙推官。吉王府宗人恣为奸，道宪先治而后启王。王召责之，抗声曰：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今四海鼎沸，寇盗日滋。王不爱民，一旦铤而走险，能独与此曹保富贵乎？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王悟，谢遣之。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十六年五月，张献忠陷武昌，长沙大震。湖广巡抚王聚奎远驻袁州，惮贼不敢进。道宪亦请移岳，聚奎不从。贼果以八月陷岳州，直犯长沙。先是，巡按御史刘熙祚令道宪募兵，得壮丁五千训练之，皆可用。至是亲将之，与总兵官尹先民等扼罗塘河。聚奎闻贼逼，大惧，撤兵还城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道宪曰：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去长沙六十里有险，可栅以守，毋使贼逾此。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又不从。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91496" y="586462"/>
            <a:ext cx="10993359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今四海鼎沸，寇盗日滋。王不爱民，一旦铤而走险，能独与此曹保富贵乎？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07246" y="139347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96891" y="139347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2" name="矩形 31"/>
          <p:cNvSpPr/>
          <p:nvPr/>
        </p:nvSpPr>
        <p:spPr>
          <a:xfrm>
            <a:off x="694606" y="3335721"/>
            <a:ext cx="10845260" cy="1462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3181" y="3285778"/>
            <a:ext cx="10776747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鼎沸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铤而走险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不必译，但其主语不能错。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8574" y="1798022"/>
            <a:ext cx="10781411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现在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天下纷乱，寇盗一天天增多。如果大王您不爱惜百姓，一旦他们铤而走险，您能独自和这些族人保住富贵吗？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946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/>
      <p:bldP spid="33" grpId="1"/>
      <p:bldP spid="34" grpId="0"/>
      <p:bldP spid="3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91496" y="586462"/>
            <a:ext cx="10993359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道宪曰：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去长沙六十里有险，可栅以守，毋使贼逾此。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又不从。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614" y="139347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56259" y="139347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8" name="矩形 37"/>
          <p:cNvSpPr/>
          <p:nvPr/>
        </p:nvSpPr>
        <p:spPr>
          <a:xfrm>
            <a:off x="694606" y="3324487"/>
            <a:ext cx="10845260" cy="825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3181" y="3285778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8574" y="1798022"/>
            <a:ext cx="10781411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蔡道宪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说：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距离长沙六十里有个险要之地，你可以在那里修栅栏扼守，不要让贼兵越过此地。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王聚奎又不听从。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7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7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7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7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/>
      <p:bldP spid="39" grpId="1"/>
      <p:bldP spid="44" grpId="0"/>
      <p:bldP spid="4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91496" y="837506"/>
            <a:ext cx="10993359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蔡道宪，字元白，晋江人。崇祯十年考中进士。担任长沙推官。吉王府的族人恣意为非作歹，蔡道宪先加以惩治，然后才向启王通报。启王召蔡道宪来责问，蔡道宪高声说：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现在天下纷乱，寇盗一天天增多。如果大王您不爱惜百姓，一旦他们铤而走险，您能独自和这些族人保住富贵吗？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启王醒悟，表示道歉，客气地送走蔡道宪。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崇祯十六年五月，张献忠攻陷武昌，长沙大受震惊。湖广巡抚王聚奎远远地驻守在袁州，害怕贼人，不敢前进。蔡道宪也请求他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转移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94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46463" y="586462"/>
            <a:ext cx="10993359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岳州，王聚奎没有听从。贼兵果然在八月攻陷了岳州，又直进犯长沙。在此之前，巡按御史刘熙祚命令蔡道宪招募士兵，得到五千壮丁，对他们加以训练，这些壮丁全都成了可用的力量。到了这个时候，蔡道宪亲自率领他们，与总兵官尹先民等人一道扼守罗塘河。王聚奎听说贼兵逼近，大为恐惧，撤兵回到城里。蔡道宪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距离长沙六十里有个险要之地，你可以在那里修栅栏来扼守，不要让贼兵越过此地。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王聚奎又不听从。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3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19059" y="261442"/>
            <a:ext cx="10776747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二、关键虚词译到位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基础训练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及裴延龄诬逐陆贽、张滂、李充等，帝怒甚，无敢言。城闻，曰：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吾谏官，不可令天子杀无罪大臣。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约拾遗王仲舒守延英阁上疏极论延龄罪，慷慨引义，申直贽等，累日不止。帝大怒，召宰相抵城罪。顺宗方为皇太子，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开救，良久得免。然帝意不已，欲遂相延龄。城显语曰：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延龄为相，吾当取白麻坏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，哭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廷。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帝不相延龄，城力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节选自《新唐书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阳城传》，有删改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5012" y="583581"/>
            <a:ext cx="10884514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对下列句子中加颜色词的解释，不正确的一项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迁为太史令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：再次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遂乃研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核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核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：考验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之官辄积年不徙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：担任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史职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：离开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87494" y="77502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98385" y="77502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1" name="矩形 40"/>
          <p:cNvSpPr/>
          <p:nvPr/>
        </p:nvSpPr>
        <p:spPr>
          <a:xfrm>
            <a:off x="610964" y="4043800"/>
            <a:ext cx="1106325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9063" y="3967957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再：两次。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1" name="TextBox 50">
            <a:hlinkClick r:id="rId29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882" y="1388170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7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52" grpId="0"/>
      <p:bldP spid="52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41371" y="33430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2" name="TextBox 31">
            <a:hlinkClick r:id="rId29" action="ppaction://hlinksldjump"/>
          </p:cNvPr>
          <p:cNvSpPr txBox="1"/>
          <p:nvPr/>
        </p:nvSpPr>
        <p:spPr>
          <a:xfrm>
            <a:off x="10302441" y="33430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8562" y="3880675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171" y="173865"/>
            <a:ext cx="10776747" cy="6229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下列各组句子中，加点词的意义和用法相同的一组是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7437" y="894548"/>
            <a:ext cx="6691513" cy="11823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乃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约拾遗王仲舒守延英阁上疏极论延龄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罪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问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今是何世，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乃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不知有汉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2787" y="1140192"/>
            <a:ext cx="631000" cy="6229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A.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868146" y="1186492"/>
            <a:ext cx="195948" cy="7463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77437" y="2309000"/>
            <a:ext cx="6691513" cy="11823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吾当取白麻坏</a:t>
            </a:r>
            <a:r>
              <a:rPr lang="zh-CN" altLang="zh-CN" sz="28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小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大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狱，虽不能察，必以情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2787" y="2554644"/>
            <a:ext cx="631000" cy="6229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 smtClean="0">
                <a:latin typeface="Times New Roman"/>
                <a:ea typeface="华文细黑"/>
              </a:rPr>
              <a:t>B.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868146" y="2600944"/>
            <a:ext cx="195948" cy="7463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23737" y="3556286"/>
            <a:ext cx="6691513" cy="11823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哭</a:t>
            </a:r>
            <a:r>
              <a:rPr lang="zh-CN" altLang="zh-CN" sz="28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廷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复见将军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此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9087" y="3801930"/>
            <a:ext cx="631000" cy="6229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 smtClean="0">
                <a:latin typeface="Times New Roman"/>
                <a:ea typeface="华文细黑"/>
              </a:rPr>
              <a:t>C.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6" name="左大括号 45"/>
          <p:cNvSpPr/>
          <p:nvPr/>
        </p:nvSpPr>
        <p:spPr>
          <a:xfrm>
            <a:off x="914446" y="3848230"/>
            <a:ext cx="195948" cy="7463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059785" y="4850697"/>
            <a:ext cx="4083769" cy="12433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帝不相延龄，城</a:t>
            </a:r>
            <a:r>
              <a:rPr lang="zh-CN" altLang="zh-CN" sz="2800">
                <a:latin typeface="Times New Roman"/>
                <a:ea typeface="华文细黑"/>
                <a:cs typeface="Times New Roman"/>
              </a:rPr>
              <a:t>力</a:t>
            </a:r>
            <a:r>
              <a:rPr lang="zh-CN" altLang="zh-CN" sz="280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也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师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道之不传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久矣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135" y="5096341"/>
            <a:ext cx="631000" cy="6229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 smtClean="0">
                <a:latin typeface="Times New Roman"/>
                <a:ea typeface="华文细黑"/>
              </a:rPr>
              <a:t>D.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9" name="左大括号 48"/>
          <p:cNvSpPr/>
          <p:nvPr/>
        </p:nvSpPr>
        <p:spPr>
          <a:xfrm>
            <a:off x="950494" y="5142641"/>
            <a:ext cx="195948" cy="7463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7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0590" y="1084387"/>
            <a:ext cx="11063250" cy="2849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8689" y="1053530"/>
            <a:ext cx="10776747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项均为介词，在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项连词，于是，便；副词，竟然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项代词，代这件事；助词，的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项语气词，表判断和肯定；句中语气词，表示语气的停顿。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599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06574" y="189434"/>
            <a:ext cx="11326469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下列句子中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字，与文中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开救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字意义和用法相同的一项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此人一一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具言所闻，皆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叹惋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今不取，后世必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子孙忧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然则一羽之不举，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不用力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800" kern="100" spc="-100" dirty="0" smtClean="0">
                <a:latin typeface="Times New Roman"/>
                <a:ea typeface="华文细黑"/>
                <a:cs typeface="Times New Roman"/>
              </a:rPr>
              <a:t>	         </a:t>
            </a:r>
            <a:r>
              <a:rPr lang="en-US" altLang="zh-CN" sz="2800" kern="100" spc="-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仆以口语遇遭此祸，重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乡党所笑</a:t>
            </a:r>
            <a:endParaRPr lang="zh-CN" altLang="zh-CN" sz="1050" kern="100" spc="-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4947" y="103448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56017" y="103448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4" name="矩形 33"/>
          <p:cNvSpPr/>
          <p:nvPr/>
        </p:nvSpPr>
        <p:spPr>
          <a:xfrm>
            <a:off x="550590" y="3017163"/>
            <a:ext cx="11063250" cy="2695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8689" y="2997746"/>
            <a:ext cx="10776747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项与例句均为介词，替，给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项成为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项介词，因为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项介词，被。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TextBox 36">
            <a:hlinkClick r:id="rId29" action="ppaction://hlinksldjump"/>
          </p:cNvPr>
          <p:cNvSpPr txBox="1"/>
          <p:nvPr/>
        </p:nvSpPr>
        <p:spPr>
          <a:xfrm>
            <a:off x="9952108" y="5828640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470" y="1564844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17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/>
      <p:bldP spid="35" grpId="1"/>
      <p:bldP spid="36" grpId="0"/>
      <p:bldP spid="3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97504" y="333450"/>
            <a:ext cx="11214326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等到裴延龄诬陷、放逐陆贽、张滂、李充等官员时，皇帝对陆贽等非常愤怒，官员们都无人敢向皇帝进言。阳城听说了，就说：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我担任谏官一职，不能让皇帝杀无罪的大臣。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约拾遗王仲舒一起在延英殿上奏章激烈地指斥裴延龄的罪状，依据大义情绪激昂地为陆贽等人申辩是非，多日不止。皇帝大怒，召宰相来治阳城的罪。顺宗当时是皇太子，为阳城展开营救，过了很长时间，阳城得以免罪。可是皇帝的怒气还没消，要让裴延龄做宰相。阳城扬言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让裴延龄做宰相，我一定身着白麻在朝廷上哭来破坏这件事。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皇帝最终没有任命裴延龄为相，正是阳城的功劳。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1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60306" y="-5382"/>
            <a:ext cx="11669672" cy="65217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b="1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700" b="1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2700" b="1" kern="100" dirty="0">
              <a:latin typeface="宋体"/>
              <a:cs typeface="Courier New"/>
            </a:endParaRPr>
          </a:p>
          <a:p>
            <a:pPr indent="715963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朱晖字文季，南阳宛人也。初，光武与晖父岑俱学长安，有旧故。及即位，求问岑，时已卒，</a:t>
            </a:r>
            <a:r>
              <a:rPr lang="zh-CN" altLang="zh-CN" sz="27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乃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召晖拜为郎。晖寻</a:t>
            </a:r>
            <a:r>
              <a:rPr lang="zh-CN" altLang="zh-CN" sz="27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病去，卒业于太学。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indent="715963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后为郡吏，太守阮况尝欲市晖婢，晖不从。及况卒，晖乃厚赠送其家。人或讥焉，晖曰：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前阮府君有求于我，诚恐以财货污君。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骠骑将军东平王苍闻而辟之，甚礼敬</a:t>
            </a:r>
            <a:r>
              <a:rPr lang="zh-CN" altLang="zh-CN" sz="27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焉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。正月朔旦，苍当入贺。故事，少府给璧。是时阴就为府卿，贵骄，吏</a:t>
            </a:r>
            <a:r>
              <a:rPr lang="zh-CN" altLang="zh-CN" sz="2700" kern="100" dirty="0">
                <a:latin typeface="宋体"/>
                <a:ea typeface="华文细黑"/>
                <a:cs typeface="宋体"/>
              </a:rPr>
              <a:t>慠</a:t>
            </a:r>
            <a:r>
              <a:rPr lang="zh-CN" altLang="zh-CN" sz="2700" kern="100" dirty="0">
                <a:latin typeface="楷体_GB2312"/>
                <a:ea typeface="华文细黑"/>
                <a:cs typeface="楷体_GB2312"/>
              </a:rPr>
              <a:t>不奉法。苍坐朝堂，漏</a:t>
            </a:r>
            <a:r>
              <a:rPr lang="zh-CN" altLang="zh-CN" sz="27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且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尽，而求璧不可得，顾谓掾属</a:t>
            </a:r>
            <a:r>
              <a:rPr lang="en-US" altLang="zh-CN" sz="27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7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7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曰：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若之何？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晖望见少府主簿持璧，即往绐之曰：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我数闻璧</a:t>
            </a:r>
            <a:r>
              <a:rPr lang="zh-CN" altLang="zh-CN" sz="27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未尝见，试请观之。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主簿以授晖，晖顾召令史奉之。苍既罢，召晖谓曰：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属者掾自视孰与蔺相如？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节选自《后汉书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朱晖传》，有删改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　掾属：佐治的官吏。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215003" y="249867"/>
            <a:ext cx="10776747" cy="734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下列各组句子中，加点词的意义和用法不相同的一组是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7437" y="981522"/>
            <a:ext cx="6691513" cy="11823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乃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召晖拜</a:t>
            </a:r>
            <a:r>
              <a:rPr lang="zh-CN" altLang="zh-CN" sz="280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smtClean="0">
                <a:latin typeface="Times New Roman"/>
                <a:ea typeface="华文细黑"/>
                <a:cs typeface="Times New Roman"/>
              </a:rPr>
              <a:t>郎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怀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王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乃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悉发国中兵以深入击秦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2787" y="1227166"/>
            <a:ext cx="631000" cy="6229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A.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868146" y="1273466"/>
            <a:ext cx="195948" cy="7463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77437" y="2395974"/>
            <a:ext cx="6691513" cy="11823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漏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且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尽，而求璧</a:t>
            </a:r>
            <a:r>
              <a:rPr lang="zh-CN" altLang="zh-CN" sz="2800">
                <a:latin typeface="Times New Roman"/>
                <a:ea typeface="华文细黑"/>
                <a:cs typeface="Times New Roman"/>
              </a:rPr>
              <a:t>不可</a:t>
            </a:r>
            <a:r>
              <a:rPr lang="zh-CN" altLang="zh-CN" sz="2800" smtClean="0">
                <a:latin typeface="Times New Roman"/>
                <a:ea typeface="华文细黑"/>
                <a:cs typeface="Times New Roman"/>
              </a:rPr>
              <a:t>得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穷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且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益坚，不坠青云之志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2787" y="2641618"/>
            <a:ext cx="631000" cy="6229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 smtClean="0">
                <a:latin typeface="Times New Roman"/>
                <a:ea typeface="华文细黑"/>
              </a:rPr>
              <a:t>B.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868146" y="2687918"/>
            <a:ext cx="195948" cy="7463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23737" y="3643260"/>
            <a:ext cx="6691513" cy="11823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晖寻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病去，卒业于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太学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一璧之故，逆强秦之欢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99087" y="3888904"/>
            <a:ext cx="631000" cy="6229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 smtClean="0">
                <a:latin typeface="Times New Roman"/>
                <a:ea typeface="华文细黑"/>
              </a:rPr>
              <a:t>C.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0" name="左大括号 69"/>
          <p:cNvSpPr/>
          <p:nvPr/>
        </p:nvSpPr>
        <p:spPr>
          <a:xfrm>
            <a:off x="914446" y="3935204"/>
            <a:ext cx="195948" cy="7463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9785" y="4937671"/>
            <a:ext cx="6655465" cy="12433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我数闻璧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未尝见，试请观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之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其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下圣人也亦远矣，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耻学于师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5135" y="5183315"/>
            <a:ext cx="631000" cy="6229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dirty="0" smtClean="0">
                <a:latin typeface="Times New Roman"/>
                <a:ea typeface="华文细黑"/>
              </a:rPr>
              <a:t>D.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950494" y="5229615"/>
            <a:ext cx="195948" cy="7463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16865" y="39899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3" name="TextBox 32">
            <a:hlinkClick r:id="rId29" action="ppaction://hlinksldjump"/>
          </p:cNvPr>
          <p:cNvSpPr txBox="1"/>
          <p:nvPr/>
        </p:nvSpPr>
        <p:spPr>
          <a:xfrm>
            <a:off x="10577935" y="39899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1533" y="2777405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07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4" grpId="0"/>
      <p:bldP spid="3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0590" y="1084387"/>
            <a:ext cx="11063250" cy="2849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8689" y="1053530"/>
            <a:ext cx="10776747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项副词，将要；连词，表转折，却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项均为副词，于是、就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项均为介词，因为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项均为连词，表转折。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111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8162" y="189434"/>
            <a:ext cx="11103293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下列句子中加颜色的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字，与文中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骠骑将军东平王苍闻而辟之，甚礼敬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字意义和用法相同的一项是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积土成山，风雨兴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	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盘盘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，囷囷焉，蜂房水涡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犹且从师而问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	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少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，月出于东山之上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53339" y="103448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14409" y="103448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8" name="矩形 37"/>
          <p:cNvSpPr/>
          <p:nvPr/>
        </p:nvSpPr>
        <p:spPr>
          <a:xfrm>
            <a:off x="550590" y="3017163"/>
            <a:ext cx="11063250" cy="2695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8689" y="2997746"/>
            <a:ext cx="10776747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项与例句均为代词，他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项兼词，相当于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项形容词词尾，相当于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的样子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项句中语气词，表示停顿，相当于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0" name="TextBox 39">
            <a:hlinkClick r:id="rId29" action="ppaction://hlinksldjump"/>
          </p:cNvPr>
          <p:cNvSpPr txBox="1"/>
          <p:nvPr/>
        </p:nvSpPr>
        <p:spPr>
          <a:xfrm>
            <a:off x="9952108" y="5828640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1778" y="2243758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9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/>
      <p:bldP spid="39" grpId="1"/>
      <p:bldP spid="44" grpId="0"/>
      <p:bldP spid="4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7551" y="512325"/>
            <a:ext cx="10884514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朱晖字文季，是南阳宛城人。起初，光武帝与朱晖的父亲朱岑都在长安学习，有旧交。等到光武帝即位后，探访朱岑，这时朱岑已死，于是召朱晖做郎官。朱晖不久因病离职，毕业于太学。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后来朱晖做了郡吏，太守阮况曾经想买朱晖家的婢女，朱晖不答应。等到阮况死了，朱晖送厚礼到阮况的家。有人讥讽他，朱晖说：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从前阮府君有求于我，实在是怕用财物污辱了他。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骠骑将军东平王刘苍听说后，提拔朱晖，对他十分礼遇尊崇。正月初一，刘苍应当入贺。按照旧例，少府给璧玉。这时阴就为府卿，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自认为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08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9059" y="877720"/>
            <a:ext cx="10776747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高贵并且骄横，官吏傲慢而不守法。刘苍坐在朝堂之上，更漏将尽，而璧玉找不到，刘苍回头对佐治的官吏说：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怎么回事？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朱晖看见少府主簿手持璧玉，就去欺骗他道：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我多次听说有璧玉却不曾见过，请给我看看。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主簿把璧玉给朱晖，朱晖回头召令史给刘苍。刘苍行礼已毕，对朱晖说：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你自认为与蔺相如哪个强些？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4250" y="405458"/>
            <a:ext cx="10884514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衡善于器械制造方面的巧思，尤其在天文、气象和历法的推算等方面很用心思。汉安帝常听说他擅长术数方面的学问，命公车特地征召他，两次迁升后担任太史令。于是，张衡就精心研究考验阴阳之学，精妙地研究透了测天仪器的道理，制作浑天仪，著成《灵宪》《算罔论》等书籍，论述极其详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顺帝初年，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经过两次转任又做了太史令。张衡不趋附当时的那些达官显贵，他所担任的官职，总是多年得不到提升。自他从太史令上离任后，过了五年又回到这个职位上。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6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05557" y="226035"/>
            <a:ext cx="1099335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高考题训练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11.(2014·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新课标全国</a:t>
            </a:r>
            <a:r>
              <a:rPr lang="en-US" altLang="zh-CN" sz="2800" b="1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韩文，字贯道，成化二年举进士。文凝厚雍粹，居常抑抑。至临大事，刚断无所挠。武宗即位，赏赉及山陵、大婚诸费，需银百八十万两有奇，部帑不给。文请先发承运库，诏不许。文言：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帑藏虚，赏赉自京边军士外，请分别给银钞，稍益以内库及内府钱，并暂借勋戚赐庄田税，而敕承运库内官核所积金银，著之籍。且尽罢诸不急费。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旧制，监局、仓库内官不过二三人，后渐添注，或一仓十余人，文力请裁汰。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淳安公主赐田三百顷，复欲夺任丘民业，文力争乃止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08537" y="189434"/>
            <a:ext cx="11103293" cy="58582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文司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国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计二年，力遏权幸，权幸深疾之。而是时青宫旧奄刘瑾等八人号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八虎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，日导帝狗马、鹰兔、歌舞、角抵，不亲万几。文每退朝，对僚属语及，辄泣下。郎中李梦阳进曰：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公诚及此时率大臣固争，去</a:t>
            </a:r>
            <a:r>
              <a:rPr lang="en-US" altLang="zh-CN" sz="2800" u="sng" kern="100" dirty="0" smtClean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八虎</a:t>
            </a:r>
            <a:r>
              <a:rPr lang="en-US" altLang="zh-CN" sz="2800" u="sng" kern="100" dirty="0" smtClean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易易耳。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文捋须昂肩，毅然改容曰：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善。纵事勿济，吾年足死矣，不死不足报国。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即偕诸大臣伏阙上疏，疏入，帝惊泣不食，瑾等大惧。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瑾恨文甚，日令人伺文过。逾月，有以伪银输内库者，遂以为文罪。诏降一级致仕。瑾恨未已，坐以遗失部籍，逮文下诏狱。数月始释，罚米千石输大同。寻复罚米者再，家业荡然。瑾诛，复官，致仕。嘉靖五年卒，年八十有六。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节选自《明史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韩文传》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2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08537" y="45418"/>
            <a:ext cx="11103293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把文中画横线的句子翻译成现代汉语。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淳安公主赐田三百顷，复欲夺任丘民业，文力争乃止。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72836" y="87989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62481" y="87989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2" name="矩形 31"/>
          <p:cNvSpPr/>
          <p:nvPr/>
        </p:nvSpPr>
        <p:spPr>
          <a:xfrm>
            <a:off x="694606" y="2709714"/>
            <a:ext cx="10845260" cy="750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3181" y="2637706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，受赐。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，强夺。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，副词，才。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8574" y="1269554"/>
            <a:ext cx="10781411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淳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安公主受赐田地有三百顷，又想强夺任丘民众的产业，因韩文尽力相争才停止。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8537" y="3429794"/>
            <a:ext cx="11103293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即偕诸大臣伏阙上疏，疏入，帝惊泣不食，瑾等大惧。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72836" y="364581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62481" y="364581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8" name="矩形 37"/>
          <p:cNvSpPr/>
          <p:nvPr/>
        </p:nvSpPr>
        <p:spPr>
          <a:xfrm>
            <a:off x="694606" y="5518026"/>
            <a:ext cx="10845260" cy="750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3181" y="5446018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，一起。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伏阙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，拜伏宫阙。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，奏章。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8574" y="4005858"/>
            <a:ext cx="10781411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当即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与各位大臣一道拜伏宫阙上奏，奏章呈进，皇上惊哭不食，刘瑾等人大为恐惧。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7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7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7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7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8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1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/>
      <p:bldP spid="33" grpId="1"/>
      <p:bldP spid="34" grpId="0"/>
      <p:bldP spid="34" grpId="1"/>
      <p:bldP spid="38" grpId="0" animBg="1"/>
      <p:bldP spid="38" grpId="1" animBg="1"/>
      <p:bldP spid="39" grpId="0"/>
      <p:bldP spid="39" grpId="1"/>
      <p:bldP spid="44" grpId="0"/>
      <p:bldP spid="44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08537" y="863659"/>
            <a:ext cx="11103293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改编题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公诚及此时率大臣固争，去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八虎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易易耳。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8574" y="1439723"/>
            <a:ext cx="10781411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您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如果趁着这个时候带领诸位大臣极力进谏，除掉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八虎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很容易。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得分点：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，如果；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，坚决；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易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，容易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374010"/>
            <a:ext cx="3066035" cy="950897"/>
          </a:xfrm>
          <a:prstGeom prst="rect">
            <a:avLst/>
          </a:prstGeom>
        </p:spPr>
      </p:pic>
      <p:sp>
        <p:nvSpPr>
          <p:cNvPr id="70" name="TextBox 69">
            <a:hlinkClick r:id="rId3" action="ppaction://hlinksldjump"/>
          </p:cNvPr>
          <p:cNvSpPr txBox="1"/>
          <p:nvPr/>
        </p:nvSpPr>
        <p:spPr>
          <a:xfrm>
            <a:off x="7415733" y="5686360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7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7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7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3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</p:childTnLst>
        </p:cTn>
      </p:par>
    </p:tnLst>
    <p:bldLst>
      <p:bldP spid="34" grpId="0"/>
      <p:bldP spid="34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63504" y="261442"/>
            <a:ext cx="1099335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韩文，字贯道，明朝成化二年考中进士。韩文稳重敦厚、和蔼纯朴，平时谨慎谦恭。等到面临大事，刚毅果断无所屈服。武宗即位，赏赐大臣以及修建陵墓、大婚等各项费用，需银一百八十万两还多，库银供应不上。韩文请求先打开承运库，皇上不允许。韩文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国库空虚，赏赐除了镇守京师和边境的军士外，请分别供给银钞，再用内库及内府的钱逐渐增加，并暂借皇上赐给有功勋的皇亲国戚的庄田税，并下令承运库官员核查积攒的金银，登记在册。并且将各项不急的费用全部去除掉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按旧的制度，监局、仓库太监不过二三人，后来逐渐增多，有的一仓十多人，韩文极力请求裁减。淳安公主受赐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田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7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3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08537" y="512325"/>
            <a:ext cx="1110329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地有三百顷，又想强夺任丘民众的产业，因韩文尽力相争才停止。韩文掌管国家经济有两年，竭力遏制有权势和受皇帝宠爱之人的利益，这些人非常痛恨他。而这时东宫以前的太监刘瑾等八人号称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八虎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，每日引诱皇上游玩打猎、欣赏歌舞、摔跤角逐，致使皇上不理政事。韩文每次退朝，对官员们说起这件事就流泪。郎中李梦阳进言说：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您如果趁着这个时候带领诸位大臣极力进谏，除掉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八虎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很容易。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韩文捋着胡须挺直肩背，毅然动容地说：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好。纵然事情不成功，我这个年纪死了，也值了，不死不足以报效国家。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当即与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各位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69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08537" y="621482"/>
            <a:ext cx="11103293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臣一道拜伏宫阙上奏，奏章呈进，皇上惊哭不食，刘瑾等人大为恐惧。刘瑾非常憎恨韩文，每日让人窥伺韩文的过失。过了一个月，有人把假银送到皇宫的府库，刘瑾就把这件事作为韩文的罪状。皇上下诏韩文官降一级退休回家。刘瑾余恨未消，以遗失部籍作为罪名，逮捕韩文下狱。几个月后才释放，罚米千石送到大同。过了不久又第二次罚米，韩文家产荡尽。刘瑾被杀后，韩文恢复官职，直到退休。嘉靖五年去世，享年八十六岁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15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49941" y="-170606"/>
            <a:ext cx="11439734" cy="648286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语段翻译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侍御史马周上疏，以为：今之户口不及隋之什一，而给役者兄去弟还，道路相继。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陛下虽加恩诏，使之裁损，然营缮不休，民安得息！故有司徒行文书，曾无事实。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昔汉之文、景，恭俭养民，武帝承其丰富之资，故能穷奢极欲而不至于乱。使高祖之后即传武帝，汉室安得久存乎！又，京师及四方所造乘舆器用及诸王、妃、主服饰，议者皆不以为俭。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贞观之初，天下饥歉，斗米直匹绢，而百姓不怨者，知陛下忧念不忘故也。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今比年丰穰，匹绢得粟十余斛，而百姓怨咨者，知陛下不复念之，多营不急之务故也。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节选自《资治通鉴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195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唐纪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》，有删改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6574" y="117426"/>
            <a:ext cx="11326469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陛下虽加恩诏，使之裁损，然营缮不休，民安得息！故有司徒行文书，曾无事实。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今比年丰穰，匹绢得粟十余斛，而百姓怨咨者，知陛下不复念之，多营不急之务故也。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374010"/>
            <a:ext cx="3066035" cy="950897"/>
          </a:xfrm>
          <a:prstGeom prst="rect">
            <a:avLst/>
          </a:prstGeom>
        </p:spPr>
      </p:pic>
      <p:sp>
        <p:nvSpPr>
          <p:cNvPr id="31" name="TextBox 30">
            <a:hlinkClick r:id="rId3" action="ppaction://hlinksldjump"/>
          </p:cNvPr>
          <p:cNvSpPr txBox="1"/>
          <p:nvPr/>
        </p:nvSpPr>
        <p:spPr>
          <a:xfrm>
            <a:off x="7415733" y="5686360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4178" y="1269554"/>
            <a:ext cx="11214326" cy="18617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陛下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虽然下了施恩的诏令，让各级政府减少劳役，然而营造修缮之事却仍无休止，老百姓怎么能得到休息呢？所以有关部门徒劳地下发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减少劳役的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文件，却从来没有实际效果。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0590" y="4221882"/>
            <a:ext cx="11326469" cy="125775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如今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连年丰收，一匹绢可换粟十余斛，然而百姓埋怨叹息不断，是知道陛下不再顾念他们，做了很多并非紧急事情的缘故。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015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50590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8263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27878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9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710830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9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41468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846734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9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4287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9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57492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9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06974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30311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73516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871070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10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167214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46335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85944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9926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031310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73997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192625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307554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66549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980923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138783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4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08374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5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522223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8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34972" y="117426"/>
            <a:ext cx="11669672" cy="627048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侍御史马周上奏疏认为：如今全国户口不及隋朝的十分之一，而服劳役的兄去弟归，沿路络绎不绝。陛下虽然下了施恩的诏令，让各级政府减少劳役，然而营造修缮之事却仍无休止，老百姓怎么能得到休息呢？所以有关部门徒劳地下发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减少劳役的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文件，却从来没有实际效果。从前汉文帝与汉景帝，谦恭节俭以养护百姓，武帝继承丰富的资产，所以能够穷奢极欲而不至天下大乱。假如汉高祖之后即传位给汉武帝，汉朝还能存在那么长久吗？再者，京都长安以及各地所制造的乘舆器物用具和众位亲王、妃嫔、公主的服饰，议论的人都认为这并非节俭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贞观初年，全国歉收闹饥荒，一斗米值一匹绢，而百姓毫无怨言，是因为知道陛下忧国忧民的缘故。如今连年丰收，一匹绢可换粟十余斛，然而百姓埋怨叹息不断，是知道陛下不再顾念他们，做了很多并非紧急事情的缘故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7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7218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2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683300" y="-80565"/>
            <a:ext cx="10884514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罗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玘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，字景鸣，博学，好古文，务为奇奥。年四十困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诸生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粟入国学。丘浚为祭酒，议南人不得留北监。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玘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请不已，浚骂之曰：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若识几字，倔强乃尔！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玘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仰对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惟中秘书未读耳。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浚姑留之，他日试以文，乃大惊异。尤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节义。台谏救刘逊尽下狱，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玘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言当优容以全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国体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。中官李广死，遗一籍，具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大臣贿交者。帝怒，命言官指名劾奏。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玘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上言曰：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大臣表正百僚，今若此，固宜置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重典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。然天下及四裔皆仰望之，一旦指名暴其恶，启远人慢朝廷心。臣请降敕密谕，使引疾退，或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以他事，庶不为朝廷羞，而仕路亦清。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节选自《明史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文苑》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582" y="664409"/>
            <a:ext cx="10993359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刑部侍郎从伯伯刍尝言：某所居安邑里，巷口有鬻饼者，早过户，未尝不闻讴歌而当炉，兴甚早。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一旦，召之与语，贫窘可怜。因与万钱，令多其本，日取饼以偿之。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欣然持镪而去。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后过其户，则寂然不闻讴歌之声，谓其逝矣。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及呼乃至，谓曰：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尔何辍歌之遽乎？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本流既大，心计转粗，不暇唱《渭城》矣。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从伯曰：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吾思官徒亦然。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因成大噱。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韦绚《刘宾客嘉话录》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582" y="539743"/>
            <a:ext cx="10993359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一旦，召之与语，贫窘可怜。因与万钱，令多其本，日取饼以偿之。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3844" y="137422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33489" y="137422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2" name="矩形 31"/>
          <p:cNvSpPr/>
          <p:nvPr/>
        </p:nvSpPr>
        <p:spPr>
          <a:xfrm>
            <a:off x="585611" y="3264310"/>
            <a:ext cx="11063250" cy="1965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3181" y="3204039"/>
            <a:ext cx="10776747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旦：早晨。与语：省略句，即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与之语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。因：于是，就。多：用作动词，使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多，扩大。本：本钱。日：每天。补齐句中省略的主语。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8574" y="1788291"/>
            <a:ext cx="10781411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有一天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早晨，我叫他来和他交谈，知道他贫困可怜。于是给了他一万文钱，让他扩大本钱，我每天去取饼作为偿还。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23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/>
      <p:bldP spid="33" grpId="1"/>
      <p:bldP spid="34" grpId="0"/>
      <p:bldP spid="34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78582" y="548658"/>
            <a:ext cx="10993359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后过其户，则寂然不闻讴歌之声，谓其逝矣。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尔何辍歌之遽乎？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1430" y="6926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01075" y="6926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3" name="矩形 32"/>
          <p:cNvSpPr/>
          <p:nvPr/>
        </p:nvSpPr>
        <p:spPr>
          <a:xfrm>
            <a:off x="694606" y="2531632"/>
            <a:ext cx="1084526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3181" y="2420866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讴：唱。逝：去，往。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2598" y="1134247"/>
            <a:ext cx="10781411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这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以后再经过他家，却静悄悄的，听不见歌唱的声音，以为他离开这里了。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5629" y="328496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45274" y="328496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8" name="矩形 37"/>
          <p:cNvSpPr/>
          <p:nvPr/>
        </p:nvSpPr>
        <p:spPr>
          <a:xfrm>
            <a:off x="694606" y="4619864"/>
            <a:ext cx="1084526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3181" y="4509098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尔：代词，你。辍：停止。遽：迅速。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58702" y="3654527"/>
            <a:ext cx="684076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你怎么这样快就不唱歌了？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2" name="TextBox 41">
            <a:hlinkClick r:id="rId2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7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7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7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7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8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91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4" grpId="1"/>
      <p:bldP spid="35" grpId="0"/>
      <p:bldP spid="35" grpId="1"/>
      <p:bldP spid="38" grpId="0" animBg="1"/>
      <p:bldP spid="38" grpId="1" animBg="1"/>
      <p:bldP spid="39" grpId="0"/>
      <p:bldP spid="39" grpId="1"/>
      <p:bldP spid="41" grpId="0"/>
      <p:bldP spid="41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8582" y="308621"/>
            <a:ext cx="10993359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刑部侍郎堂伯父刘伯刍说过：我居住的安邑坊，巷口有个卖饼的人，每天早上经过他家，没有哪一天不是听见他唱着歌卖饼的，起身很早。有一天早晨，我叫他来和他交谈，知道他贫困可怜。于是给了他一万文钱，让他扩大本钱，我每天去取饼作为偿还。他高兴地拿着钱走了。这以后再经过他家，却静悄悄的，听不见歌唱的声音，以为他离开这里了。一喊他，他却来了，问他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你怎么这样快就不唱歌了？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那人说：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本钱大了，心里变得复杂起来，没有时间唱《渭城曲》了。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堂伯父说：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我想做官的人也是这样。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于是这事成了一个大笑话。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30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9113" y="378119"/>
            <a:ext cx="1099335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唐崔群为相，清名甚重。元和中，自中书舍人知贡举。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既罢，夫人李氏因暇日常劝其树庄田以为子孙之计。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笑答曰：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余有三十所美庄良田遍天下，夫人复何忧？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夫人曰：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不闻君有此业。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群曰：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吾前岁放春榜三十人，岂非良田耶？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夫人曰：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若然者，君非陆相门生乎？然往年君掌文柄，使人约其子简礼，不令就春闱之试。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如君以为良田，则陆氏一庄荒矣。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群惭而退，累日不食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15963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李冗《独异志》卷下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57688" y="45418"/>
            <a:ext cx="10993359" cy="49490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既罢，夫人李氏因暇日常劝其树庄田以为子孙之计。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若然者，君非陆相门生乎？然往年君掌文柄，使人约其子简礼，不令就春闱之试。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68780" y="25068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58425" y="25068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3" name="矩形 42"/>
          <p:cNvSpPr/>
          <p:nvPr/>
        </p:nvSpPr>
        <p:spPr>
          <a:xfrm>
            <a:off x="694606" y="1883560"/>
            <a:ext cx="1084526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23181" y="1772794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因：趁着。树：立，建立，这里指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置办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。计：生计。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2598" y="558999"/>
            <a:ext cx="10781411" cy="125775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主考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工作结束后，夫人李氏趁着空闲的时候常常劝他置办田庄用来作子孙的生计。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98862" y="318415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088507" y="318415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86" name="矩形 85"/>
          <p:cNvSpPr/>
          <p:nvPr/>
        </p:nvSpPr>
        <p:spPr>
          <a:xfrm>
            <a:off x="694606" y="4957648"/>
            <a:ext cx="10845260" cy="120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23181" y="4869954"/>
            <a:ext cx="10776747" cy="125775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若：连词，表假设，如果。然：这样。掌文柄：指做主考官。约：阻止，阻拦。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61319" y="3501802"/>
            <a:ext cx="10862479" cy="125775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要是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这样的话，你不是陆丞相的门生吗？可是那年你做主考官，却派人阻止他的儿子陆简礼，不让他参加考试。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9" name="TextBox 88">
            <a:hlinkClick r:id="rId2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7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7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7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8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8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9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9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0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/>
      <p:bldP spid="44" grpId="1"/>
      <p:bldP spid="83" grpId="0"/>
      <p:bldP spid="83" grpId="1"/>
      <p:bldP spid="86" grpId="0" animBg="1"/>
      <p:bldP spid="86" grpId="1" animBg="1"/>
      <p:bldP spid="87" grpId="0"/>
      <p:bldP spid="87" grpId="1"/>
      <p:bldP spid="88" grpId="0"/>
      <p:bldP spid="88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582" y="352188"/>
            <a:ext cx="11388588" cy="58139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唐代崔群当宰相，清高的名声很大。元和年间，他做中书舍人的时候主持科举考试。主考工作结束后，夫人李氏趁着空闲的时候常常劝他置办田庄用来作子孙的生计。崔群笑着回答说：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我有三十所肥沃的田园遍布天下，夫人还担心什么呢？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夫人说：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没有听说过你有这么多产业呀。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崔群说：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我前年放春榜，榜上三十人，难道不是良田吗？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夫人说：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要是这样的话，你不是陆丞相的门生吗？可是那年你做主考官，却派人阻止他的儿子陆简礼，不让他参加考试。如果你认为门生是良田，那么陆家的一处田园早就荒芜了。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崔群惭愧地走开了，几天吃不下东西。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7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8885" y="520393"/>
            <a:ext cx="10884514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郭汾阳在汾州，尝奏一州县官，而敕不下。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判官张昙言于同列：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以令公勋德，而请一吏致阻，是宰相之不知体甚也。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汾阳王闻之，谓僚属曰：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自艰难已来，朝廷姑息方镇武臣，求无不得。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以是方镇跋扈，使朝廷疑之，以致如此。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今子仪奏一属官不下，不过是所请不当圣意。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上恩亲厚，不以武臣待子仪，诸公可以见贺矣！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闻者服其忠公焉。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赵粼名《因话录》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3158" y="561059"/>
            <a:ext cx="11093206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判官张昙言于同列：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以令公勋德，而请一吏致阻，是宰相之不知体甚也。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94806" y="138581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84451" y="138581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1" name="矩形 40"/>
          <p:cNvSpPr/>
          <p:nvPr/>
        </p:nvSpPr>
        <p:spPr>
          <a:xfrm>
            <a:off x="694606" y="3324635"/>
            <a:ext cx="10845260" cy="1329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23181" y="3260346"/>
            <a:ext cx="10776747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言于同列：状语后置，即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于同列言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。以：凭借。是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也：判断句式。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2598" y="1722712"/>
            <a:ext cx="10781411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判官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张昙对同僚说：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凭着郭令公的功业和德望，请求处分一个官吏却受到阻碍，这是宰相太不识大体呀。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504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43" grpId="0"/>
      <p:bldP spid="43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78582" y="117426"/>
            <a:ext cx="11204138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以是方镇跋扈，使朝廷疑之，以致如此。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上恩亲厚，不以武臣待子仪，诸公可以见贺矣！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19342" y="30383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08987" y="30383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2" name="矩形 41"/>
          <p:cNvSpPr/>
          <p:nvPr/>
        </p:nvSpPr>
        <p:spPr>
          <a:xfrm>
            <a:off x="694606" y="2153358"/>
            <a:ext cx="1084526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23181" y="2042592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以是：因此。方镇：藩镇将领。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3421" y="755973"/>
            <a:ext cx="10781411" cy="13295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因此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，藩镇将领专横跋扈，使得朝廷怀疑他们，弄成如今这种情况。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473666" y="284953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63311" y="284953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74" name="矩形 73"/>
          <p:cNvSpPr/>
          <p:nvPr/>
        </p:nvSpPr>
        <p:spPr>
          <a:xfrm>
            <a:off x="694606" y="4669616"/>
            <a:ext cx="10845260" cy="120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23181" y="4581922"/>
            <a:ext cx="10776747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上：皇上。以：介词，把，拿。见贺：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，代词，我。见贺，即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贺我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61319" y="3285778"/>
            <a:ext cx="10862479" cy="13295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皇上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恩惠深厚，不把我当作武臣看待，各位可以因为这件事祝贺我啊！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7" name="TextBox 76">
            <a:hlinkClick r:id="rId2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8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8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8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8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8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8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9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82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/>
      <p:bldP spid="43" grpId="1"/>
      <p:bldP spid="44" grpId="0"/>
      <p:bldP spid="44" grpId="1"/>
      <p:bldP spid="74" grpId="0" animBg="1"/>
      <p:bldP spid="74" grpId="1" animBg="1"/>
      <p:bldP spid="75" grpId="0"/>
      <p:bldP spid="75" grpId="1"/>
      <p:bldP spid="76" grpId="0"/>
      <p:bldP spid="7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683300" y="623026"/>
            <a:ext cx="10884514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对下列句子中加颜色词的解释，不正确的一项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粟入国学　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：缴纳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尤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：崇尚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大臣贿交者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：记载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以他事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：指责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88077" y="86208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98968" y="86208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3" name="矩形 32"/>
          <p:cNvSpPr/>
          <p:nvPr/>
        </p:nvSpPr>
        <p:spPr>
          <a:xfrm>
            <a:off x="610964" y="4115808"/>
            <a:ext cx="1106325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9063" y="4039965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斥：贬斥。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2686" y="3331136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9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4" grpId="1"/>
      <p:bldP spid="60" grpId="0"/>
      <p:bldP spid="60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582" y="261442"/>
            <a:ext cx="11204138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汾阳王郭子仪在汾州的时候，曾经奏请处分一个地方官，却迟迟没有诏令批复。判官张昙对同僚说：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凭着郭令公的功业和德望，请求处分一个官吏却受到阻碍，这是宰相太不识大体呀。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汾阳王听到了，对下属们说：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从战乱以来，朝廷过分地宽容藩镇的武将，武将们的要求没有不得到允许的。因此，藩镇将领专横跋扈，使得朝廷怀疑他们，弄成如今这种情况。现在我请求处分一个属官，没有得到批准，无非是我所请求的不符合皇上的旨意。皇上恩惠深厚，不把我当作武臣看待，各位可以因为这件事祝贺我啊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听到这话的人都信服汾阳王的公正忠诚。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772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8957" y="510584"/>
            <a:ext cx="11103293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三、特殊句式译到位</a:t>
            </a:r>
            <a:endParaRPr lang="zh-CN" altLang="zh-CN" sz="1050" b="1" kern="100" dirty="0">
              <a:solidFill>
                <a:srgbClr val="0000FF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基础训练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下面的文段涵盖了多种文言特殊句式，请对画线句子的句式特征作判断，并指出其语言标志词。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隶书"/>
                <a:ea typeface="华文细黑"/>
                <a:cs typeface="宋体"/>
              </a:rPr>
              <a:t>岳飞诉冤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岳飞者，南宋抗金名将也。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为奸人秦桧所杀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魂赴天庭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诉冤于灵霄殿</a:t>
            </a:r>
            <a:r>
              <a:rPr lang="zh-CN" altLang="zh-CN" sz="2800" u="sng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57369" y="-98598"/>
            <a:ext cx="11326469" cy="354684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飞曰：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“⑤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吾事君以忠，事亲以孝。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以血肉之躯往来于刀林箭雨之中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，未敢自恤？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任人唯才是举，用事唯命是从。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扶社稷于将倾，拯生灵于涂炭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士民之有识者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，云集麾下。绳兀术，捣黄龙，迎二帝有回矣。心之竭诚，人神共鉴。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孰料忠而被谤，信而见疑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为奸人害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，如是正气不张，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则良善何恃？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帝命拘桧，庭杖而死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71070" y="296812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5" name="矩形 34"/>
          <p:cNvSpPr/>
          <p:nvPr/>
        </p:nvSpPr>
        <p:spPr>
          <a:xfrm>
            <a:off x="585611" y="3451063"/>
            <a:ext cx="11063250" cy="2906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4875" y="3376836"/>
            <a:ext cx="10993359" cy="2965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判断句，者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被动句，为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省略句，省略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状语后置句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也称介宾短语后置句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，于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状语后置句，以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状语后置句，于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宾语前置句，唯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状语后置句，于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定语后置句，之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被动句，被、见　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被动句，为　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宾语前置句，疑问代词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0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/>
      <p:bldP spid="36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697037" y="296301"/>
            <a:ext cx="1110329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17.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客有为齐王画者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，齐王问曰：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画孰最难者？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犬马最难。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孰最易者？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鬼魅最易。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夫犬马人所知也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，旦暮罄于前，不可类之，故难；鬼魅无形者，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不罄于前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，故易之也。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indent="715963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《韩非子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外储说左上》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在下面句子中的括号内填写省略的词语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鬼魅最易。夫犬马人所知也，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旦暮罄于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前，不可类之，故难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00835" y="4087391"/>
            <a:ext cx="71082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客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60341" y="4077866"/>
            <a:ext cx="99510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犬马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645063" y="4087391"/>
            <a:ext cx="655182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人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374010"/>
            <a:ext cx="3066035" cy="950897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2610247" y="4726871"/>
            <a:ext cx="74763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画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9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10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0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10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10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10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11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6" grpId="0"/>
      <p:bldP spid="46" grpId="1"/>
      <p:bldP spid="47" grpId="0"/>
      <p:bldP spid="47" grpId="1"/>
      <p:bldP spid="78" grpId="0"/>
      <p:bldP spid="78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117426"/>
            <a:ext cx="11103293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指出下面句子的句式，并翻译成现代汉语。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客有为齐王画者。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夫犬马人所知也。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不罄于前。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09869" y="1194809"/>
            <a:ext cx="2413129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定语后置句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72005" y="1775883"/>
            <a:ext cx="4495209" cy="8088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有一个替齐王作画的宾客。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83668" y="2997746"/>
            <a:ext cx="1354500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判断句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374010"/>
            <a:ext cx="3066035" cy="950897"/>
          </a:xfrm>
          <a:prstGeom prst="rect">
            <a:avLst/>
          </a:prstGeom>
        </p:spPr>
      </p:pic>
      <p:sp>
        <p:nvSpPr>
          <p:cNvPr id="3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6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70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722821" y="3593351"/>
            <a:ext cx="3887379" cy="6571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狗、马是人们所熟悉的。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702718" y="4739717"/>
            <a:ext cx="3010541" cy="7253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介宾短语后置句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08956" y="5364485"/>
            <a:ext cx="4765340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鬼魅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不在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人们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面前出现。</a:t>
            </a:r>
          </a:p>
        </p:txBody>
      </p:sp>
    </p:spTree>
    <p:extLst>
      <p:ext uri="{BB962C8B-B14F-4D97-AF65-F5344CB8AC3E}">
        <p14:creationId xmlns:p14="http://schemas.microsoft.com/office/powerpoint/2010/main" val="298369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6" grpId="0"/>
      <p:bldP spid="46" grpId="1"/>
      <p:bldP spid="47" grpId="0"/>
      <p:bldP spid="47" grpId="1"/>
      <p:bldP spid="78" grpId="0"/>
      <p:bldP spid="78" grpId="1"/>
      <p:bldP spid="79" grpId="0"/>
      <p:bldP spid="79" grpId="1"/>
      <p:bldP spid="36" grpId="0"/>
      <p:bldP spid="36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582" y="184797"/>
            <a:ext cx="11360637" cy="59473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18.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318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州县吏录民之孤老疾弱、不能自食者二万一千九百余人以告。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事，岁廪穷人，当给粟三千石而止。公敛富人所输及僧道士食之羡者，得粟四万八千余石，佐其费。使自十月朔，人受粟日一升，幼小半之。忧其众相蹂也，使受粟者男女异日，而人受二日之食。忧其且流亡也，于城市郊野为给粟之所，凡五十有七，使各以便受之，而告以去其家者勿给。计官为不足用也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取吏之不在职而寓于境者，给其食而任以事。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不能自食者，有是具也。能自食者，为之告富人，无得闭粜。又为之出官粟，得五万二千余石，平其价予民。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节选自曾巩《越州赵公救灾记》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6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6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6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47051" y="582592"/>
            <a:ext cx="10776747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州县吏录民之孤老疾弱、不能自食者二万一千九百余人以告。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取吏之不在职而寓于境者，给其食而任以事。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614" y="1159759"/>
            <a:ext cx="1021696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州县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官吏登记全州孤、老、疾、弱不能养活自己的老百姓共有二万一千九百多人上报。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，定语后置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3" y="5374010"/>
            <a:ext cx="3066035" cy="950897"/>
          </a:xfrm>
          <a:prstGeom prst="rect">
            <a:avLst/>
          </a:prstGeom>
        </p:spPr>
      </p:pic>
      <p:sp>
        <p:nvSpPr>
          <p:cNvPr id="86" name="矩形 85"/>
          <p:cNvSpPr/>
          <p:nvPr/>
        </p:nvSpPr>
        <p:spPr>
          <a:xfrm>
            <a:off x="766614" y="3016796"/>
            <a:ext cx="1017809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选取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没有任职而住在越州境内的官吏，供给他们粮食并把赈济的事务委任给他们。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，定语后置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8" name="TextBox 37">
            <a:hlinkClick r:id="rId3" action="ppaction://hlinksldjump"/>
          </p:cNvPr>
          <p:cNvSpPr txBox="1"/>
          <p:nvPr/>
        </p:nvSpPr>
        <p:spPr>
          <a:xfrm>
            <a:off x="7487917" y="5686360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55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86" grpId="0"/>
      <p:bldP spid="86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94606" y="226035"/>
            <a:ext cx="10670047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州县官吏登记全州孤、老、疾、弱不能养活自己的老百姓共有二万一千九百多人上报。按照旧例，官府每年发给穷人救济粮，应当供给三千石就停止。赵公聚敛富户人家交纳及僧人道士和士人吃不完的粮食，共得粮食四万八千多石，用它们来补助救济的费用。让百姓从十月初一开始，每人每天领一升救济粮，小孩子每天领半升。赵公担心领粮的人太多会相互拥挤践踏，又让男人女人在不同的日子领粮，并且每人一次领两天的口粮。他又担心百姓将要流亡，在城市和乡村都设置了发粮的地方，总共有五十七处，让他们各自到方便的地方领取，并通告大家，离家逃荒的不发给粮食。估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到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6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6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6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8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19059" y="661696"/>
            <a:ext cx="10776747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办理发粮的官吏不够用，便选取没有任职而住在越州境内的官吏，供给他们粮食并把赈济的事务委任给他们。不能养活自己的人，就有了这样的供应。能养活自己的人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能够买得起粮食的人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，就替他们通告富人，不能闭店停止卖粮。赵公又替他们调出官府仓库储备的粮食，共五万二千余石，按低价卖给百姓。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6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6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6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6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6574" y="16843"/>
            <a:ext cx="11214326" cy="535836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19.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孙君名慧良，自号纳琴，世居无锡。幼颖悟，读书十数行下，于汉、魏以降诗学源流罔不探讨有得。其时吴江赵艮甫流寓于锡，以诗鸣当代。君窃慕效之几方驾，赵亦订为忘年交。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高才生以诗赋有闻者，类工应制体，君弗之善。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尤厌弃举子业。故年二十四始游于庠，亦不数数应秋闱试。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选自秦湘业《孙君小传》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高才生以诗赋有闻者，类工应制体，君弗之善。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8803" y="3894609"/>
            <a:ext cx="10866638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凭着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诗赋闻名的才能高超之人，大都善于写应制体诗，孙君认为这种诗不好。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3339" y="361620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75" name="矩形 74"/>
          <p:cNvSpPr/>
          <p:nvPr/>
        </p:nvSpPr>
        <p:spPr>
          <a:xfrm>
            <a:off x="530295" y="5272568"/>
            <a:ext cx="11173883" cy="578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59908" y="5157986"/>
            <a:ext cx="11103293" cy="71601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spc="-15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高才</a:t>
            </a:r>
            <a:r>
              <a:rPr lang="en-US" altLang="zh-CN" sz="2800" kern="100" spc="-15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类</a:t>
            </a:r>
            <a:r>
              <a:rPr lang="en-US" altLang="zh-CN" sz="2800" kern="100" spc="-15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工</a:t>
            </a:r>
            <a:r>
              <a:rPr lang="en-US" altLang="zh-CN" sz="2800" kern="100" spc="-1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，句式</a:t>
            </a:r>
            <a:r>
              <a:rPr lang="en-US" altLang="zh-CN" sz="2800" kern="100" spc="-15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高才生以诗赋有闻者</a:t>
            </a:r>
            <a:r>
              <a:rPr lang="en-US" altLang="zh-CN" sz="2800" kern="100" spc="-15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弗之善</a:t>
            </a:r>
            <a:r>
              <a:rPr lang="en-US" altLang="zh-CN" sz="2800" kern="100" spc="-1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spc="-150" dirty="0">
              <a:effectLst/>
              <a:latin typeface="宋体"/>
              <a:cs typeface="Courier Ne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73219" y="361620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78" name="TextBox 77">
            <a:hlinkClick r:id="rId29" action="ppaction://hlinksldjump"/>
          </p:cNvPr>
          <p:cNvSpPr txBox="1"/>
          <p:nvPr/>
        </p:nvSpPr>
        <p:spPr>
          <a:xfrm>
            <a:off x="9952108" y="586701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75" grpId="0" animBg="1"/>
      <p:bldP spid="75" grpId="1" animBg="1"/>
      <p:bldP spid="76" grpId="0"/>
      <p:bldP spid="7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683300" y="623026"/>
            <a:ext cx="10884514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对下列句子中加颜色词的解释，不正确的一项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年四十困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诸生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诸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生：秀才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玘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请不已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：坚决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玘言当优容以全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国体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国体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：国家体制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固宜置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重典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典：重法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88077" y="86208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98968" y="86208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3" name="矩形 32"/>
          <p:cNvSpPr/>
          <p:nvPr/>
        </p:nvSpPr>
        <p:spPr>
          <a:xfrm>
            <a:off x="610964" y="4115808"/>
            <a:ext cx="1106325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9063" y="4039965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国体：国家的典章制度。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0" name="TextBox 59">
            <a:hlinkClick r:id="rId29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1194" y="2644964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91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4" grpId="1"/>
      <p:bldP spid="61" grpId="0"/>
      <p:bldP spid="61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53751" y="549738"/>
            <a:ext cx="10670047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孙君名叫慧良，自号纳琴，世代居住在无锡。孙君年少的时候聪慧过人，读书一目十行，对汉、魏以后诗的源流无不探讨有得。那时吴江人赵艮甫迁居到无锡，凭着诗歌在当时颇有声名。孙君私下仰慕他，仿效他作诗，几乎和赵艮甫不相上下，赵艮甫也视孙君为忘年之交。凭着诗赋闻名的才能高超之人，大都善于写应制体诗，孙君认为这种诗不好。他尤其厌恶、嫌弃科举应试之业。所以二十四岁时才到学校学习，对参加科举乡试也并不迫切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80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9512" y="333450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语段翻译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20.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王方庆，雍州咸阳人也。方庆年十六，起家越王府参军。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尝就记室任希古受《史记》《汉书》。希古迁为太子舍人，方庆随之卒业。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拜广州都督。管内诸州首领，旧多贪纵，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百姓有诣府称冤者，府官以先受首领参饷，未尝鞫问。方庆乃集止府僚，绝其交往，首领纵暴者悉绳之，由是境内清肃。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当时议者以为有唐以来，治广州者无出方庆之右。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选自《旧唐书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列传第三十九》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0590" y="333450"/>
            <a:ext cx="1099335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尝就记室任希古受《史记》《汉书》。希古迁为太子舍人，方庆随之卒业。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百姓有诣府称冤者，府官以先受首领参饷，未尝鞫问。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1483" y="1556445"/>
            <a:ext cx="10866638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            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王方庆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曾经跟随记室任希古学习《史记》《汉书》。任希古升迁做了太子舍人，王方庆也因此终止了学业。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28041" y="112553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4" name="矩形 33"/>
          <p:cNvSpPr/>
          <p:nvPr/>
        </p:nvSpPr>
        <p:spPr>
          <a:xfrm>
            <a:off x="552975" y="2988068"/>
            <a:ext cx="11173883" cy="695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2588" y="2925462"/>
            <a:ext cx="1110329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47921" y="112553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8" name="矩形 37"/>
          <p:cNvSpPr/>
          <p:nvPr/>
        </p:nvSpPr>
        <p:spPr>
          <a:xfrm>
            <a:off x="611778" y="4120158"/>
            <a:ext cx="10866638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到官府诉冤的百姓，府中官员因为事先接受了首领的贿赂，不曾审问。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590473" y="374640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2" name="矩形 41"/>
          <p:cNvSpPr/>
          <p:nvPr/>
        </p:nvSpPr>
        <p:spPr>
          <a:xfrm>
            <a:off x="550590" y="5551781"/>
            <a:ext cx="11173883" cy="695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0203" y="5489175"/>
            <a:ext cx="1110329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鞫问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，定语后置句。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533033" y="374640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32322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4" grpId="0" animBg="1"/>
      <p:bldP spid="34" grpId="1" animBg="1"/>
      <p:bldP spid="35" grpId="0"/>
      <p:bldP spid="35" grpId="1"/>
      <p:bldP spid="38" grpId="0"/>
      <p:bldP spid="38" grpId="1"/>
      <p:bldP spid="42" grpId="0" animBg="1"/>
      <p:bldP spid="42" grpId="1" animBg="1"/>
      <p:bldP spid="71" grpId="0"/>
      <p:bldP spid="71" grpId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0590" y="333450"/>
            <a:ext cx="10993359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方庆乃集止府僚，绝其交往，首领纵暴者悉绳之，由是境内清肃。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8803" y="1556445"/>
            <a:ext cx="10866638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            王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方庆就约束府僚，断绝他们与各州首领的私人交往，放纵残暴的首领均受到法律的制裁，由此境内清明整肃。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5497" y="112553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4" name="矩形 33"/>
          <p:cNvSpPr/>
          <p:nvPr/>
        </p:nvSpPr>
        <p:spPr>
          <a:xfrm>
            <a:off x="530295" y="3132360"/>
            <a:ext cx="11173883" cy="695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9908" y="3069754"/>
            <a:ext cx="1110329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集止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清肃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首领纵暴者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定语后置。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5377" y="112553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3" name="TextBox 42">
            <a:hlinkClick r:id="rId2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7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7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7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8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2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4" grpId="0" animBg="1"/>
      <p:bldP spid="34" grpId="1" animBg="1"/>
      <p:bldP spid="35" grpId="0"/>
      <p:bldP spid="35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522904"/>
            <a:ext cx="10993359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王方庆是雍州咸阳人。他十六岁，就被任命为越王府参军。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王方庆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曾经跟随记室任希古学习《史记》《汉书》。任希古升迁做了太子舍人，王方庆也因此终止了学业。王方庆官拜广州都督。他所管辖之内的各州首领，过去多贪婪放纵，有到官府诉冤的百姓，府中官员因为事先接受了首领的贿赂，不曾审问。王方庆就约束府僚，断绝他们与各州首领的私人交往，放纵残暴的首领均受到法律的制裁，由此境内清明整肃。当时人们认为唐以来治理广州的官员没有谁能超出王方庆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57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0590" y="261442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，字尚真，赵州房子人。第进士、茂才异等，累调万年尉。迁中书舍人、修文馆学士。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韦氏之变，诏令严促，多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乂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草定。进吏部侍郎，仍知制诰。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景云元年，迁吏部侍郎，与宋</a:t>
            </a:r>
            <a:r>
              <a:rPr lang="zh-CN" altLang="zh-CN" sz="2800" u="sng" kern="100" dirty="0">
                <a:latin typeface="宋体"/>
                <a:ea typeface="华文细黑"/>
                <a:cs typeface="宋体"/>
              </a:rPr>
              <a:t>璟</a:t>
            </a:r>
            <a:r>
              <a:rPr lang="zh-CN" altLang="zh-CN" sz="2800" u="sng" kern="100" dirty="0">
                <a:latin typeface="楷体_GB2312"/>
                <a:ea typeface="华文细黑"/>
                <a:cs typeface="楷体_GB2312"/>
              </a:rPr>
              <a:t>等同典选事，请谒不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行，时人语曰：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李下无蹊径。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改黄门侍郎，封中山郡公。制敕不便，辄驳正。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贵幸有求官者，睿宗曰：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朕非有靳，顾李</a:t>
            </a:r>
            <a:r>
              <a:rPr lang="zh-CN" altLang="zh-CN" sz="2800" u="sng" kern="100" dirty="0">
                <a:latin typeface="宋体"/>
                <a:ea typeface="华文细黑"/>
                <a:cs typeface="宋体"/>
              </a:rPr>
              <a:t>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不可耳！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谏罢金仙、玉真二观，帝虽不从，优容之。太平公主干政，欲引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乂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自附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深自拒绝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15963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选自《新唐书》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0590" y="117426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景云元年，迁吏部侍郎，与宋璟等同典选事，请谒不行，时人语曰：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李下无蹊径。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贵幸有求官者，睿宗曰：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朕非有靳，顾李乂不可耳！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1483" y="1322512"/>
            <a:ext cx="10866638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景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云元年，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李乂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晋升为吏部侍郎，他与宋璟等共同掌管选官之事，堵塞告求之道，当时人说：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李子树下没有小路。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49130" y="96247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4" name="矩形 33"/>
          <p:cNvSpPr/>
          <p:nvPr/>
        </p:nvSpPr>
        <p:spPr>
          <a:xfrm>
            <a:off x="552975" y="2762795"/>
            <a:ext cx="11173883" cy="695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2588" y="2700189"/>
            <a:ext cx="1110329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蹊径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，句意对。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69010" y="96247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7" name="矩形 36"/>
          <p:cNvSpPr/>
          <p:nvPr/>
        </p:nvSpPr>
        <p:spPr>
          <a:xfrm>
            <a:off x="611778" y="3871367"/>
            <a:ext cx="10866638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权贵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近臣有求官的，睿宗说：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不是朕吝惜，只是李乂不能通过啊！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69070" y="353037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1" name="矩形 40"/>
          <p:cNvSpPr/>
          <p:nvPr/>
        </p:nvSpPr>
        <p:spPr>
          <a:xfrm>
            <a:off x="550591" y="5407765"/>
            <a:ext cx="9217024" cy="695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0203" y="5345159"/>
            <a:ext cx="9283289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有求官者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定语后置，句意对。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911630" y="353037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72" name="TextBox 71">
            <a:hlinkClick r:id="rId29" action="ppaction://hlinksldjump"/>
          </p:cNvPr>
          <p:cNvSpPr txBox="1"/>
          <p:nvPr/>
        </p:nvSpPr>
        <p:spPr>
          <a:xfrm>
            <a:off x="9952108" y="5828640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38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4" grpId="0" animBg="1"/>
      <p:bldP spid="34" grpId="1" animBg="1"/>
      <p:bldP spid="35" grpId="0"/>
      <p:bldP spid="35" grpId="1"/>
      <p:bldP spid="37" grpId="0"/>
      <p:bldP spid="37" grpId="1"/>
      <p:bldP spid="41" grpId="0" animBg="1"/>
      <p:bldP spid="41" grpId="1" animBg="1"/>
      <p:bldP spid="42" grpId="0"/>
      <p:bldP spid="42" grpId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0590" y="261442"/>
            <a:ext cx="11214326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，字尚真，赵州房子人。考中进士科和茂才异等科，几次调任万年尉。李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乂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升任中书舍人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、修文馆学士。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韦氏政变，诏令紧急，大多数诏令为李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乂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起草撰定。进任吏部侍郎，并知制诰。景云元年，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晋升为吏部侍郎，他与宋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璟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等共同掌管选官之事，堵塞告求之道，当时人说：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李子树下没有小路。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改任黄门侍郎，封中山郡公。遇到制书敕令有不合适的地方，往往加以驳正。权贵近臣有求官的，睿宗说：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不是朕吝惜，只是李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乂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不能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通过啊！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乂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上谏停止修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建金仙、玉真二观，皇帝虽然不允许，却和气地宽容了他。太平公主干涉政事，想拉拢李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依附，李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坚决拒绝。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84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90550" y="54126"/>
            <a:ext cx="11669672" cy="640952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7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四、语段综合翻译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b="1" kern="100" dirty="0">
                <a:latin typeface="Times New Roman"/>
                <a:ea typeface="华文细黑"/>
                <a:cs typeface="Courier New"/>
              </a:rPr>
              <a:t>22.</a:t>
            </a:r>
            <a:r>
              <a:rPr lang="zh-CN" altLang="zh-CN" sz="27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indent="6318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何承矩字正则。米信知沧州，以其不习吏事，命承矩知节度副使，实专郡治。时契丹挠边，承矩上疏曰：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若于顺安砦西开易河蒲口，导水东注于海，资其陂泽，筑堤贮水为屯田，可以遏敌骑之奔轶。其无水田处，亦望选兵戍之，简其精锐，去其冗缪。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太宗嘉纳之。</a:t>
            </a:r>
            <a:r>
              <a:rPr lang="zh-CN" altLang="zh-CN" sz="2700" u="sng" kern="100" dirty="0">
                <a:latin typeface="Times New Roman"/>
                <a:ea typeface="华文细黑"/>
                <a:cs typeface="Times New Roman"/>
              </a:rPr>
              <a:t>属霖雨为灾，典者多议其非便。承矩引援汉、唐屯田故事，以折众论。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乃以承矩为制置河北缘边屯田使，俾董其役。由是自顺安以东濒海，广袤数百里，悉为稻田，民赖其利。景德元年，入朝，进领英州团练使。</a:t>
            </a:r>
            <a:r>
              <a:rPr lang="zh-CN" altLang="zh-CN" sz="2700" u="sng" kern="100" dirty="0">
                <a:latin typeface="Times New Roman"/>
                <a:ea typeface="华文细黑"/>
                <a:cs typeface="Times New Roman"/>
              </a:rPr>
              <a:t>时议防秋北鄙，承矩犹屡表请行，上以其老闵之，不许。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三年卒，年六十一。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节选自《宋史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列传三十四》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62410" y="765498"/>
            <a:ext cx="10884514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属霖雨为灾，典者多议其非便。承矩引援汉、唐屯田故事，以折众论。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时议防秋北鄙，承矩犹屡表请行，上以其老闵之，不许。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5312" y="1927869"/>
            <a:ext cx="10944275" cy="15019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      正赶上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连绵大雨成灾，主管的人大多认为他的主张不好。何承矩援引汉朝、唐朝屯田的旧例，来说服众人。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374010"/>
            <a:ext cx="3066035" cy="95089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05312" y="3855335"/>
            <a:ext cx="10944275" cy="15019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      当时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朝廷议论在北方边境防止秋天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敌人抢掠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，何承矩多次上奏章请求前往，皇上因为他年老，怜惜他，没有答应。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TextBox 32">
            <a:hlinkClick r:id="rId3" action="ppaction://hlinksldjump"/>
          </p:cNvPr>
          <p:cNvSpPr txBox="1"/>
          <p:nvPr/>
        </p:nvSpPr>
        <p:spPr>
          <a:xfrm>
            <a:off x="7482408" y="5676835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7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7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8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40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2" grpId="0"/>
      <p:bldP spid="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790534" y="512325"/>
            <a:ext cx="10670047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罗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玘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，字景鸣，学识广博，喜好古文，追求奇特深奥。四十岁时还困厄为生员，缴纳粮米进入国学。丘浚任祭酒，提议南方人不能留在北京国子监。罗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玘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坚持请求不停止，丘浚骂他说：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你认识几个字，就如此倔强！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罗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玘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抬头回答说：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只有宫廷藏书没读过。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丘浚暂且将他留下，改日考试他文章，看过文章后非常惊异。罗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玘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特别崇尚节操道义。言官因救助刘逊全被关入监狱，罗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玘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进言说应当宽容他们以保全国家的典章制度。宦官李广死后，遗留下一本册子，详尽记载行贿结交他的大臣。皇帝大怒，命令言官指名</a:t>
            </a:r>
            <a:r>
              <a:rPr lang="zh-CN" altLang="zh-CN" sz="2800" kern="100" dirty="0" smtClean="0">
                <a:latin typeface="楷体_GB2312"/>
                <a:ea typeface="华文细黑"/>
                <a:cs typeface="楷体_GB2312"/>
              </a:rPr>
              <a:t>弹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1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41433" y="-47798"/>
            <a:ext cx="11326469" cy="64553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何承矩字正则。米信为沧州知州，因为不熟悉治理政事，任命何承矩担任节度副使，实际专管州事。当时契丹扰乱边境，何承矩上奏疏说：</a:t>
            </a:r>
            <a:r>
              <a:rPr lang="en-US" altLang="zh-CN" sz="2800" kern="100" spc="-15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如果在顺安寨的西面凿开易河蒲口，引水向东注入大海，凭借沼泽，筑堤贮水作为屯田，可以遏制敌人的骑兵快速行动。那些没有水田的地方，也希望挑选士兵戍守，选拔精锐，去除老弱。</a:t>
            </a:r>
            <a:r>
              <a:rPr lang="en-US" altLang="zh-CN" sz="2800" kern="100" spc="-1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太宗赞许并采纳了他的建议。正赶上连绵大雨成灾，主管的人大多认为他的主张不好。何承矩援引汉朝、唐朝屯田的旧例，来说服众人。于是任命何承矩为制置河北缘边屯田使，使他主持这件事。因此从顺安以东濒临大海，广阔数百里，全部成为稻田，百姓依赖得益。景德元年，</a:t>
            </a:r>
            <a:r>
              <a:rPr lang="en-US" altLang="zh-CN" sz="2800" kern="100" spc="-1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何承矩</a:t>
            </a:r>
            <a:r>
              <a:rPr lang="en-US" altLang="zh-CN" sz="2800" kern="100" spc="-1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入朝，被提拔为领英州团练使。当时朝廷议论在北方边境防止秋天</a:t>
            </a:r>
            <a:r>
              <a:rPr lang="en-US" altLang="zh-CN" sz="2800" kern="100" spc="-1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敌人抢掠</a:t>
            </a:r>
            <a:r>
              <a:rPr lang="en-US" altLang="zh-CN" sz="2800" kern="100" spc="-1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，何承矩多次上奏章请求前往，皇上因为他年老，怜惜他，没有答应。景泰三年去世，享年六十一岁。</a:t>
            </a:r>
            <a:endParaRPr lang="zh-CN" altLang="zh-CN" sz="1050" kern="100" spc="-15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1769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35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189434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何攀，字惠兴，蜀郡郫人也。除廷尉。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时廷尉卿诸葛冲以攀蜀士，轻之，及共断疑狱，冲始叹服。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后杨骏反，以豫诛骏功，封西城侯，邑万户，赐绢万匹。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攀固让所封户及绢之半，余所受者分给中外宗亲，略不入己。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节选自《晋书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何攀传》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时廷尉卿诸葛冲以攀蜀士，轻之，及共断疑狱，冲始叹服。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1483" y="3977283"/>
            <a:ext cx="10866638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当时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廷尉卿诸葛冲认为何攀是蜀地人，轻视他，等到共同审理疑难案件，诸葛冲才赞叹佩服他。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66537" y="360771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4" name="矩形 33"/>
          <p:cNvSpPr/>
          <p:nvPr/>
        </p:nvSpPr>
        <p:spPr>
          <a:xfrm>
            <a:off x="552975" y="5417566"/>
            <a:ext cx="11173883" cy="695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2588" y="5354960"/>
            <a:ext cx="1110329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以攀蜀士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，判断句，认为何攀是蜀地人；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，动词，轻视。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86417" y="360771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4" grpId="0" animBg="1"/>
      <p:bldP spid="34" grpId="1" animBg="1"/>
      <p:bldP spid="35" grpId="0"/>
      <p:bldP spid="35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727711"/>
            <a:ext cx="11214326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攀固让所封户及绢之半，余所受者分给中外宗亲，略不入己。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1483" y="1951534"/>
            <a:ext cx="10866638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何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攀坚决推辞了所受封赏的一半食邑和一半丝绢，剩余的所接受的部分就分给内外亲戚，一点儿也没有纳为己有。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3193" y="153749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4" name="矩形 33"/>
          <p:cNvSpPr/>
          <p:nvPr/>
        </p:nvSpPr>
        <p:spPr>
          <a:xfrm>
            <a:off x="552975" y="3522351"/>
            <a:ext cx="11173883" cy="1491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4013" y="3497968"/>
            <a:ext cx="11103293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，坚决推辞；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，副词，丝毫、一点儿，与否定词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连用，表示丝毫没有。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073" y="153749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67529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4" grpId="0" animBg="1"/>
      <p:bldP spid="34" grpId="1" animBg="1"/>
      <p:bldP spid="35" grpId="0"/>
      <p:bldP spid="35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46463" y="621482"/>
            <a:ext cx="1099335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24.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韩琦，字稚圭，相州安阳人。历开封府推官、三司度支判官，拜右司谏。凡事有不便，未尝不言，每以明得失、正纪纲、亲忠直、远邪佞为急，前后七十余疏。王曾为相，谓之曰：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今言者不激，则多畏顾，何补上德？如君言，可谓切而不迂矣。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曾闻望方崇，罕所奖与，琦闻其语，益自信。琦蚤有盛名，识量英伟，临事喜愠不见于色。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论者以重厚比周勃，政事比姚崇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15963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节选自《宋史》卷三百一十二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列传第七十一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5979" y="621482"/>
            <a:ext cx="11214326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曾闻望方崇，罕所奖与，琦闻其语，益自信。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琦蚤有盛名，识量英伟，临事喜愠不见于色。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1483" y="1179538"/>
            <a:ext cx="10866638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这时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王曾声望正高，很少表扬奖励别人，韩琦听了他的话后，更加坚信自己所做的一切对朝廷有益。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62975" y="79407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4" name="矩形 33"/>
          <p:cNvSpPr/>
          <p:nvPr/>
        </p:nvSpPr>
        <p:spPr>
          <a:xfrm>
            <a:off x="552975" y="2642886"/>
            <a:ext cx="11173883" cy="695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4013" y="2515128"/>
            <a:ext cx="1110329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闻望方崇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奖与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82855" y="79407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7" name="矩形 36"/>
          <p:cNvSpPr/>
          <p:nvPr/>
        </p:nvSpPr>
        <p:spPr>
          <a:xfrm>
            <a:off x="661106" y="3767634"/>
            <a:ext cx="10866638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韩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琦早有盛名，见识气量远大，遇事喜怒不在脸面上表现出来。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32598" y="342979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1" name="矩形 40"/>
          <p:cNvSpPr/>
          <p:nvPr/>
        </p:nvSpPr>
        <p:spPr>
          <a:xfrm>
            <a:off x="622598" y="4606152"/>
            <a:ext cx="11173883" cy="695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23636" y="4478394"/>
            <a:ext cx="1110329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识量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不见于色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52478" y="342979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16102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4" grpId="0" animBg="1"/>
      <p:bldP spid="34" grpId="1" animBg="1"/>
      <p:bldP spid="35" grpId="0"/>
      <p:bldP spid="35" grpId="1"/>
      <p:bldP spid="37" grpId="0"/>
      <p:bldP spid="37" grpId="1"/>
      <p:bldP spid="41" grpId="0" animBg="1"/>
      <p:bldP spid="41" grpId="1" animBg="1"/>
      <p:bldP spid="42" grpId="0"/>
      <p:bldP spid="42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41520" y="261442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25.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王世充，字行满，本姓支，西域胡人也，寓居新丰。善敷奏，明习法律，然舞弄文法，高下其心。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或有驳难之者，世充辞议锋起，众虽知其不可而莫能屈。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十年，齐郡贼帅孟让自长白山寇掠诸郡，至盱眙。世充以兵拒之，保都梁山，为五栅，相持不战，乃倡言兵走，羸师示弱。让笑曰：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王世充文法小吏，安能领兵？吾令生缚取之，鼓行而入江都。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时百姓皆入壁，野无所掠，贼众渐馁，又苦栅当其道不得南侵，即分兵围五栅。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世充每日击之，阳不利，走还入栅。如是数日，让益轻之，乃大破之。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节选自《旧唐书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王世充列传》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7127" y="786047"/>
            <a:ext cx="11214326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或有驳难之者，世充辞议锋起，众虽知其不可而莫能屈。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32" name="矩形 31"/>
          <p:cNvSpPr/>
          <p:nvPr/>
        </p:nvSpPr>
        <p:spPr>
          <a:xfrm>
            <a:off x="517090" y="1362111"/>
            <a:ext cx="10866638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有时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有人驳斥他，王世充语言尖锐，人们虽然明知他不正确却又没有谁能使他屈服。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95170" y="93006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4" name="矩形 33"/>
          <p:cNvSpPr/>
          <p:nvPr/>
        </p:nvSpPr>
        <p:spPr>
          <a:xfrm>
            <a:off x="478582" y="2802271"/>
            <a:ext cx="11173883" cy="1491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9620" y="2697701"/>
            <a:ext cx="11103293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，有时；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驳难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，驳斥，批驳，责难，为难；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，使屈服，使服输，使认输、服软。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15050" y="93006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124789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4" grpId="0" animBg="1"/>
      <p:bldP spid="34" grpId="1" animBg="1"/>
      <p:bldP spid="35" grpId="0"/>
      <p:bldP spid="35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837506"/>
            <a:ext cx="1121432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时百姓皆入壁，野无所掠，贼众渐馁，又苦栅当其道不得南侵，即分兵围五栅。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6843" y="2026366"/>
            <a:ext cx="10975304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当时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百姓都进入了部队营垒，郊外没有东西可抢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或没有什么可抢的东西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，叛军渐渐饿了，又苦于营栅挡住道路不能向南方侵掠，就分兵包围王世充的五处营栅。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0950" y="162959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1" name="矩形 40"/>
          <p:cNvSpPr/>
          <p:nvPr/>
        </p:nvSpPr>
        <p:spPr>
          <a:xfrm>
            <a:off x="478582" y="4246112"/>
            <a:ext cx="11173883" cy="695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9620" y="4118354"/>
            <a:ext cx="1110329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，营垒；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，饿；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，苦于，为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10830" y="162959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3" name="TextBox 42">
            <a:hlinkClick r:id="rId2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7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7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7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7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8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89389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41" grpId="0" animBg="1"/>
      <p:bldP spid="41" grpId="1" animBg="1"/>
      <p:bldP spid="42" grpId="0"/>
      <p:bldP spid="42" grpId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84800" y="146001"/>
            <a:ext cx="11439734" cy="62291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王世充，字行满，本来姓支，是西域的胡人，寄居在新丰。他善于向朝廷陈事进言，通晓熟习各种律令条文，但是利用法律条文徇私作弊，随心所欲。有时有人驳斥他，王世充语言尖锐，人们虽然明知他不正确却又没有谁能使他屈服。大业十年，齐郡的叛军统帅孟让从长白山出发侵犯各个州郡，到盱眙。王世充率领部队抵御他，以都梁山为据点，设置五处营栅，敌我相持而不交战，王世充却扬言撤军，让部队表现出疲惫不堪的样子来示弱。孟让耻笑他说：</a:t>
            </a:r>
            <a:r>
              <a:rPr lang="en-US" altLang="zh-CN" sz="2700" kern="100" spc="-15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王世充是个只懂法令条文的小官，哪能带兵打仗？我要让人活捉他，敲锣打鼓地进入江都。</a:t>
            </a:r>
            <a:r>
              <a:rPr lang="en-US" altLang="zh-CN" sz="2700" kern="100" spc="-1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当时百姓都进入了部队营垒，郊外没有东西可抢</a:t>
            </a:r>
            <a:r>
              <a:rPr lang="en-US" altLang="zh-CN" sz="2700" kern="100" spc="-1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或没有什么可抢的东西</a:t>
            </a:r>
            <a:r>
              <a:rPr lang="en-US" altLang="zh-CN" sz="2700" kern="100" spc="-1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，叛军渐渐饿了，又苦于营栅挡住道路不能向南方侵掠，就分兵包围王世充的五处营栅。王世充每天出兵攻打他们，装作失利，跑回营栅。像这样搞了好几天，孟让更加轻视他，王世充于是大败敌军。</a:t>
            </a:r>
            <a:endParaRPr lang="zh-CN" altLang="zh-CN" sz="2700" kern="100" spc="-150" dirty="0">
              <a:effectLst/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71868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5979" y="-170606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26.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伏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，字玄曜。出为永阳内史，在郡清洁，政务安静。郡人何贞秀等一百五十四人诣州言状，湘州刺史以闻。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诏勘有十五事为吏人所怀，帝善之。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徙新安太守，在郡清恪如永阳时。人赋税不登者，辄以太守田米助之。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郡多麻苎，家人乃至无以为绳，其厉志如此。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属县始新、遂安、海宁并同时生为立祠。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选自《南史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列传第六十一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儒林》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诏勘有十五事为吏人所怀，帝善之。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6843" y="4265315"/>
            <a:ext cx="10975304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皇帝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下诏调查后发现有十五件事被官吏百姓怀念，皇帝认为他做得很好。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41865" y="385231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71" name="矩形 70"/>
          <p:cNvSpPr/>
          <p:nvPr/>
        </p:nvSpPr>
        <p:spPr>
          <a:xfrm>
            <a:off x="497632" y="5623942"/>
            <a:ext cx="11173883" cy="632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79620" y="5518026"/>
            <a:ext cx="1110329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，调查；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，被动句；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，认为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好。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61745" y="385231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1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5059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826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7878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10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1468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7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142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7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57492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0069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031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7351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43902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7107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1672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46335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8594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59926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03131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739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19262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3075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6654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9809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9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387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008374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5222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71" grpId="0" animBg="1"/>
      <p:bldP spid="71" grpId="1" animBg="1"/>
      <p:bldP spid="72" grpId="0"/>
      <p:bldP spid="72" grpId="1"/>
    </p:bld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6606</TotalTime>
  <Words>17974</Words>
  <Application>Microsoft Office PowerPoint</Application>
  <PresentationFormat>自定义</PresentationFormat>
  <Paragraphs>3374</Paragraphs>
  <Slides>105</Slides>
  <Notes>0</Notes>
  <HiddenSlides>33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06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3693</cp:revision>
  <dcterms:created xsi:type="dcterms:W3CDTF">2014-11-27T01:03:00Z</dcterms:created>
  <dcterms:modified xsi:type="dcterms:W3CDTF">2017-03-28T08:29:38Z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