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515" r:id="rId9"/>
    <p:sldId id="486" r:id="rId10"/>
    <p:sldId id="485" r:id="rId11"/>
    <p:sldId id="487" r:id="rId12"/>
    <p:sldId id="519" r:id="rId13"/>
    <p:sldId id="488" r:id="rId14"/>
    <p:sldId id="481" r:id="rId15"/>
    <p:sldId id="491" r:id="rId16"/>
    <p:sldId id="492" r:id="rId17"/>
    <p:sldId id="520" r:id="rId18"/>
    <p:sldId id="521" r:id="rId19"/>
    <p:sldId id="522" r:id="rId20"/>
    <p:sldId id="524" r:id="rId21"/>
    <p:sldId id="528" r:id="rId22"/>
    <p:sldId id="529" r:id="rId23"/>
    <p:sldId id="373" r:id="rId24"/>
    <p:sldId id="396" r:id="rId25"/>
    <p:sldId id="514" r:id="rId26"/>
    <p:sldId id="398" r:id="rId27"/>
    <p:sldId id="530" r:id="rId28"/>
    <p:sldId id="399" r:id="rId29"/>
    <p:sldId id="531" r:id="rId30"/>
    <p:sldId id="400" r:id="rId31"/>
    <p:sldId id="504" r:id="rId32"/>
    <p:sldId id="401" r:id="rId33"/>
    <p:sldId id="532" r:id="rId34"/>
    <p:sldId id="533" r:id="rId35"/>
    <p:sldId id="402" r:id="rId36"/>
    <p:sldId id="403" r:id="rId37"/>
    <p:sldId id="404" r:id="rId38"/>
    <p:sldId id="405" r:id="rId39"/>
    <p:sldId id="411" r:id="rId40"/>
    <p:sldId id="414" r:id="rId41"/>
    <p:sldId id="511" r:id="rId42"/>
    <p:sldId id="537" r:id="rId43"/>
    <p:sldId id="540" r:id="rId4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6" autoAdjust="0"/>
    <p:restoredTop sz="96450" autoAdjust="0"/>
  </p:normalViewPr>
  <p:slideViewPr>
    <p:cSldViewPr>
      <p:cViewPr>
        <p:scale>
          <a:sx n="100" d="100"/>
          <a:sy n="100" d="100"/>
        </p:scale>
        <p:origin x="-666" y="-7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7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4" Type="http://schemas.openxmlformats.org/officeDocument/2006/relationships/image" Target="../media/image8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4" Type="http://schemas.openxmlformats.org/officeDocument/2006/relationships/image" Target="../media/image114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4" Type="http://schemas.openxmlformats.org/officeDocument/2006/relationships/image" Target="../media/image137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7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21.docx"/><Relationship Id="rId5" Type="http://schemas.openxmlformats.org/officeDocument/2006/relationships/package" Target="../embeddings/Microsoft_Office_Word___20.docx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26.docx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7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30.docx"/><Relationship Id="rId5" Type="http://schemas.openxmlformats.org/officeDocument/2006/relationships/package" Target="../embeddings/Microsoft_Office_Word___29.docx"/><Relationship Id="rId4" Type="http://schemas.openxmlformats.org/officeDocument/2006/relationships/package" Target="../embeddings/Microsoft_Office_Word___28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package" Target="../embeddings/Microsoft_Office_Word___32.docx"/><Relationship Id="rId7" Type="http://schemas.openxmlformats.org/officeDocument/2006/relationships/package" Target="../embeddings/Microsoft_Office_Word___3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35.docx"/><Relationship Id="rId5" Type="http://schemas.openxmlformats.org/officeDocument/2006/relationships/package" Target="../embeddings/Microsoft_Office_Word___34.docx"/><Relationship Id="rId4" Type="http://schemas.openxmlformats.org/officeDocument/2006/relationships/package" Target="../embeddings/Microsoft_Office_Word___33.docx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__42.docx"/><Relationship Id="rId4" Type="http://schemas.openxmlformats.org/officeDocument/2006/relationships/package" Target="../embeddings/Microsoft_Office_Word___41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Office_Word___46.docx"/><Relationship Id="rId5" Type="http://schemas.openxmlformats.org/officeDocument/2006/relationships/package" Target="../embeddings/Microsoft_Office_Word___45.docx"/><Relationship Id="rId4" Type="http://schemas.openxmlformats.org/officeDocument/2006/relationships/package" Target="../embeddings/Microsoft_Office_Word___44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7.docx"/><Relationship Id="rId7" Type="http://schemas.openxmlformats.org/officeDocument/2006/relationships/package" Target="../embeddings/Microsoft_Office_Word___5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Office_Word___50.docx"/><Relationship Id="rId5" Type="http://schemas.openxmlformats.org/officeDocument/2006/relationships/package" Target="../embeddings/Microsoft_Office_Word___49.docx"/><Relationship Id="rId4" Type="http://schemas.openxmlformats.org/officeDocument/2006/relationships/package" Target="../embeddings/Microsoft_Office_Word___48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57.docx"/><Relationship Id="rId3" Type="http://schemas.openxmlformats.org/officeDocument/2006/relationships/package" Target="../embeddings/Microsoft_Office_Word___52.docx"/><Relationship Id="rId7" Type="http://schemas.openxmlformats.org/officeDocument/2006/relationships/package" Target="../embeddings/Microsoft_Office_Word___5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Office_Word___55.docx"/><Relationship Id="rId5" Type="http://schemas.openxmlformats.org/officeDocument/2006/relationships/package" Target="../embeddings/Microsoft_Office_Word___54.docx"/><Relationship Id="rId4" Type="http://schemas.openxmlformats.org/officeDocument/2006/relationships/package" Target="../embeddings/Microsoft_Office_Word___5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8.docx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4.xml"/><Relationship Id="rId5" Type="http://schemas.openxmlformats.org/officeDocument/2006/relationships/package" Target="../embeddings/Microsoft_Office_Word___60.docx"/><Relationship Id="rId4" Type="http://schemas.openxmlformats.org/officeDocument/2006/relationships/package" Target="../embeddings/Microsoft_Office_Word___59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0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39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0" Type="http://schemas.openxmlformats.org/officeDocument/2006/relationships/slide" Target="slide37.xml"/><Relationship Id="rId4" Type="http://schemas.openxmlformats.org/officeDocument/2006/relationships/slide" Target="slide26.xml"/><Relationship Id="rId9" Type="http://schemas.openxmlformats.org/officeDocument/2006/relationships/slide" Target="slide3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18" Type="http://schemas.openxmlformats.org/officeDocument/2006/relationships/package" Target="../embeddings/Microsoft_Office_Word___64.docx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6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2.docx"/><Relationship Id="rId1" Type="http://schemas.openxmlformats.org/officeDocument/2006/relationships/vmlDrawing" Target="../drawings/vmlDrawing18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61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6.docx"/><Relationship Id="rId1" Type="http://schemas.openxmlformats.org/officeDocument/2006/relationships/vmlDrawing" Target="../drawings/vmlDrawing19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65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6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8.docx"/><Relationship Id="rId1" Type="http://schemas.openxmlformats.org/officeDocument/2006/relationships/vmlDrawing" Target="../drawings/vmlDrawing20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67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7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1.docx"/><Relationship Id="rId1" Type="http://schemas.openxmlformats.org/officeDocument/2006/relationships/vmlDrawing" Target="../drawings/vmlDrawing21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70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4.docx"/><Relationship Id="rId1" Type="http://schemas.openxmlformats.org/officeDocument/2006/relationships/vmlDrawing" Target="../drawings/vmlDrawing22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73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18" Type="http://schemas.openxmlformats.org/officeDocument/2006/relationships/package" Target="../embeddings/Microsoft_Office_Word___77.docx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76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6.png"/><Relationship Id="rId1" Type="http://schemas.openxmlformats.org/officeDocument/2006/relationships/vmlDrawing" Target="../drawings/vmlDrawing23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75.docx"/><Relationship Id="rId10" Type="http://schemas.openxmlformats.org/officeDocument/2006/relationships/slide" Target="slide36.xml"/><Relationship Id="rId19" Type="http://schemas.openxmlformats.org/officeDocument/2006/relationships/package" Target="../embeddings/Microsoft_Office_Word___78.docx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79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1.docx"/><Relationship Id="rId1" Type="http://schemas.openxmlformats.org/officeDocument/2006/relationships/vmlDrawing" Target="../drawings/vmlDrawing25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80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8.xml"/><Relationship Id="rId18" Type="http://schemas.openxmlformats.org/officeDocument/2006/relationships/package" Target="../embeddings/Microsoft_Office_Word___84.docx"/><Relationship Id="rId3" Type="http://schemas.openxmlformats.org/officeDocument/2006/relationships/image" Target="../media/image95.png"/><Relationship Id="rId7" Type="http://schemas.openxmlformats.org/officeDocument/2006/relationships/slide" Target="slide28.xml"/><Relationship Id="rId12" Type="http://schemas.openxmlformats.org/officeDocument/2006/relationships/slide" Target="slide37.xml"/><Relationship Id="rId17" Type="http://schemas.openxmlformats.org/officeDocument/2006/relationships/package" Target="../embeddings/Microsoft_Office_Word___8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2.docx"/><Relationship Id="rId20" Type="http://schemas.openxmlformats.org/officeDocument/2006/relationships/package" Target="../embeddings/Microsoft_Office_Word___86.docx"/><Relationship Id="rId1" Type="http://schemas.openxmlformats.org/officeDocument/2006/relationships/vmlDrawing" Target="../drawings/vmlDrawing26.vml"/><Relationship Id="rId6" Type="http://schemas.openxmlformats.org/officeDocument/2006/relationships/slide" Target="slide26.xml"/><Relationship Id="rId11" Type="http://schemas.openxmlformats.org/officeDocument/2006/relationships/slide" Target="slide36.xml"/><Relationship Id="rId5" Type="http://schemas.openxmlformats.org/officeDocument/2006/relationships/slide" Target="slide24.xml"/><Relationship Id="rId15" Type="http://schemas.openxmlformats.org/officeDocument/2006/relationships/slide" Target="slide40.xml"/><Relationship Id="rId10" Type="http://schemas.openxmlformats.org/officeDocument/2006/relationships/slide" Target="slide35.xml"/><Relationship Id="rId19" Type="http://schemas.openxmlformats.org/officeDocument/2006/relationships/package" Target="../embeddings/Microsoft_Office_Word___85.docx"/><Relationship Id="rId4" Type="http://schemas.openxmlformats.org/officeDocument/2006/relationships/slide" Target="slide23.xml"/><Relationship Id="rId9" Type="http://schemas.openxmlformats.org/officeDocument/2006/relationships/slide" Target="slide32.xml"/><Relationship Id="rId14" Type="http://schemas.openxmlformats.org/officeDocument/2006/relationships/slide" Target="slide3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18" Type="http://schemas.openxmlformats.org/officeDocument/2006/relationships/package" Target="../embeddings/Microsoft_Office_Word___90.docx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8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8.docx"/><Relationship Id="rId1" Type="http://schemas.openxmlformats.org/officeDocument/2006/relationships/vmlDrawing" Target="../drawings/vmlDrawing27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87.docx"/><Relationship Id="rId10" Type="http://schemas.openxmlformats.org/officeDocument/2006/relationships/slide" Target="slide36.xml"/><Relationship Id="rId19" Type="http://schemas.openxmlformats.org/officeDocument/2006/relationships/package" Target="../embeddings/Microsoft_Office_Word___91.docx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3.docx"/><Relationship Id="rId1" Type="http://schemas.openxmlformats.org/officeDocument/2006/relationships/vmlDrawing" Target="../drawings/vmlDrawing28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92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95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5.png"/><Relationship Id="rId1" Type="http://schemas.openxmlformats.org/officeDocument/2006/relationships/vmlDrawing" Target="../drawings/vmlDrawing29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94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18" Type="http://schemas.openxmlformats.org/officeDocument/2006/relationships/package" Target="../embeddings/Microsoft_Office_Word___99.docx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9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7.docx"/><Relationship Id="rId1" Type="http://schemas.openxmlformats.org/officeDocument/2006/relationships/vmlDrawing" Target="../drawings/vmlDrawing30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96.docx"/><Relationship Id="rId10" Type="http://schemas.openxmlformats.org/officeDocument/2006/relationships/slide" Target="slide36.xml"/><Relationship Id="rId19" Type="http://schemas.openxmlformats.org/officeDocument/2006/relationships/package" Target="../embeddings/Microsoft_Office_Word___100.docx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18" Type="http://schemas.openxmlformats.org/officeDocument/2006/relationships/package" Target="../embeddings/Microsoft_Office_Word___104.docx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10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2.docx"/><Relationship Id="rId1" Type="http://schemas.openxmlformats.org/officeDocument/2006/relationships/vmlDrawing" Target="../drawings/vmlDrawing31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01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10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6.docx"/><Relationship Id="rId1" Type="http://schemas.openxmlformats.org/officeDocument/2006/relationships/vmlDrawing" Target="../drawings/vmlDrawing32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05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18" Type="http://schemas.openxmlformats.org/officeDocument/2006/relationships/image" Target="../media/image127.png"/><Relationship Id="rId3" Type="http://schemas.openxmlformats.org/officeDocument/2006/relationships/slide" Target="slide23.xml"/><Relationship Id="rId21" Type="http://schemas.openxmlformats.org/officeDocument/2006/relationships/package" Target="../embeddings/Microsoft_Office_Word___113.docx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11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9.docx"/><Relationship Id="rId20" Type="http://schemas.openxmlformats.org/officeDocument/2006/relationships/package" Target="../embeddings/Microsoft_Office_Word___112.docx"/><Relationship Id="rId1" Type="http://schemas.openxmlformats.org/officeDocument/2006/relationships/vmlDrawing" Target="../drawings/vmlDrawing33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24" Type="http://schemas.openxmlformats.org/officeDocument/2006/relationships/package" Target="../embeddings/Microsoft_Office_Word___116.docx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08.docx"/><Relationship Id="rId23" Type="http://schemas.openxmlformats.org/officeDocument/2006/relationships/package" Target="../embeddings/Microsoft_Office_Word___115.docx"/><Relationship Id="rId10" Type="http://schemas.openxmlformats.org/officeDocument/2006/relationships/slide" Target="slide36.xml"/><Relationship Id="rId19" Type="http://schemas.openxmlformats.org/officeDocument/2006/relationships/package" Target="../embeddings/Microsoft_Office_Word___111.docx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Relationship Id="rId22" Type="http://schemas.openxmlformats.org/officeDocument/2006/relationships/package" Target="../embeddings/Microsoft_Office_Word___114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11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8.docx"/><Relationship Id="rId1" Type="http://schemas.openxmlformats.org/officeDocument/2006/relationships/vmlDrawing" Target="../drawings/vmlDrawing34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17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12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1.docx"/><Relationship Id="rId1" Type="http://schemas.openxmlformats.org/officeDocument/2006/relationships/vmlDrawing" Target="../drawings/vmlDrawing35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20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18" Type="http://schemas.openxmlformats.org/officeDocument/2006/relationships/package" Target="../embeddings/Microsoft_Office_Word___126.docx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12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4.docx"/><Relationship Id="rId1" Type="http://schemas.openxmlformats.org/officeDocument/2006/relationships/vmlDrawing" Target="../drawings/vmlDrawing36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23.docx"/><Relationship Id="rId10" Type="http://schemas.openxmlformats.org/officeDocument/2006/relationships/slide" Target="slide36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9.xml"/><Relationship Id="rId18" Type="http://schemas.openxmlformats.org/officeDocument/2006/relationships/slide" Target="slide3.xml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12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8.docx"/><Relationship Id="rId1" Type="http://schemas.openxmlformats.org/officeDocument/2006/relationships/vmlDrawing" Target="../drawings/vmlDrawing37.v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27.docx"/><Relationship Id="rId10" Type="http://schemas.openxmlformats.org/officeDocument/2006/relationships/slide" Target="slide36.xml"/><Relationship Id="rId19" Type="http://schemas.openxmlformats.org/officeDocument/2006/relationships/image" Target="../media/image4.png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7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__4.docx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0.docx"/><Relationship Id="rId3" Type="http://schemas.openxmlformats.org/officeDocument/2006/relationships/package" Target="../embeddings/Microsoft_Office_Word___6.docx"/><Relationship Id="rId7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__8.docx"/><Relationship Id="rId5" Type="http://schemas.openxmlformats.org/officeDocument/2006/relationships/package" Target="../embeddings/Microsoft_Office_Word___7.docx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Office_Word___14.docx"/><Relationship Id="rId5" Type="http://schemas.openxmlformats.org/officeDocument/2006/relationships/package" Target="../embeddings/Microsoft_Office_Word___13.docx"/><Relationship Id="rId4" Type="http://schemas.openxmlformats.org/officeDocument/2006/relationships/package" Target="../embeddings/Microsoft_Office_Word___1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17.docx"/><Relationship Id="rId4" Type="http://schemas.openxmlformats.org/officeDocument/2006/relationships/package" Target="../embeddings/Microsoft_Office_Word___1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025" y="3723878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15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平面向量中的线性问题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126570" y="800805"/>
            <a:ext cx="25220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三角函数与平面向量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1998" y="1164132"/>
            <a:ext cx="4199263" cy="23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4272" y="390922"/>
            <a:ext cx="8597865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如图，两块全等的直角边长为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的等腰直角三角形拼在一起，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7737436"/>
              </p:ext>
            </p:extLst>
          </p:nvPr>
        </p:nvGraphicFramePr>
        <p:xfrm>
          <a:off x="2876425" y="894978"/>
          <a:ext cx="6088063" cy="876300"/>
        </p:xfrm>
        <a:graphic>
          <a:graphicData uri="http://schemas.openxmlformats.org/presentationml/2006/ole">
            <p:oleObj spid="_x0000_s6361" name="文档" r:id="rId3" imgW="6087694" imgH="877263" progId="Word.Document.12">
              <p:embed/>
            </p:oleObj>
          </a:graphicData>
        </a:graphic>
      </p:graphicFrame>
      <p:pic>
        <p:nvPicPr>
          <p:cNvPr id="4" name="图片 3" descr="A5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6169" y="2059891"/>
            <a:ext cx="1542295" cy="25074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3104323"/>
              </p:ext>
            </p:extLst>
          </p:nvPr>
        </p:nvGraphicFramePr>
        <p:xfrm>
          <a:off x="259398" y="1831082"/>
          <a:ext cx="7589837" cy="754062"/>
        </p:xfrm>
        <a:graphic>
          <a:graphicData uri="http://schemas.openxmlformats.org/presentationml/2006/ole">
            <p:oleObj spid="_x0000_s6362" name="文档" r:id="rId5" imgW="7588385" imgH="755081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81452" y="2365733"/>
            <a:ext cx="485261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根据向量的基本定理可得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8668877"/>
              </p:ext>
            </p:extLst>
          </p:nvPr>
        </p:nvGraphicFramePr>
        <p:xfrm>
          <a:off x="252765" y="3127226"/>
          <a:ext cx="6089650" cy="966787"/>
        </p:xfrm>
        <a:graphic>
          <a:graphicData uri="http://schemas.openxmlformats.org/presentationml/2006/ole">
            <p:oleObj spid="_x0000_s6363" name="文档" r:id="rId6" imgW="6087694" imgH="968810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7410724"/>
              </p:ext>
            </p:extLst>
          </p:nvPr>
        </p:nvGraphicFramePr>
        <p:xfrm>
          <a:off x="166212" y="3847306"/>
          <a:ext cx="6088062" cy="1028700"/>
        </p:xfrm>
        <a:graphic>
          <a:graphicData uri="http://schemas.openxmlformats.org/presentationml/2006/ole">
            <p:oleObj spid="_x0000_s6364" name="文档" r:id="rId7" imgW="6087694" imgH="10315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2217326"/>
              </p:ext>
            </p:extLst>
          </p:nvPr>
        </p:nvGraphicFramePr>
        <p:xfrm>
          <a:off x="700946" y="583109"/>
          <a:ext cx="6088062" cy="1028700"/>
        </p:xfrm>
        <a:graphic>
          <a:graphicData uri="http://schemas.openxmlformats.org/presentationml/2006/ole">
            <p:oleObj spid="_x0000_s7381" name="文档" r:id="rId3" imgW="6087694" imgH="103152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107228"/>
              </p:ext>
            </p:extLst>
          </p:nvPr>
        </p:nvGraphicFramePr>
        <p:xfrm>
          <a:off x="698986" y="1449934"/>
          <a:ext cx="6088063" cy="1036637"/>
        </p:xfrm>
        <a:graphic>
          <a:graphicData uri="http://schemas.openxmlformats.org/presentationml/2006/ole">
            <p:oleObj spid="_x0000_s7382" name="文档" r:id="rId4" imgW="6087694" imgH="103945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4295536"/>
              </p:ext>
            </p:extLst>
          </p:nvPr>
        </p:nvGraphicFramePr>
        <p:xfrm>
          <a:off x="698986" y="2372271"/>
          <a:ext cx="6088063" cy="1036638"/>
        </p:xfrm>
        <a:graphic>
          <a:graphicData uri="http://schemas.openxmlformats.org/presentationml/2006/ole">
            <p:oleObj spid="_x0000_s7383" name="文档" r:id="rId5" imgW="6087694" imgH="104269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8667058"/>
              </p:ext>
            </p:extLst>
          </p:nvPr>
        </p:nvGraphicFramePr>
        <p:xfrm>
          <a:off x="716186" y="3381772"/>
          <a:ext cx="6088062" cy="822325"/>
        </p:xfrm>
        <a:graphic>
          <a:graphicData uri="http://schemas.openxmlformats.org/presentationml/2006/ole">
            <p:oleObj spid="_x0000_s7384" name="文档" r:id="rId6" imgW="6087694" imgH="823921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594560" y="3967485"/>
            <a:ext cx="142539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pt-BR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2607" y="208678"/>
            <a:ext cx="8597865" cy="18178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altLang="zh-CN" sz="2600" kern="100" dirty="0" smtClean="0">
                <a:latin typeface="Times New Roman"/>
                <a:ea typeface="华文细黑"/>
              </a:rPr>
              <a:t>(2)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在梯形</a:t>
            </a:r>
            <a:r>
              <a:rPr lang="pt-BR" altLang="zh-CN" sz="2600" i="1" kern="100" dirty="0" smtClean="0">
                <a:latin typeface="Times New Roman"/>
                <a:ea typeface="华文细黑"/>
              </a:rPr>
              <a:t>ABCD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中，</a:t>
            </a:r>
            <a:r>
              <a:rPr lang="pt-BR" altLang="zh-CN" sz="2600" i="1" kern="100" dirty="0" smtClean="0">
                <a:latin typeface="Times New Roman"/>
                <a:ea typeface="华文细黑"/>
              </a:rPr>
              <a:t>AB</a:t>
            </a:r>
            <a:r>
              <a:rPr lang="pt-BR" altLang="zh-CN" sz="2600" kern="100" dirty="0" smtClean="0">
                <a:latin typeface="宋体"/>
                <a:ea typeface="华文细黑"/>
                <a:cs typeface="Times New Roman"/>
              </a:rPr>
              <a:t>∥</a:t>
            </a:r>
            <a:r>
              <a:rPr lang="pt-BR" altLang="zh-CN" sz="2600" i="1" kern="100" dirty="0" smtClean="0">
                <a:latin typeface="Times New Roman"/>
                <a:ea typeface="华文细黑"/>
              </a:rPr>
              <a:t>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 smtClean="0">
                <a:latin typeface="Times New Roman"/>
                <a:ea typeface="华文细黑"/>
              </a:rPr>
              <a:t>AB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 smtClean="0">
                <a:latin typeface="Times New Roman"/>
                <a:ea typeface="华文细黑"/>
              </a:rPr>
              <a:t>2</a:t>
            </a:r>
            <a:r>
              <a:rPr lang="pt-BR" altLang="zh-CN" sz="2600" i="1" kern="100" dirty="0" smtClean="0">
                <a:latin typeface="Times New Roman"/>
                <a:ea typeface="华文细黑"/>
              </a:rPr>
              <a:t>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 smtClean="0">
                <a:latin typeface="Times New Roman"/>
                <a:ea typeface="华文细黑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 smtClean="0">
                <a:latin typeface="Times New Roman"/>
                <a:ea typeface="华文细黑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pt-BR" altLang="zh-CN" sz="2600" i="1" kern="100" dirty="0" smtClean="0">
                <a:latin typeface="Times New Roman"/>
                <a:ea typeface="华文细黑"/>
              </a:rPr>
              <a:t>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 smtClean="0">
                <a:latin typeface="Times New Roman"/>
                <a:ea typeface="华文细黑"/>
              </a:rPr>
              <a:t>BC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的中点，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依题意得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1536213"/>
              </p:ext>
            </p:extLst>
          </p:nvPr>
        </p:nvGraphicFramePr>
        <p:xfrm>
          <a:off x="1888548" y="769729"/>
          <a:ext cx="6088063" cy="1028700"/>
        </p:xfrm>
        <a:graphic>
          <a:graphicData uri="http://schemas.openxmlformats.org/presentationml/2006/ole">
            <p:oleObj spid="_x0000_s9466" name="文档" r:id="rId3" imgW="6087694" imgH="103296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7434938"/>
              </p:ext>
            </p:extLst>
          </p:nvPr>
        </p:nvGraphicFramePr>
        <p:xfrm>
          <a:off x="298112" y="2075329"/>
          <a:ext cx="6089650" cy="1028700"/>
        </p:xfrm>
        <a:graphic>
          <a:graphicData uri="http://schemas.openxmlformats.org/presentationml/2006/ole">
            <p:oleObj spid="_x0000_s9467" name="文档" r:id="rId4" imgW="6087694" imgH="1034767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7159963"/>
              </p:ext>
            </p:extLst>
          </p:nvPr>
        </p:nvGraphicFramePr>
        <p:xfrm>
          <a:off x="223157" y="2772985"/>
          <a:ext cx="6089650" cy="1028700"/>
        </p:xfrm>
        <a:graphic>
          <a:graphicData uri="http://schemas.openxmlformats.org/presentationml/2006/ole">
            <p:oleObj spid="_x0000_s9468" name="文档" r:id="rId5" imgW="6087694" imgH="1036209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2021308"/>
              </p:ext>
            </p:extLst>
          </p:nvPr>
        </p:nvGraphicFramePr>
        <p:xfrm>
          <a:off x="270465" y="3530749"/>
          <a:ext cx="6088062" cy="1036637"/>
        </p:xfrm>
        <a:graphic>
          <a:graphicData uri="http://schemas.openxmlformats.org/presentationml/2006/ole">
            <p:oleObj spid="_x0000_s9469" name="文档" r:id="rId6" imgW="6087694" imgH="103801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8515060"/>
              </p:ext>
            </p:extLst>
          </p:nvPr>
        </p:nvGraphicFramePr>
        <p:xfrm>
          <a:off x="224745" y="4135338"/>
          <a:ext cx="6088062" cy="1028700"/>
        </p:xfrm>
        <a:graphic>
          <a:graphicData uri="http://schemas.openxmlformats.org/presentationml/2006/ole">
            <p:oleObj spid="_x0000_s9470" name="文档" r:id="rId7" imgW="6087694" imgH="10347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5213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9757214"/>
              </p:ext>
            </p:extLst>
          </p:nvPr>
        </p:nvGraphicFramePr>
        <p:xfrm>
          <a:off x="288395" y="1262732"/>
          <a:ext cx="6088063" cy="1036637"/>
        </p:xfrm>
        <a:graphic>
          <a:graphicData uri="http://schemas.openxmlformats.org/presentationml/2006/ole">
            <p:oleObj spid="_x0000_s8462" name="文档" r:id="rId3" imgW="6087694" imgH="1039453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4523306"/>
              </p:ext>
            </p:extLst>
          </p:nvPr>
        </p:nvGraphicFramePr>
        <p:xfrm>
          <a:off x="323528" y="267494"/>
          <a:ext cx="6088063" cy="1211262"/>
        </p:xfrm>
        <a:graphic>
          <a:graphicData uri="http://schemas.openxmlformats.org/presentationml/2006/ole">
            <p:oleObj spid="_x0000_s8463" name="文档" r:id="rId4" imgW="6087694" imgH="1212815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7647770"/>
              </p:ext>
            </p:extLst>
          </p:nvPr>
        </p:nvGraphicFramePr>
        <p:xfrm>
          <a:off x="317524" y="1923678"/>
          <a:ext cx="7062788" cy="1997075"/>
        </p:xfrm>
        <a:graphic>
          <a:graphicData uri="http://schemas.openxmlformats.org/presentationml/2006/ole">
            <p:oleObj spid="_x0000_s8464" name="文档" r:id="rId5" imgW="7062604" imgH="1998892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8112775"/>
              </p:ext>
            </p:extLst>
          </p:nvPr>
        </p:nvGraphicFramePr>
        <p:xfrm>
          <a:off x="251520" y="3497361"/>
          <a:ext cx="7939087" cy="1090613"/>
        </p:xfrm>
        <a:graphic>
          <a:graphicData uri="http://schemas.openxmlformats.org/presentationml/2006/ole">
            <p:oleObj spid="_x0000_s8465" name="文档" r:id="rId6" imgW="7930989" imgH="1090632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6377731"/>
              </p:ext>
            </p:extLst>
          </p:nvPr>
        </p:nvGraphicFramePr>
        <p:xfrm>
          <a:off x="270297" y="4319929"/>
          <a:ext cx="1349375" cy="1090613"/>
        </p:xfrm>
        <a:graphic>
          <a:graphicData uri="http://schemas.openxmlformats.org/presentationml/2006/ole">
            <p:oleObj spid="_x0000_s8466" name="文档" r:id="rId7" imgW="1349664" imgH="1091097" progId="Word.Document.12">
              <p:embed/>
            </p:oleObj>
          </a:graphicData>
        </a:graphic>
      </p:graphicFrame>
      <p:pic>
        <p:nvPicPr>
          <p:cNvPr id="14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74307" y="453903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平面向量的坐标运算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8206" y="870848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6522894"/>
              </p:ext>
            </p:extLst>
          </p:nvPr>
        </p:nvGraphicFramePr>
        <p:xfrm>
          <a:off x="323528" y="3379078"/>
          <a:ext cx="6088063" cy="1447800"/>
        </p:xfrm>
        <a:graphic>
          <a:graphicData uri="http://schemas.openxmlformats.org/presentationml/2006/ole">
            <p:oleObj spid="_x0000_s10290" name="文档" r:id="rId3" imgW="6087694" imgH="144925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3420" y="4371950"/>
            <a:ext cx="317586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05109" y="1426088"/>
            <a:ext cx="72327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11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6226" y="483518"/>
            <a:ext cx="842845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平面内给定三个向量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，请解答下列问题：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求满足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7625531"/>
              </p:ext>
            </p:extLst>
          </p:nvPr>
        </p:nvGraphicFramePr>
        <p:xfrm>
          <a:off x="412914" y="2880519"/>
          <a:ext cx="6088062" cy="1995487"/>
        </p:xfrm>
        <a:graphic>
          <a:graphicData uri="http://schemas.openxmlformats.org/presentationml/2006/ole">
            <p:oleObj spid="_x0000_s11316" name="文档" r:id="rId3" imgW="6087694" imgH="199889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536" y="820698"/>
            <a:ext cx="8428453" cy="28114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5)(2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8798937"/>
              </p:ext>
            </p:extLst>
          </p:nvPr>
        </p:nvGraphicFramePr>
        <p:xfrm>
          <a:off x="453103" y="3729260"/>
          <a:ext cx="1989137" cy="1074738"/>
        </p:xfrm>
        <a:graphic>
          <a:graphicData uri="http://schemas.openxmlformats.org/presentationml/2006/ole">
            <p:oleObj spid="_x0000_s12336" name="文档" r:id="rId3" imgW="1989584" imgH="107595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828320"/>
              </p:ext>
            </p:extLst>
          </p:nvPr>
        </p:nvGraphicFramePr>
        <p:xfrm>
          <a:off x="396875" y="555526"/>
          <a:ext cx="7435850" cy="762000"/>
        </p:xfrm>
        <a:graphic>
          <a:graphicData uri="http://schemas.openxmlformats.org/presentationml/2006/ole">
            <p:oleObj spid="_x0000_s13447" name="文档" r:id="rId3" imgW="7435797" imgH="76265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38768" y="1195879"/>
            <a:ext cx="800411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3964840"/>
              </p:ext>
            </p:extLst>
          </p:nvPr>
        </p:nvGraphicFramePr>
        <p:xfrm>
          <a:off x="396875" y="1923579"/>
          <a:ext cx="7435850" cy="1309687"/>
        </p:xfrm>
        <a:graphic>
          <a:graphicData uri="http://schemas.openxmlformats.org/presentationml/2006/ole">
            <p:oleObj spid="_x0000_s13448" name="文档" r:id="rId4" imgW="7435797" imgH="131625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6868265"/>
              </p:ext>
            </p:extLst>
          </p:nvPr>
        </p:nvGraphicFramePr>
        <p:xfrm>
          <a:off x="369752" y="3043547"/>
          <a:ext cx="7435850" cy="1309687"/>
        </p:xfrm>
        <a:graphic>
          <a:graphicData uri="http://schemas.openxmlformats.org/presentationml/2006/ole">
            <p:oleObj spid="_x0000_s13449" name="文档" r:id="rId5" imgW="7435797" imgH="1317697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93048" y="4076298"/>
            <a:ext cx="379462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(5,3).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82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617" y="51470"/>
            <a:ext cx="8683844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两平面向量共线的充要条件有两种形式：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4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4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的充要条件是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4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4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4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向量共线的坐标表示既可以判定两向量平行，也可以由平行求参数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当两向量的坐标均非零时，也可以利用坐标对应成比例来求解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向量的坐标运算主要是利用加法、减法、数乘运算法则进行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若已知有向线段两端点的坐标，则应先求出向量的坐标，解题过程中要注意方程思想的运用及正确使用运算法则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15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8361" y="242843"/>
            <a:ext cx="8633993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</a:rPr>
              <a:t>(1)(2014·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湖南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在平面直角坐标系中，</a:t>
            </a:r>
            <a:r>
              <a:rPr lang="en-US" altLang="zh-CN" sz="2600" i="1" kern="100" dirty="0">
                <a:latin typeface="Times New Roman"/>
                <a:ea typeface="华文细黑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为原点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4972558"/>
              </p:ext>
            </p:extLst>
          </p:nvPr>
        </p:nvGraphicFramePr>
        <p:xfrm>
          <a:off x="237743" y="818907"/>
          <a:ext cx="7977187" cy="784225"/>
        </p:xfrm>
        <a:graphic>
          <a:graphicData uri="http://schemas.openxmlformats.org/presentationml/2006/ole">
            <p:oleObj spid="_x0000_s14510" name="文档" r:id="rId3" imgW="7976694" imgH="79328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3187358"/>
              </p:ext>
            </p:extLst>
          </p:nvPr>
        </p:nvGraphicFramePr>
        <p:xfrm>
          <a:off x="196675" y="1588135"/>
          <a:ext cx="7977188" cy="876300"/>
        </p:xfrm>
        <a:graphic>
          <a:graphicData uri="http://schemas.openxmlformats.org/presentationml/2006/ole">
            <p:oleObj spid="_x0000_s14511" name="文档" r:id="rId4" imgW="7976694" imgH="877984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3822818"/>
              </p:ext>
            </p:extLst>
          </p:nvPr>
        </p:nvGraphicFramePr>
        <p:xfrm>
          <a:off x="176921" y="2783448"/>
          <a:ext cx="8458200" cy="968375"/>
        </p:xfrm>
        <a:graphic>
          <a:graphicData uri="http://schemas.openxmlformats.org/presentationml/2006/ole">
            <p:oleObj spid="_x0000_s14512" name="文档" r:id="rId5" imgW="8456771" imgH="968810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18552" y="2333431"/>
            <a:ext cx="29418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85710" y="3483203"/>
            <a:ext cx="60660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的轨迹为以点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为圆心的单位圆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6011481"/>
              </p:ext>
            </p:extLst>
          </p:nvPr>
        </p:nvGraphicFramePr>
        <p:xfrm>
          <a:off x="158115" y="4131275"/>
          <a:ext cx="8999537" cy="968375"/>
        </p:xfrm>
        <a:graphic>
          <a:graphicData uri="http://schemas.openxmlformats.org/presentationml/2006/ole">
            <p:oleObj spid="_x0000_s14513" name="文档" r:id="rId6" imgW="9004091" imgH="9661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448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282706"/>
            <a:ext cx="8428453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平面向量是初等数学的重要内容，兼具代数和几何的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双重特性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，是解决代数问题和几何问题的有力工具，与很多知识联系较为密切，是高考命题的热点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多与其他知识联合命题，题型有选择题、填空题、解答题，掌握好向量的基本概念、基本运算性质是解题的关键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4736759"/>
              </p:ext>
            </p:extLst>
          </p:nvPr>
        </p:nvGraphicFramePr>
        <p:xfrm>
          <a:off x="251520" y="154087"/>
          <a:ext cx="7977188" cy="876300"/>
        </p:xfrm>
        <a:graphic>
          <a:graphicData uri="http://schemas.openxmlformats.org/presentationml/2006/ole">
            <p:oleObj spid="_x0000_s15571" name="文档" r:id="rId3" imgW="7976694" imgH="87798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6958914"/>
              </p:ext>
            </p:extLst>
          </p:nvPr>
        </p:nvGraphicFramePr>
        <p:xfrm>
          <a:off x="251520" y="987574"/>
          <a:ext cx="7977188" cy="1385888"/>
        </p:xfrm>
        <a:graphic>
          <a:graphicData uri="http://schemas.openxmlformats.org/presentationml/2006/ole">
            <p:oleObj spid="_x0000_s15572" name="文档" r:id="rId4" imgW="7976694" imgH="139158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8547316"/>
              </p:ext>
            </p:extLst>
          </p:nvPr>
        </p:nvGraphicFramePr>
        <p:xfrm>
          <a:off x="251520" y="2355726"/>
          <a:ext cx="8420100" cy="1409700"/>
        </p:xfrm>
        <a:graphic>
          <a:graphicData uri="http://schemas.openxmlformats.org/presentationml/2006/ole">
            <p:oleObj spid="_x0000_s15573" name="文档" r:id="rId5" imgW="8418624" imgH="1417173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8121286"/>
              </p:ext>
            </p:extLst>
          </p:nvPr>
        </p:nvGraphicFramePr>
        <p:xfrm>
          <a:off x="259140" y="3795886"/>
          <a:ext cx="8420100" cy="792162"/>
        </p:xfrm>
        <a:graphic>
          <a:graphicData uri="http://schemas.openxmlformats.org/presentationml/2006/ole">
            <p:oleObj spid="_x0000_s15574" name="文档" r:id="rId6" imgW="8418624" imgH="79328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6074029"/>
              </p:ext>
            </p:extLst>
          </p:nvPr>
        </p:nvGraphicFramePr>
        <p:xfrm>
          <a:off x="253266" y="4502785"/>
          <a:ext cx="2317750" cy="846138"/>
        </p:xfrm>
        <a:graphic>
          <a:graphicData uri="http://schemas.openxmlformats.org/presentationml/2006/ole">
            <p:oleObj spid="_x0000_s15575" name="文档" r:id="rId7" imgW="2317103" imgH="8509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3543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3871690"/>
              </p:ext>
            </p:extLst>
          </p:nvPr>
        </p:nvGraphicFramePr>
        <p:xfrm>
          <a:off x="327025" y="32802"/>
          <a:ext cx="7978775" cy="868363"/>
        </p:xfrm>
        <a:graphic>
          <a:graphicData uri="http://schemas.openxmlformats.org/presentationml/2006/ole">
            <p:oleObj spid="_x0000_s16635" name="文档" r:id="rId3" imgW="7976694" imgH="86969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0369873"/>
              </p:ext>
            </p:extLst>
          </p:nvPr>
        </p:nvGraphicFramePr>
        <p:xfrm>
          <a:off x="300668" y="2068533"/>
          <a:ext cx="7978775" cy="1060450"/>
        </p:xfrm>
        <a:graphic>
          <a:graphicData uri="http://schemas.openxmlformats.org/presentationml/2006/ole">
            <p:oleObj spid="_x0000_s16636" name="文档" r:id="rId4" imgW="7976694" imgH="1060357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043497"/>
              </p:ext>
            </p:extLst>
          </p:nvPr>
        </p:nvGraphicFramePr>
        <p:xfrm>
          <a:off x="300668" y="2780993"/>
          <a:ext cx="7978775" cy="976312"/>
        </p:xfrm>
        <a:graphic>
          <a:graphicData uri="http://schemas.openxmlformats.org/presentationml/2006/ole">
            <p:oleObj spid="_x0000_s16637" name="文档" r:id="rId5" imgW="7976694" imgH="976379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7719002"/>
              </p:ext>
            </p:extLst>
          </p:nvPr>
        </p:nvGraphicFramePr>
        <p:xfrm>
          <a:off x="334963" y="770777"/>
          <a:ext cx="7978775" cy="876300"/>
        </p:xfrm>
        <a:graphic>
          <a:graphicData uri="http://schemas.openxmlformats.org/presentationml/2006/ole">
            <p:oleObj spid="_x0000_s16638" name="文档" r:id="rId6" imgW="7976694" imgH="877984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217824" y="1436714"/>
            <a:ext cx="484299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则实数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满足的条件是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4308574"/>
              </p:ext>
            </p:extLst>
          </p:nvPr>
        </p:nvGraphicFramePr>
        <p:xfrm>
          <a:off x="300668" y="3506039"/>
          <a:ext cx="7977188" cy="974725"/>
        </p:xfrm>
        <a:graphic>
          <a:graphicData uri="http://schemas.openxmlformats.org/presentationml/2006/ole">
            <p:oleObj spid="_x0000_s16639" name="文档" r:id="rId7" imgW="7976694" imgH="977460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8111424"/>
              </p:ext>
            </p:extLst>
          </p:nvPr>
        </p:nvGraphicFramePr>
        <p:xfrm>
          <a:off x="300668" y="4231085"/>
          <a:ext cx="7977188" cy="974725"/>
        </p:xfrm>
        <a:graphic>
          <a:graphicData uri="http://schemas.openxmlformats.org/presentationml/2006/ole">
            <p:oleObj spid="_x0000_s16640" name="文档" r:id="rId8" imgW="7976694" imgH="9789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400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5627530"/>
              </p:ext>
            </p:extLst>
          </p:nvPr>
        </p:nvGraphicFramePr>
        <p:xfrm>
          <a:off x="235530" y="1131590"/>
          <a:ext cx="7978775" cy="1082675"/>
        </p:xfrm>
        <a:graphic>
          <a:graphicData uri="http://schemas.openxmlformats.org/presentationml/2006/ole">
            <p:oleObj spid="_x0000_s17527" name="文档" r:id="rId3" imgW="7976694" imgH="1088470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4357369"/>
              </p:ext>
            </p:extLst>
          </p:nvPr>
        </p:nvGraphicFramePr>
        <p:xfrm>
          <a:off x="209674" y="2091110"/>
          <a:ext cx="9105900" cy="1128712"/>
        </p:xfrm>
        <a:graphic>
          <a:graphicData uri="http://schemas.openxmlformats.org/presentationml/2006/ole">
            <p:oleObj spid="_x0000_s17528" name="文档" r:id="rId4" imgW="9111056" imgH="1125747" progId="Word.Document.12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8934772"/>
              </p:ext>
            </p:extLst>
          </p:nvPr>
        </p:nvGraphicFramePr>
        <p:xfrm>
          <a:off x="194752" y="2957959"/>
          <a:ext cx="1858962" cy="1119188"/>
        </p:xfrm>
        <a:graphic>
          <a:graphicData uri="http://schemas.openxmlformats.org/presentationml/2006/ole">
            <p:oleObj spid="_x0000_s17529" name="文档" r:id="rId5" imgW="1860016" imgH="1121746" progId="Word.Document.12">
              <p:embed/>
            </p:oleObj>
          </a:graphicData>
        </a:graphic>
      </p:graphicFrame>
      <p:pic>
        <p:nvPicPr>
          <p:cNvPr id="16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81927" y="453903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4304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1383" y="77155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设向量</a:t>
            </a:r>
            <a:r>
              <a:rPr lang="en-US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(2,4)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与向量</a:t>
            </a:r>
            <a:r>
              <a:rPr lang="en-US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x,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6)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共线，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则实数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2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B.3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C.4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D.6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pl-PL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(2,4)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pl-PL" altLang="zh-CN" sz="2600" i="1" kern="100" dirty="0" smtClean="0">
                <a:latin typeface="Times New Roman"/>
                <a:ea typeface="华文细黑"/>
                <a:cs typeface="Courier New"/>
              </a:rPr>
              <a:t>x,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6)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pl-PL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dirty="0" smtClean="0">
                <a:latin typeface="宋体"/>
                <a:ea typeface="华文细黑"/>
                <a:cs typeface="Times New Roman"/>
              </a:rPr>
              <a:t>∥</a:t>
            </a:r>
            <a:r>
              <a:rPr lang="pl-PL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pl-PL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pl-PL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2600" kern="100" dirty="0" smtClean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6324" y="1396762"/>
            <a:ext cx="4074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pl-PL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2607" y="834311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是边长为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的等边三角形，已知向量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，则下列结论正确的是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A.|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.(4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5492029"/>
              </p:ext>
            </p:extLst>
          </p:nvPr>
        </p:nvGraphicFramePr>
        <p:xfrm>
          <a:off x="1167929" y="1370429"/>
          <a:ext cx="739775" cy="960437"/>
        </p:xfrm>
        <a:graphic>
          <a:graphicData uri="http://schemas.openxmlformats.org/presentationml/2006/ole">
            <p:oleObj spid="_x0000_s18584" name="文档" r:id="rId15" imgW="740335" imgH="961651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1290427"/>
              </p:ext>
            </p:extLst>
          </p:nvPr>
        </p:nvGraphicFramePr>
        <p:xfrm>
          <a:off x="2464073" y="1351761"/>
          <a:ext cx="739775" cy="960437"/>
        </p:xfrm>
        <a:graphic>
          <a:graphicData uri="http://schemas.openxmlformats.org/presentationml/2006/ole">
            <p:oleObj spid="_x0000_s18585" name="文档" r:id="rId16" imgW="740335" imgH="963454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5232918"/>
              </p:ext>
            </p:extLst>
          </p:nvPr>
        </p:nvGraphicFramePr>
        <p:xfrm>
          <a:off x="5818996" y="2530222"/>
          <a:ext cx="739775" cy="960437"/>
        </p:xfrm>
        <a:graphic>
          <a:graphicData uri="http://schemas.openxmlformats.org/presentationml/2006/ole">
            <p:oleObj spid="_x0000_s18586" name="文档" r:id="rId17" imgW="740335" imgH="96525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8404791"/>
              </p:ext>
            </p:extLst>
          </p:nvPr>
        </p:nvGraphicFramePr>
        <p:xfrm>
          <a:off x="290976" y="3327301"/>
          <a:ext cx="7566025" cy="1836737"/>
        </p:xfrm>
        <a:graphic>
          <a:graphicData uri="http://schemas.openxmlformats.org/presentationml/2006/ole">
            <p:oleObj spid="_x0000_s18587" name="文档" r:id="rId18" imgW="7565353" imgH="18385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9689" y="1419622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pl-PL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pl-PL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b="1" i="1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pl-PL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pl-PL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b="1" i="1" kern="100" dirty="0">
                <a:latin typeface="Times New Roman"/>
                <a:ea typeface="华文细黑"/>
                <a:cs typeface="Courier New"/>
              </a:rPr>
              <a:t>||</a:t>
            </a:r>
            <a:r>
              <a:rPr lang="pl-PL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|cos 120°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5947433"/>
              </p:ext>
            </p:extLst>
          </p:nvPr>
        </p:nvGraphicFramePr>
        <p:xfrm>
          <a:off x="325095" y="2204705"/>
          <a:ext cx="8321675" cy="1119187"/>
        </p:xfrm>
        <a:graphic>
          <a:graphicData uri="http://schemas.openxmlformats.org/presentationml/2006/ole">
            <p:oleObj spid="_x0000_s19530" name="文档" r:id="rId15" imgW="8319657" imgH="1121268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8411704"/>
              </p:ext>
            </p:extLst>
          </p:nvPr>
        </p:nvGraphicFramePr>
        <p:xfrm>
          <a:off x="294615" y="2963852"/>
          <a:ext cx="8321675" cy="1119187"/>
        </p:xfrm>
        <a:graphic>
          <a:graphicData uri="http://schemas.openxmlformats.org/presentationml/2006/ole">
            <p:oleObj spid="_x0000_s19531" name="文档" r:id="rId16" imgW="8319657" imgH="112198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7612" y="3683932"/>
            <a:ext cx="142539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l-PL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803876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l-PL" altLang="zh-CN" sz="2600" kern="100" dirty="0">
                <a:latin typeface="Times New Roman"/>
                <a:ea typeface="华文细黑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pl-PL" altLang="zh-CN" sz="2600" i="1" kern="100" dirty="0">
                <a:latin typeface="Times New Roman"/>
                <a:ea typeface="华文细黑"/>
              </a:rPr>
              <a:t>A</a:t>
            </a:r>
            <a:r>
              <a:rPr lang="pl-PL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Times New Roman"/>
                <a:ea typeface="华文细黑"/>
              </a:rPr>
              <a:t>3,0)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i="1" kern="100" dirty="0">
                <a:latin typeface="Times New Roman"/>
                <a:ea typeface="华文细黑"/>
              </a:rPr>
              <a:t>B</a:t>
            </a:r>
            <a:r>
              <a:rPr lang="pl-PL" altLang="zh-CN" sz="2600" kern="100" dirty="0">
                <a:latin typeface="Times New Roman"/>
                <a:ea typeface="华文细黑"/>
              </a:rPr>
              <a:t>(0,2)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i="1" kern="100" dirty="0">
                <a:latin typeface="Times New Roman"/>
                <a:ea typeface="华文细黑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为坐标原点，点</a:t>
            </a:r>
            <a:r>
              <a:rPr lang="pl-PL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pl-PL" altLang="zh-CN" sz="2600" i="1" kern="100" dirty="0">
                <a:latin typeface="Times New Roman"/>
                <a:ea typeface="华文细黑"/>
              </a:rPr>
              <a:t>AOB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470846"/>
              </p:ext>
            </p:extLst>
          </p:nvPr>
        </p:nvGraphicFramePr>
        <p:xfrm>
          <a:off x="327660" y="1553146"/>
          <a:ext cx="8259763" cy="1090612"/>
        </p:xfrm>
        <a:graphic>
          <a:graphicData uri="http://schemas.openxmlformats.org/presentationml/2006/ole">
            <p:oleObj spid="_x0000_s20594" name="文档" r:id="rId15" imgW="8258478" imgH="109063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36280" y="2211710"/>
            <a:ext cx="255069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2549653"/>
              </p:ext>
            </p:extLst>
          </p:nvPr>
        </p:nvGraphicFramePr>
        <p:xfrm>
          <a:off x="304451" y="2900297"/>
          <a:ext cx="8259763" cy="1090612"/>
        </p:xfrm>
        <a:graphic>
          <a:graphicData uri="http://schemas.openxmlformats.org/presentationml/2006/ole">
            <p:oleObj spid="_x0000_s20595" name="文档" r:id="rId16" imgW="8258478" imgH="1091714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3558861"/>
            <a:ext cx="5157181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CE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2029464"/>
              </p:ext>
            </p:extLst>
          </p:nvPr>
        </p:nvGraphicFramePr>
        <p:xfrm>
          <a:off x="262042" y="4196326"/>
          <a:ext cx="8259762" cy="1090612"/>
        </p:xfrm>
        <a:graphic>
          <a:graphicData uri="http://schemas.openxmlformats.org/presentationml/2006/ole">
            <p:oleObj spid="_x0000_s20596" name="文档" r:id="rId17" imgW="8258478" imgH="10935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9104442"/>
              </p:ext>
            </p:extLst>
          </p:nvPr>
        </p:nvGraphicFramePr>
        <p:xfrm>
          <a:off x="373108" y="2067694"/>
          <a:ext cx="8259763" cy="1090612"/>
        </p:xfrm>
        <a:graphic>
          <a:graphicData uri="http://schemas.openxmlformats.org/presentationml/2006/ole">
            <p:oleObj spid="_x0000_s21613" name="文档" r:id="rId15" imgW="8258478" imgH="1091714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2595752"/>
              </p:ext>
            </p:extLst>
          </p:nvPr>
        </p:nvGraphicFramePr>
        <p:xfrm>
          <a:off x="373108" y="2897882"/>
          <a:ext cx="8261350" cy="1090612"/>
        </p:xfrm>
        <a:graphic>
          <a:graphicData uri="http://schemas.openxmlformats.org/presentationml/2006/ole">
            <p:oleObj spid="_x0000_s21614" name="文档" r:id="rId16" imgW="8258478" imgH="109351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15908" y="3795886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9367873"/>
              </p:ext>
            </p:extLst>
          </p:nvPr>
        </p:nvGraphicFramePr>
        <p:xfrm>
          <a:off x="373108" y="1203598"/>
          <a:ext cx="5143500" cy="914400"/>
        </p:xfrm>
        <a:graphic>
          <a:graphicData uri="http://schemas.openxmlformats.org/presentationml/2006/ole">
            <p:oleObj spid="_x0000_s21615" name="文档" r:id="rId17" imgW="5143478" imgH="9158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007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3900" y="1026966"/>
            <a:ext cx="8597865" cy="14007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</a:rPr>
              <a:t>4.(2014·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F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ABC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的三边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BC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CA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AB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7103238"/>
              </p:ext>
            </p:extLst>
          </p:nvPr>
        </p:nvGraphicFramePr>
        <p:xfrm>
          <a:off x="2700720" y="1764219"/>
          <a:ext cx="3260725" cy="928687"/>
        </p:xfrm>
        <a:graphic>
          <a:graphicData uri="http://schemas.openxmlformats.org/presentationml/2006/ole">
            <p:oleObj spid="_x0000_s22599" name="文档" r:id="rId15" imgW="3261867" imgH="931002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0670792"/>
              </p:ext>
            </p:extLst>
          </p:nvPr>
        </p:nvGraphicFramePr>
        <p:xfrm>
          <a:off x="360061" y="2540223"/>
          <a:ext cx="6926262" cy="2263775"/>
        </p:xfrm>
        <a:graphic>
          <a:graphicData uri="http://schemas.openxmlformats.org/presentationml/2006/ole">
            <p:oleObj spid="_x0000_s22600" name="文档" r:id="rId16" imgW="6925490" imgH="22731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5408586"/>
              </p:ext>
            </p:extLst>
          </p:nvPr>
        </p:nvGraphicFramePr>
        <p:xfrm>
          <a:off x="539552" y="1059582"/>
          <a:ext cx="6926262" cy="1006475"/>
        </p:xfrm>
        <a:graphic>
          <a:graphicData uri="http://schemas.openxmlformats.org/presentationml/2006/ole">
            <p:oleObj spid="_x0000_s23683" name="文档" r:id="rId15" imgW="6925490" imgH="1007015" progId="Word.Document.12">
              <p:embed/>
            </p:oleObj>
          </a:graphicData>
        </a:graphic>
      </p:graphicFrame>
      <p:pic>
        <p:nvPicPr>
          <p:cNvPr id="24" name="图片 23" descr="-264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9833" y="1203598"/>
            <a:ext cx="2118677" cy="15227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0983776"/>
              </p:ext>
            </p:extLst>
          </p:nvPr>
        </p:nvGraphicFramePr>
        <p:xfrm>
          <a:off x="539552" y="1796539"/>
          <a:ext cx="6926262" cy="1006475"/>
        </p:xfrm>
        <a:graphic>
          <a:graphicData uri="http://schemas.openxmlformats.org/presentationml/2006/ole">
            <p:oleObj spid="_x0000_s23684" name="文档" r:id="rId17" imgW="6925490" imgH="1007736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2572966"/>
              </p:ext>
            </p:extLst>
          </p:nvPr>
        </p:nvGraphicFramePr>
        <p:xfrm>
          <a:off x="539552" y="2573387"/>
          <a:ext cx="6926262" cy="1006475"/>
        </p:xfrm>
        <a:graphic>
          <a:graphicData uri="http://schemas.openxmlformats.org/presentationml/2006/ole">
            <p:oleObj spid="_x0000_s23685" name="文档" r:id="rId18" imgW="6925490" imgH="1009177" progId="Word.Document.12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8120007"/>
              </p:ext>
            </p:extLst>
          </p:nvPr>
        </p:nvGraphicFramePr>
        <p:xfrm>
          <a:off x="539552" y="3350235"/>
          <a:ext cx="6926262" cy="1006475"/>
        </p:xfrm>
        <a:graphic>
          <a:graphicData uri="http://schemas.openxmlformats.org/presentationml/2006/ole">
            <p:oleObj spid="_x0000_s23686" name="文档" r:id="rId19" imgW="6925490" imgH="1010979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524312" y="4205074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508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3759" y="1042581"/>
            <a:ext cx="809957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充要条件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必要不充分条件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充分不必要条件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既不充分也不必要条件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3889432"/>
              </p:ext>
            </p:extLst>
          </p:nvPr>
        </p:nvGraphicFramePr>
        <p:xfrm>
          <a:off x="4101804" y="1131590"/>
          <a:ext cx="669925" cy="700087"/>
        </p:xfrm>
        <a:graphic>
          <a:graphicData uri="http://schemas.openxmlformats.org/presentationml/2006/ole">
            <p:oleObj spid="_x0000_s24608" name="文档" r:id="rId15" imgW="671593" imgH="70203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9139781"/>
              </p:ext>
            </p:extLst>
          </p:nvPr>
        </p:nvGraphicFramePr>
        <p:xfrm>
          <a:off x="342069" y="1059582"/>
          <a:ext cx="7642225" cy="974725"/>
        </p:xfrm>
        <a:graphic>
          <a:graphicData uri="http://schemas.openxmlformats.org/presentationml/2006/ole">
            <p:oleObj spid="_x0000_s25663" name="文档" r:id="rId15" imgW="7641647" imgH="97637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122203"/>
              </p:ext>
            </p:extLst>
          </p:nvPr>
        </p:nvGraphicFramePr>
        <p:xfrm>
          <a:off x="315404" y="1828810"/>
          <a:ext cx="7643812" cy="976313"/>
        </p:xfrm>
        <a:graphic>
          <a:graphicData uri="http://schemas.openxmlformats.org/presentationml/2006/ole">
            <p:oleObj spid="_x0000_s25664" name="文档" r:id="rId16" imgW="7641647" imgH="97746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70061" y="2380175"/>
            <a:ext cx="8262379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±2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成立的充分不必要条件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A5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8476" y="2219575"/>
            <a:ext cx="2094980" cy="200835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771550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中，点</a:t>
            </a:r>
            <a:r>
              <a:rPr lang="en-US" altLang="zh-CN" sz="2600" i="1" kern="100" dirty="0">
                <a:latin typeface="Times New Roman"/>
                <a:ea typeface="华文细黑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的中点，过点</a:t>
            </a:r>
            <a:r>
              <a:rPr lang="en-US" altLang="zh-CN" sz="2600" i="1" kern="100" dirty="0">
                <a:latin typeface="Times New Roman"/>
                <a:ea typeface="华文细黑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的直线分别交直线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于不同的两点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1131497"/>
              </p:ext>
            </p:extLst>
          </p:nvPr>
        </p:nvGraphicFramePr>
        <p:xfrm>
          <a:off x="6228184" y="1298466"/>
          <a:ext cx="2895600" cy="936625"/>
        </p:xfrm>
        <a:graphic>
          <a:graphicData uri="http://schemas.openxmlformats.org/presentationml/2006/ole">
            <p:oleObj spid="_x0000_s26777" name="文档" r:id="rId16" imgW="2896198" imgH="938575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6395792"/>
              </p:ext>
            </p:extLst>
          </p:nvPr>
        </p:nvGraphicFramePr>
        <p:xfrm>
          <a:off x="361637" y="1995686"/>
          <a:ext cx="8474075" cy="936625"/>
        </p:xfrm>
        <a:graphic>
          <a:graphicData uri="http://schemas.openxmlformats.org/presentationml/2006/ole">
            <p:oleObj spid="_x0000_s26778" name="文档" r:id="rId17" imgW="8471886" imgH="1004852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7136137"/>
              </p:ext>
            </p:extLst>
          </p:nvPr>
        </p:nvGraphicFramePr>
        <p:xfrm>
          <a:off x="317475" y="2680540"/>
          <a:ext cx="5173662" cy="998537"/>
        </p:xfrm>
        <a:graphic>
          <a:graphicData uri="http://schemas.openxmlformats.org/presentationml/2006/ole">
            <p:oleObj spid="_x0000_s26779" name="文档" r:id="rId18" imgW="5174071" imgH="999512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0838692"/>
              </p:ext>
            </p:extLst>
          </p:nvPr>
        </p:nvGraphicFramePr>
        <p:xfrm>
          <a:off x="294615" y="3291830"/>
          <a:ext cx="5173662" cy="998537"/>
        </p:xfrm>
        <a:graphic>
          <a:graphicData uri="http://schemas.openxmlformats.org/presentationml/2006/ole">
            <p:oleObj spid="_x0000_s26780" name="文档" r:id="rId19" imgW="5174071" imgH="1001675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1955679"/>
              </p:ext>
            </p:extLst>
          </p:nvPr>
        </p:nvGraphicFramePr>
        <p:xfrm>
          <a:off x="267018" y="3905994"/>
          <a:ext cx="6888162" cy="1265237"/>
        </p:xfrm>
        <a:graphic>
          <a:graphicData uri="http://schemas.openxmlformats.org/presentationml/2006/ole">
            <p:oleObj spid="_x0000_s26781" name="文档" r:id="rId20" imgW="6887343" imgH="127084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5971389"/>
              </p:ext>
            </p:extLst>
          </p:nvPr>
        </p:nvGraphicFramePr>
        <p:xfrm>
          <a:off x="260688" y="915566"/>
          <a:ext cx="8091488" cy="1006475"/>
        </p:xfrm>
        <a:graphic>
          <a:graphicData uri="http://schemas.openxmlformats.org/presentationml/2006/ole">
            <p:oleObj spid="_x0000_s27798" name="文档" r:id="rId15" imgW="8091135" imgH="1012421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8888838"/>
              </p:ext>
            </p:extLst>
          </p:nvPr>
        </p:nvGraphicFramePr>
        <p:xfrm>
          <a:off x="253068" y="1762089"/>
          <a:ext cx="8093075" cy="1014413"/>
        </p:xfrm>
        <a:graphic>
          <a:graphicData uri="http://schemas.openxmlformats.org/presentationml/2006/ole">
            <p:oleObj spid="_x0000_s27799" name="文档" r:id="rId16" imgW="8091135" imgH="1015665" progId="Word.Document.12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8540900"/>
              </p:ext>
            </p:extLst>
          </p:nvPr>
        </p:nvGraphicFramePr>
        <p:xfrm>
          <a:off x="260350" y="2643188"/>
          <a:ext cx="8091488" cy="1014412"/>
        </p:xfrm>
        <a:graphic>
          <a:graphicData uri="http://schemas.openxmlformats.org/presentationml/2006/ole">
            <p:oleObj spid="_x0000_s27800" name="文档" r:id="rId17" imgW="8091135" imgH="1018909" progId="Word.Document.12">
              <p:embed/>
            </p:oleObj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510235"/>
              </p:ext>
            </p:extLst>
          </p:nvPr>
        </p:nvGraphicFramePr>
        <p:xfrm>
          <a:off x="260688" y="3403575"/>
          <a:ext cx="8093075" cy="968375"/>
        </p:xfrm>
        <a:graphic>
          <a:graphicData uri="http://schemas.openxmlformats.org/presentationml/2006/ole">
            <p:oleObj spid="_x0000_s27801" name="文档" r:id="rId18" imgW="8091135" imgH="969531" progId="Word.Document.12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4630400"/>
              </p:ext>
            </p:extLst>
          </p:nvPr>
        </p:nvGraphicFramePr>
        <p:xfrm>
          <a:off x="260688" y="4135020"/>
          <a:ext cx="8093075" cy="998538"/>
        </p:xfrm>
        <a:graphic>
          <a:graphicData uri="http://schemas.openxmlformats.org/presentationml/2006/ole">
            <p:oleObj spid="_x0000_s27802" name="文档" r:id="rId19" imgW="8091135" imgH="10048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2548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2838982"/>
              </p:ext>
            </p:extLst>
          </p:nvPr>
        </p:nvGraphicFramePr>
        <p:xfrm>
          <a:off x="297062" y="1563638"/>
          <a:ext cx="8091488" cy="1006475"/>
        </p:xfrm>
        <a:graphic>
          <a:graphicData uri="http://schemas.openxmlformats.org/presentationml/2006/ole">
            <p:oleObj spid="_x0000_s28730" name="文档" r:id="rId15" imgW="8091135" imgH="101386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5824952"/>
              </p:ext>
            </p:extLst>
          </p:nvPr>
        </p:nvGraphicFramePr>
        <p:xfrm>
          <a:off x="252982" y="2625328"/>
          <a:ext cx="8999538" cy="1098550"/>
        </p:xfrm>
        <a:graphic>
          <a:graphicData uri="http://schemas.openxmlformats.org/presentationml/2006/ole">
            <p:oleObj spid="_x0000_s28731" name="文档" r:id="rId16" imgW="9004091" imgH="109555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28660" y="3610457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28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6280" y="73345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在正方形网格中的位置如图所示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μ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μ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的交点为原点建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直角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坐标系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μ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μ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μ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337582"/>
              </p:ext>
            </p:extLst>
          </p:nvPr>
        </p:nvGraphicFramePr>
        <p:xfrm>
          <a:off x="4240873" y="1326336"/>
          <a:ext cx="320675" cy="936625"/>
        </p:xfrm>
        <a:graphic>
          <a:graphicData uri="http://schemas.openxmlformats.org/presentationml/2006/ole">
            <p:oleObj spid="_x0000_s29753" name="文档" r:id="rId15" imgW="321400" imgH="938575" progId="Word.Document.12">
              <p:embed/>
            </p:oleObj>
          </a:graphicData>
        </a:graphic>
      </p:graphicFrame>
      <p:pic>
        <p:nvPicPr>
          <p:cNvPr id="18" name="图片 17" descr="K15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27" y="1340744"/>
            <a:ext cx="2641926" cy="1602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1714898"/>
              </p:ext>
            </p:extLst>
          </p:nvPr>
        </p:nvGraphicFramePr>
        <p:xfrm>
          <a:off x="3408416" y="4286284"/>
          <a:ext cx="5097463" cy="1074737"/>
        </p:xfrm>
        <a:graphic>
          <a:graphicData uri="http://schemas.openxmlformats.org/presentationml/2006/ole">
            <p:oleObj spid="_x0000_s29754" name="文档" r:id="rId17" imgW="5097770" imgH="107595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5212452" y="1332955"/>
            <a:ext cx="35137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895" y="718210"/>
            <a:ext cx="8597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3,0)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</a:rPr>
              <a:t>(0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在第二象限，且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</a:rPr>
              <a:t>AOC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30°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6731166"/>
              </p:ext>
            </p:extLst>
          </p:nvPr>
        </p:nvGraphicFramePr>
        <p:xfrm>
          <a:off x="3419872" y="809650"/>
          <a:ext cx="579438" cy="738187"/>
        </p:xfrm>
        <a:graphic>
          <a:graphicData uri="http://schemas.openxmlformats.org/presentationml/2006/ole">
            <p:oleObj spid="_x0000_s30855" name="文档" r:id="rId15" imgW="580175" imgH="74025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1348306"/>
              </p:ext>
            </p:extLst>
          </p:nvPr>
        </p:nvGraphicFramePr>
        <p:xfrm>
          <a:off x="2870096" y="1340738"/>
          <a:ext cx="6088063" cy="944562"/>
        </p:xfrm>
        <a:graphic>
          <a:graphicData uri="http://schemas.openxmlformats.org/presentationml/2006/ole">
            <p:oleObj spid="_x0000_s30856" name="文档" r:id="rId16" imgW="6087694" imgH="94574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5588378"/>
              </p:ext>
            </p:extLst>
          </p:nvPr>
        </p:nvGraphicFramePr>
        <p:xfrm>
          <a:off x="343535" y="1866910"/>
          <a:ext cx="6964363" cy="952500"/>
        </p:xfrm>
        <a:graphic>
          <a:graphicData uri="http://schemas.openxmlformats.org/presentationml/2006/ole">
            <p:oleObj spid="_x0000_s30857" name="文档" r:id="rId17" imgW="6963637" imgH="959439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3221828"/>
              </p:ext>
            </p:extLst>
          </p:nvPr>
        </p:nvGraphicFramePr>
        <p:xfrm>
          <a:off x="318288" y="2499742"/>
          <a:ext cx="6964363" cy="952500"/>
        </p:xfrm>
        <a:graphic>
          <a:graphicData uri="http://schemas.openxmlformats.org/presentationml/2006/ole">
            <p:oleObj spid="_x0000_s30858" name="文档" r:id="rId18" imgW="6963637" imgH="95980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28660" y="3075806"/>
            <a:ext cx="8561888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轴的非负半轴为始边，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为终边的一个角为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150°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0385613"/>
              </p:ext>
            </p:extLst>
          </p:nvPr>
        </p:nvGraphicFramePr>
        <p:xfrm>
          <a:off x="249073" y="4243174"/>
          <a:ext cx="6964363" cy="1112838"/>
        </p:xfrm>
        <a:graphic>
          <a:graphicData uri="http://schemas.openxmlformats.org/presentationml/2006/ole">
            <p:oleObj spid="_x0000_s30859" name="文档" r:id="rId19" imgW="6963637" imgH="1115141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7860445" y="1494423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1026966"/>
            <a:ext cx="8597865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9.(2014·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已知向量</a:t>
            </a:r>
            <a:r>
              <a:rPr lang="en-US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(2,1)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b="1" i="1" kern="100" dirty="0" err="1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 err="1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 smtClean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1385647"/>
              </p:ext>
            </p:extLst>
          </p:nvPr>
        </p:nvGraphicFramePr>
        <p:xfrm>
          <a:off x="396875" y="2574925"/>
          <a:ext cx="6088063" cy="900113"/>
        </p:xfrm>
        <a:graphic>
          <a:graphicData uri="http://schemas.openxmlformats.org/presentationml/2006/ole">
            <p:oleObj spid="_x0000_s31851" name="文档" r:id="rId15" imgW="6087694" imgH="90285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3112369"/>
              </p:ext>
            </p:extLst>
          </p:nvPr>
        </p:nvGraphicFramePr>
        <p:xfrm>
          <a:off x="395536" y="3291830"/>
          <a:ext cx="6088063" cy="898525"/>
        </p:xfrm>
        <a:graphic>
          <a:graphicData uri="http://schemas.openxmlformats.org/presentationml/2006/ole">
            <p:oleObj spid="_x0000_s31852" name="文档" r:id="rId16" imgW="6087694" imgH="901051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6877418"/>
              </p:ext>
            </p:extLst>
          </p:nvPr>
        </p:nvGraphicFramePr>
        <p:xfrm>
          <a:off x="395536" y="4049489"/>
          <a:ext cx="6088063" cy="898525"/>
        </p:xfrm>
        <a:graphic>
          <a:graphicData uri="http://schemas.openxmlformats.org/presentationml/2006/ole">
            <p:oleObj spid="_x0000_s31853" name="文档" r:id="rId17" imgW="6087694" imgH="902853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6767454"/>
              </p:ext>
            </p:extLst>
          </p:nvPr>
        </p:nvGraphicFramePr>
        <p:xfrm>
          <a:off x="3548815" y="1889770"/>
          <a:ext cx="585788" cy="709613"/>
        </p:xfrm>
        <a:graphic>
          <a:graphicData uri="http://schemas.openxmlformats.org/presentationml/2006/ole">
            <p:oleObj spid="_x0000_s31854" name="文档" r:id="rId18" imgW="587734" imgH="7096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912467"/>
            <a:ext cx="8597865" cy="28114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陕西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(sin 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θ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772890"/>
              </p:ext>
            </p:extLst>
          </p:nvPr>
        </p:nvGraphicFramePr>
        <p:xfrm>
          <a:off x="3568898" y="1036519"/>
          <a:ext cx="427038" cy="966787"/>
        </p:xfrm>
        <a:graphic>
          <a:graphicData uri="http://schemas.openxmlformats.org/presentationml/2006/ole">
            <p:oleObj spid="_x0000_s32842" name="文档" r:id="rId15" imgW="427933" imgH="969223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621865"/>
              </p:ext>
            </p:extLst>
          </p:nvPr>
        </p:nvGraphicFramePr>
        <p:xfrm>
          <a:off x="365056" y="3877468"/>
          <a:ext cx="8366125" cy="998538"/>
        </p:xfrm>
        <a:graphic>
          <a:graphicData uri="http://schemas.openxmlformats.org/presentationml/2006/ole">
            <p:oleObj spid="_x0000_s32843" name="文档" r:id="rId16" imgW="8365362" imgH="1004852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2153074"/>
              </p:ext>
            </p:extLst>
          </p:nvPr>
        </p:nvGraphicFramePr>
        <p:xfrm>
          <a:off x="5809531" y="1505397"/>
          <a:ext cx="274637" cy="960437"/>
        </p:xfrm>
        <a:graphic>
          <a:graphicData uri="http://schemas.openxmlformats.org/presentationml/2006/ole">
            <p:oleObj spid="_x0000_s32844" name="文档" r:id="rId17" imgW="275691" imgH="96345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9855729"/>
              </p:ext>
            </p:extLst>
          </p:nvPr>
        </p:nvGraphicFramePr>
        <p:xfrm>
          <a:off x="213346" y="858798"/>
          <a:ext cx="8237537" cy="914400"/>
        </p:xfrm>
        <a:graphic>
          <a:graphicData uri="http://schemas.openxmlformats.org/presentationml/2006/ole">
            <p:oleObj spid="_x0000_s34011" name="文档" r:id="rId15" imgW="8235806" imgH="915468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7307283"/>
              </p:ext>
            </p:extLst>
          </p:nvPr>
        </p:nvGraphicFramePr>
        <p:xfrm>
          <a:off x="221040" y="1680210"/>
          <a:ext cx="8694738" cy="914400"/>
        </p:xfrm>
        <a:graphic>
          <a:graphicData uri="http://schemas.openxmlformats.org/presentationml/2006/ole">
            <p:oleObj spid="_x0000_s34012" name="文档" r:id="rId16" imgW="8699405" imgH="919432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4341221"/>
              </p:ext>
            </p:extLst>
          </p:nvPr>
        </p:nvGraphicFramePr>
        <p:xfrm>
          <a:off x="206584" y="2472298"/>
          <a:ext cx="8694738" cy="914400"/>
        </p:xfrm>
        <a:graphic>
          <a:graphicData uri="http://schemas.openxmlformats.org/presentationml/2006/ole">
            <p:oleObj spid="_x0000_s34013" name="文档" r:id="rId17" imgW="8699405" imgH="956813" progId="Word.Document.12">
              <p:embed/>
            </p:oleObj>
          </a:graphicData>
        </a:graphic>
      </p:graphicFrame>
      <p:pic>
        <p:nvPicPr>
          <p:cNvPr id="33796" name="图片 1" descr="说明: SXT19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7959" y="2931790"/>
            <a:ext cx="1844401" cy="159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203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316055"/>
              </p:ext>
            </p:extLst>
          </p:nvPr>
        </p:nvGraphicFramePr>
        <p:xfrm>
          <a:off x="152718" y="3210728"/>
          <a:ext cx="3252787" cy="998538"/>
        </p:xfrm>
        <a:graphic>
          <a:graphicData uri="http://schemas.openxmlformats.org/presentationml/2006/ole">
            <p:oleObj spid="_x0000_s34014" name="文档" r:id="rId19" imgW="3254309" imgH="100528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7538441"/>
              </p:ext>
            </p:extLst>
          </p:nvPr>
        </p:nvGraphicFramePr>
        <p:xfrm>
          <a:off x="2241064" y="3180248"/>
          <a:ext cx="3627438" cy="998538"/>
        </p:xfrm>
        <a:graphic>
          <a:graphicData uri="http://schemas.openxmlformats.org/presentationml/2006/ole">
            <p:oleObj spid="_x0000_s34015" name="文档" r:id="rId20" imgW="3627536" imgH="1005281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7018877"/>
              </p:ext>
            </p:extLst>
          </p:nvPr>
        </p:nvGraphicFramePr>
        <p:xfrm>
          <a:off x="179512" y="4045932"/>
          <a:ext cx="2865437" cy="996950"/>
        </p:xfrm>
        <a:graphic>
          <a:graphicData uri="http://schemas.openxmlformats.org/presentationml/2006/ole">
            <p:oleObj spid="_x0000_s34016" name="文档" r:id="rId21" imgW="2865606" imgH="1005281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8005699"/>
              </p:ext>
            </p:extLst>
          </p:nvPr>
        </p:nvGraphicFramePr>
        <p:xfrm>
          <a:off x="2267744" y="4087460"/>
          <a:ext cx="3055938" cy="996950"/>
        </p:xfrm>
        <a:graphic>
          <a:graphicData uri="http://schemas.openxmlformats.org/presentationml/2006/ole">
            <p:oleObj spid="_x0000_s34017" name="文档" r:id="rId22" imgW="3055998" imgH="1005281" progId="Word.Document.12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672677"/>
              </p:ext>
            </p:extLst>
          </p:nvPr>
        </p:nvGraphicFramePr>
        <p:xfrm>
          <a:off x="6749138" y="1533158"/>
          <a:ext cx="1082675" cy="996950"/>
        </p:xfrm>
        <a:graphic>
          <a:graphicData uri="http://schemas.openxmlformats.org/presentationml/2006/ole">
            <p:oleObj spid="_x0000_s34018" name="文档" r:id="rId23" imgW="1082970" imgH="1005281" progId="Word.Document.12">
              <p:embed/>
            </p:oleObj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0571075"/>
              </p:ext>
            </p:extLst>
          </p:nvPr>
        </p:nvGraphicFramePr>
        <p:xfrm>
          <a:off x="5519124" y="1548398"/>
          <a:ext cx="373062" cy="998538"/>
        </p:xfrm>
        <a:graphic>
          <a:graphicData uri="http://schemas.openxmlformats.org/presentationml/2006/ole">
            <p:oleObj spid="_x0000_s34019" name="文档" r:id="rId24" imgW="374667" imgH="99951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434992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平面向量的线性运算及应用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363838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平面向量的坐标运算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6920894"/>
              </p:ext>
            </p:extLst>
          </p:nvPr>
        </p:nvGraphicFramePr>
        <p:xfrm>
          <a:off x="204058" y="792808"/>
          <a:ext cx="8710612" cy="1058862"/>
        </p:xfrm>
        <a:graphic>
          <a:graphicData uri="http://schemas.openxmlformats.org/presentationml/2006/ole">
            <p:oleObj spid="_x0000_s34887" name="文档" r:id="rId15" imgW="8714531" imgH="105745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64272" y="1417207"/>
            <a:ext cx="618470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在第二或第三象限的充要条件；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0042617"/>
              </p:ext>
            </p:extLst>
          </p:nvPr>
        </p:nvGraphicFramePr>
        <p:xfrm>
          <a:off x="253876" y="2067694"/>
          <a:ext cx="8710612" cy="1050925"/>
        </p:xfrm>
        <a:graphic>
          <a:graphicData uri="http://schemas.openxmlformats.org/presentationml/2006/ole">
            <p:oleObj spid="_x0000_s34888" name="文档" r:id="rId16" imgW="8714531" imgH="105565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33792" y="2715766"/>
            <a:ext cx="457200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fr-FR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fr-FR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(0,2)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fr-FR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fr-FR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(4,4)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fr-FR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fr-FR" altLang="zh-CN" sz="2600" kern="100" baseline="-25000" dirty="0">
                <a:latin typeface="Times New Roman"/>
                <a:ea typeface="华文细黑"/>
                <a:cs typeface="Courier New"/>
              </a:rPr>
              <a:t>2,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fr-FR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fr-FR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fr-FR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fr-FR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在第二或第三象限时，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829225"/>
              </p:ext>
            </p:extLst>
          </p:nvPr>
        </p:nvGraphicFramePr>
        <p:xfrm>
          <a:off x="259715" y="3939902"/>
          <a:ext cx="2986088" cy="1311275"/>
        </p:xfrm>
        <a:graphic>
          <a:graphicData uri="http://schemas.openxmlformats.org/presentationml/2006/ole">
            <p:oleObj spid="_x0000_s34889" name="文档" r:id="rId17" imgW="2987615" imgH="1316817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654072" y="4083918"/>
            <a:ext cx="556755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故所求的充要条件为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1892" y="891124"/>
            <a:ext cx="87706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时，不论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为何实数，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三点都共线；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0544105"/>
              </p:ext>
            </p:extLst>
          </p:nvPr>
        </p:nvGraphicFramePr>
        <p:xfrm>
          <a:off x="250825" y="2149475"/>
          <a:ext cx="8710613" cy="1050925"/>
        </p:xfrm>
        <a:graphic>
          <a:graphicData uri="http://schemas.openxmlformats.org/presentationml/2006/ole">
            <p:oleObj spid="_x0000_s35906" name="文档" r:id="rId15" imgW="8714531" imgH="105386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4184045"/>
              </p:ext>
            </p:extLst>
          </p:nvPr>
        </p:nvGraphicFramePr>
        <p:xfrm>
          <a:off x="238636" y="2881040"/>
          <a:ext cx="8710612" cy="1058862"/>
        </p:xfrm>
        <a:graphic>
          <a:graphicData uri="http://schemas.openxmlformats.org/presentationml/2006/ole">
            <p:oleObj spid="_x0000_s35907" name="文档" r:id="rId16" imgW="8714531" imgH="105386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9584252"/>
              </p:ext>
            </p:extLst>
          </p:nvPr>
        </p:nvGraphicFramePr>
        <p:xfrm>
          <a:off x="228600" y="3611563"/>
          <a:ext cx="8709025" cy="1052512"/>
        </p:xfrm>
        <a:graphic>
          <a:graphicData uri="http://schemas.openxmlformats.org/presentationml/2006/ole">
            <p:oleObj spid="_x0000_s35908" name="文档" r:id="rId17" imgW="8714531" imgH="105242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1892" y="4284702"/>
            <a:ext cx="582403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为何实数，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三点共线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8020805"/>
              </p:ext>
            </p:extLst>
          </p:nvPr>
        </p:nvGraphicFramePr>
        <p:xfrm>
          <a:off x="255463" y="900326"/>
          <a:ext cx="8709025" cy="1052512"/>
        </p:xfrm>
        <a:graphic>
          <a:graphicData uri="http://schemas.openxmlformats.org/presentationml/2006/ole">
            <p:oleObj spid="_x0000_s36946" name="文档" r:id="rId15" imgW="8714531" imgH="1055658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164301"/>
              </p:ext>
            </p:extLst>
          </p:nvPr>
        </p:nvGraphicFramePr>
        <p:xfrm>
          <a:off x="240163" y="1764422"/>
          <a:ext cx="8709025" cy="1052512"/>
        </p:xfrm>
        <a:graphic>
          <a:graphicData uri="http://schemas.openxmlformats.org/presentationml/2006/ole">
            <p:oleObj spid="_x0000_s36947" name="文档" r:id="rId16" imgW="8714531" imgH="105242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2091490"/>
              </p:ext>
            </p:extLst>
          </p:nvPr>
        </p:nvGraphicFramePr>
        <p:xfrm>
          <a:off x="224863" y="2556510"/>
          <a:ext cx="8709025" cy="1052512"/>
        </p:xfrm>
        <a:graphic>
          <a:graphicData uri="http://schemas.openxmlformats.org/presentationml/2006/ole">
            <p:oleObj spid="_x0000_s36948" name="文档" r:id="rId17" imgW="8714531" imgH="105242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15064" y="3352483"/>
            <a:ext cx="442460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fr-FR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fr-FR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fr-FR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fr-FR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fr-FR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fr-FR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fr-FR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fr-FR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fr-FR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fr-FR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5702703"/>
              </p:ext>
            </p:extLst>
          </p:nvPr>
        </p:nvGraphicFramePr>
        <p:xfrm>
          <a:off x="194692" y="4113078"/>
          <a:ext cx="8709025" cy="1052512"/>
        </p:xfrm>
        <a:graphic>
          <a:graphicData uri="http://schemas.openxmlformats.org/presentationml/2006/ole">
            <p:oleObj spid="_x0000_s36949" name="文档" r:id="rId18" imgW="8714531" imgH="10509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4329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4999095"/>
              </p:ext>
            </p:extLst>
          </p:nvPr>
        </p:nvGraphicFramePr>
        <p:xfrm>
          <a:off x="251520" y="771550"/>
          <a:ext cx="8710612" cy="1052513"/>
        </p:xfrm>
        <a:graphic>
          <a:graphicData uri="http://schemas.openxmlformats.org/presentationml/2006/ole">
            <p:oleObj spid="_x0000_s37946" name="文档" r:id="rId15" imgW="8714531" imgH="105386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49032" y="1427242"/>
            <a:ext cx="516519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9516569"/>
              </p:ext>
            </p:extLst>
          </p:nvPr>
        </p:nvGraphicFramePr>
        <p:xfrm>
          <a:off x="288925" y="2139702"/>
          <a:ext cx="8710613" cy="1112837"/>
        </p:xfrm>
        <a:graphic>
          <a:graphicData uri="http://schemas.openxmlformats.org/presentationml/2006/ole">
            <p:oleObj spid="_x0000_s37947" name="文档" r:id="rId16" imgW="8714531" imgH="1112089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15124" y="2954650"/>
            <a:ext cx="236635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ABM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4747502"/>
              </p:ext>
            </p:extLst>
          </p:nvPr>
        </p:nvGraphicFramePr>
        <p:xfrm>
          <a:off x="194752" y="3651870"/>
          <a:ext cx="8710613" cy="1112837"/>
        </p:xfrm>
        <a:graphic>
          <a:graphicData uri="http://schemas.openxmlformats.org/presentationml/2006/ole">
            <p:oleObj spid="_x0000_s37948" name="文档" r:id="rId17" imgW="8714531" imgH="1111010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17229" y="4371950"/>
            <a:ext cx="493596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±2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±2.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9" name="图片 28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5936" y="4443958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122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平面向量的线性运算及应用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279375" y="802030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所在平面内一点，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0141857"/>
              </p:ext>
            </p:extLst>
          </p:nvPr>
        </p:nvGraphicFramePr>
        <p:xfrm>
          <a:off x="369248" y="1417776"/>
          <a:ext cx="4656138" cy="944562"/>
        </p:xfrm>
        <a:graphic>
          <a:graphicData uri="http://schemas.openxmlformats.org/presentationml/2006/ole">
            <p:oleObj spid="_x0000_s1327" name="文档" r:id="rId3" imgW="4655800" imgH="94614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3284743"/>
              </p:ext>
            </p:extLst>
          </p:nvPr>
        </p:nvGraphicFramePr>
        <p:xfrm>
          <a:off x="381635" y="2052444"/>
          <a:ext cx="7321550" cy="1279525"/>
        </p:xfrm>
        <a:graphic>
          <a:graphicData uri="http://schemas.openxmlformats.org/presentationml/2006/ole">
            <p:oleObj spid="_x0000_s1328" name="文档" r:id="rId4" imgW="7321716" imgH="128165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6931628"/>
              </p:ext>
            </p:extLst>
          </p:nvPr>
        </p:nvGraphicFramePr>
        <p:xfrm>
          <a:off x="369654" y="2824028"/>
          <a:ext cx="7321550" cy="1279525"/>
        </p:xfrm>
        <a:graphic>
          <a:graphicData uri="http://schemas.openxmlformats.org/presentationml/2006/ole">
            <p:oleObj spid="_x0000_s1329" name="文档" r:id="rId5" imgW="7321716" imgH="1282736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2470770"/>
              </p:ext>
            </p:extLst>
          </p:nvPr>
        </p:nvGraphicFramePr>
        <p:xfrm>
          <a:off x="369654" y="3579395"/>
          <a:ext cx="7321550" cy="1279525"/>
        </p:xfrm>
        <a:graphic>
          <a:graphicData uri="http://schemas.openxmlformats.org/presentationml/2006/ole">
            <p:oleObj spid="_x0000_s1330" name="文档" r:id="rId6" imgW="7321716" imgH="128417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0686297"/>
              </p:ext>
            </p:extLst>
          </p:nvPr>
        </p:nvGraphicFramePr>
        <p:xfrm>
          <a:off x="365760" y="4338444"/>
          <a:ext cx="7323138" cy="1081087"/>
        </p:xfrm>
        <a:graphic>
          <a:graphicData uri="http://schemas.openxmlformats.org/presentationml/2006/ole">
            <p:oleObj spid="_x0000_s1331" name="文档" r:id="rId7" imgW="7321716" imgH="1083063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600240" y="1419622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1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792" y="-35778"/>
            <a:ext cx="8597865" cy="21031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交于点</a:t>
            </a:r>
            <a:r>
              <a:rPr lang="en-US" altLang="zh-CN" sz="2600" i="1" kern="100" dirty="0">
                <a:latin typeface="Times New Roman"/>
                <a:ea typeface="华文细黑"/>
              </a:rPr>
              <a:t>O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三点共线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6145630"/>
              </p:ext>
            </p:extLst>
          </p:nvPr>
        </p:nvGraphicFramePr>
        <p:xfrm>
          <a:off x="2809745" y="730022"/>
          <a:ext cx="6430963" cy="998537"/>
        </p:xfrm>
        <a:graphic>
          <a:graphicData uri="http://schemas.openxmlformats.org/presentationml/2006/ole">
            <p:oleObj spid="_x0000_s2322" name="文档" r:id="rId3" imgW="6430298" imgH="999085" progId="Word.Document.12">
              <p:embed/>
            </p:oleObj>
          </a:graphicData>
        </a:graphic>
      </p:graphicFrame>
      <p:pic>
        <p:nvPicPr>
          <p:cNvPr id="4" name="图片 3" descr="A4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39702"/>
            <a:ext cx="2798451" cy="12577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704385"/>
              </p:ext>
            </p:extLst>
          </p:nvPr>
        </p:nvGraphicFramePr>
        <p:xfrm>
          <a:off x="214030" y="2069331"/>
          <a:ext cx="6430962" cy="1006475"/>
        </p:xfrm>
        <a:graphic>
          <a:graphicData uri="http://schemas.openxmlformats.org/presentationml/2006/ole">
            <p:oleObj spid="_x0000_s2323" name="文档" r:id="rId5" imgW="6430298" imgH="100917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9186929"/>
              </p:ext>
            </p:extLst>
          </p:nvPr>
        </p:nvGraphicFramePr>
        <p:xfrm>
          <a:off x="157262" y="2787774"/>
          <a:ext cx="6430962" cy="1006475"/>
        </p:xfrm>
        <a:graphic>
          <a:graphicData uri="http://schemas.openxmlformats.org/presentationml/2006/ole">
            <p:oleObj spid="_x0000_s2324" name="文档" r:id="rId6" imgW="6430298" imgH="1009177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332457"/>
              </p:ext>
            </p:extLst>
          </p:nvPr>
        </p:nvGraphicFramePr>
        <p:xfrm>
          <a:off x="198790" y="3587482"/>
          <a:ext cx="6430962" cy="1006475"/>
        </p:xfrm>
        <a:graphic>
          <a:graphicData uri="http://schemas.openxmlformats.org/presentationml/2006/ole">
            <p:oleObj spid="_x0000_s2325" name="文档" r:id="rId7" imgW="6430298" imgH="1010979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5028798"/>
              </p:ext>
            </p:extLst>
          </p:nvPr>
        </p:nvGraphicFramePr>
        <p:xfrm>
          <a:off x="155674" y="4266034"/>
          <a:ext cx="6432550" cy="1004888"/>
        </p:xfrm>
        <a:graphic>
          <a:graphicData uri="http://schemas.openxmlformats.org/presentationml/2006/ole">
            <p:oleObj spid="_x0000_s2326" name="文档" r:id="rId8" imgW="6430298" imgH="10138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6145389"/>
              </p:ext>
            </p:extLst>
          </p:nvPr>
        </p:nvGraphicFramePr>
        <p:xfrm>
          <a:off x="443706" y="843558"/>
          <a:ext cx="6432550" cy="1006475"/>
        </p:xfrm>
        <a:graphic>
          <a:graphicData uri="http://schemas.openxmlformats.org/presentationml/2006/ole">
            <p:oleObj spid="_x0000_s3283" name="文档" r:id="rId3" imgW="6430298" imgH="101242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7104939"/>
              </p:ext>
            </p:extLst>
          </p:nvPr>
        </p:nvGraphicFramePr>
        <p:xfrm>
          <a:off x="440209" y="1633438"/>
          <a:ext cx="6432550" cy="1006475"/>
        </p:xfrm>
        <a:graphic>
          <a:graphicData uri="http://schemas.openxmlformats.org/presentationml/2006/ole">
            <p:oleObj spid="_x0000_s3284" name="文档" r:id="rId4" imgW="6430298" imgH="101710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5607961"/>
              </p:ext>
            </p:extLst>
          </p:nvPr>
        </p:nvGraphicFramePr>
        <p:xfrm>
          <a:off x="437356" y="2421533"/>
          <a:ext cx="6430963" cy="1012825"/>
        </p:xfrm>
        <a:graphic>
          <a:graphicData uri="http://schemas.openxmlformats.org/presentationml/2006/ole">
            <p:oleObj spid="_x0000_s3285" name="文档" r:id="rId5" imgW="6430298" imgH="101566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3372939"/>
              </p:ext>
            </p:extLst>
          </p:nvPr>
        </p:nvGraphicFramePr>
        <p:xfrm>
          <a:off x="434975" y="3355975"/>
          <a:ext cx="6430963" cy="1014413"/>
        </p:xfrm>
        <a:graphic>
          <a:graphicData uri="http://schemas.openxmlformats.org/presentationml/2006/ole">
            <p:oleObj spid="_x0000_s3286" name="文档" r:id="rId6" imgW="6430298" imgH="10189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7544" y="538684"/>
            <a:ext cx="318548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不共线，所以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7242138"/>
              </p:ext>
            </p:extLst>
          </p:nvPr>
        </p:nvGraphicFramePr>
        <p:xfrm>
          <a:off x="581689" y="1258764"/>
          <a:ext cx="6430963" cy="1995488"/>
        </p:xfrm>
        <a:graphic>
          <a:graphicData uri="http://schemas.openxmlformats.org/presentationml/2006/ole">
            <p:oleObj spid="_x0000_s4257" name="文档" r:id="rId3" imgW="6430298" imgH="199889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7174084"/>
              </p:ext>
            </p:extLst>
          </p:nvPr>
        </p:nvGraphicFramePr>
        <p:xfrm>
          <a:off x="556578" y="2986956"/>
          <a:ext cx="6430962" cy="1096962"/>
        </p:xfrm>
        <a:graphic>
          <a:graphicData uri="http://schemas.openxmlformats.org/presentationml/2006/ole">
            <p:oleObj spid="_x0000_s4258" name="文档" r:id="rId4" imgW="6430298" imgH="1098561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3461459"/>
              </p:ext>
            </p:extLst>
          </p:nvPr>
        </p:nvGraphicFramePr>
        <p:xfrm>
          <a:off x="532542" y="3779044"/>
          <a:ext cx="6430962" cy="1096962"/>
        </p:xfrm>
        <a:graphic>
          <a:graphicData uri="http://schemas.openxmlformats.org/presentationml/2006/ole">
            <p:oleObj spid="_x0000_s4259" name="文档" r:id="rId5" imgW="6430298" imgH="11000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81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734" y="339502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平面向量的线性运算应注意三点：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三角形法则和平行四边形法则的运用条件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证明三点共线问题，可用向量共线来解决，但应注意向量共线与三点共线的区别与联系，当两向量共线且有公共点时，才能得出三点共线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三点共线，则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μ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8859411"/>
              </p:ext>
            </p:extLst>
          </p:nvPr>
        </p:nvGraphicFramePr>
        <p:xfrm>
          <a:off x="379742" y="3219822"/>
          <a:ext cx="6088063" cy="906462"/>
        </p:xfrm>
        <a:graphic>
          <a:graphicData uri="http://schemas.openxmlformats.org/presentationml/2006/ole">
            <p:oleObj spid="_x0000_s5174" name="文档" r:id="rId3" imgW="6087694" imgH="9075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1224</Words>
  <Application>Microsoft Office PowerPoint</Application>
  <PresentationFormat>全屏显示(16:9)</PresentationFormat>
  <Paragraphs>379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666</cp:revision>
  <dcterms:modified xsi:type="dcterms:W3CDTF">2016-03-03T01:01:32Z</dcterms:modified>
</cp:coreProperties>
</file>