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DD8F-F36B-49B1-868B-312271765158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EC33-988E-469F-A61F-E3F1D5296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DD8F-F36B-49B1-868B-312271765158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EC33-988E-469F-A61F-E3F1D5296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6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DD8F-F36B-49B1-868B-312271765158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EC33-988E-469F-A61F-E3F1D5296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2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DD8F-F36B-49B1-868B-312271765158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EC33-988E-469F-A61F-E3F1D5296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1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DD8F-F36B-49B1-868B-312271765158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EC33-988E-469F-A61F-E3F1D5296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6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DD8F-F36B-49B1-868B-312271765158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EC33-988E-469F-A61F-E3F1D5296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9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DD8F-F36B-49B1-868B-312271765158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EC33-988E-469F-A61F-E3F1D5296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7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DD8F-F36B-49B1-868B-312271765158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EC33-988E-469F-A61F-E3F1D5296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DD8F-F36B-49B1-868B-312271765158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EC33-988E-469F-A61F-E3F1D5296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9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DD8F-F36B-49B1-868B-312271765158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EC33-988E-469F-A61F-E3F1D5296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DD8F-F36B-49B1-868B-312271765158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EC33-988E-469F-A61F-E3F1D5296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1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DD8F-F36B-49B1-868B-312271765158}" type="datetimeFigureOut">
              <a:rPr lang="zh-CN" altLang="en-US" smtClean="0"/>
              <a:t>2017-02-17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FEC33-988E-469F-A61F-E3F1D5296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2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高二下作文训练一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98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阅读下列材料，写一篇文章。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哲学家在草地上给弟子上最后一课，问：“如何除掉这些杂草？”</a:t>
            </a:r>
            <a:endParaRPr lang="en-US" altLang="zh-CN" dirty="0" smtClean="0"/>
          </a:p>
          <a:p>
            <a:r>
              <a:rPr lang="zh-CN" altLang="en-US" dirty="0" smtClean="0"/>
              <a:t>弟子甲说：“用铲子铲。”</a:t>
            </a:r>
            <a:endParaRPr lang="en-US" altLang="zh-CN" dirty="0" smtClean="0"/>
          </a:p>
          <a:p>
            <a:r>
              <a:rPr lang="zh-CN" altLang="en-US" dirty="0" smtClean="0"/>
              <a:t>弟子乙说：“用火烧。”</a:t>
            </a:r>
            <a:endParaRPr lang="en-US" altLang="zh-CN" dirty="0" smtClean="0"/>
          </a:p>
          <a:p>
            <a:r>
              <a:rPr lang="zh-CN" altLang="en-US" dirty="0" smtClean="0"/>
              <a:t>弟子</a:t>
            </a:r>
            <a:r>
              <a:rPr lang="zh-CN" altLang="en-US" dirty="0" smtClean="0"/>
              <a:t>丙说：“撒上石灰。”</a:t>
            </a:r>
            <a:endParaRPr lang="en-US" altLang="zh-CN" dirty="0" smtClean="0"/>
          </a:p>
          <a:p>
            <a:r>
              <a:rPr lang="zh-CN" altLang="en-US" dirty="0" smtClean="0"/>
              <a:t>弟子</a:t>
            </a:r>
            <a:r>
              <a:rPr lang="zh-CN" altLang="en-US" dirty="0" smtClean="0"/>
              <a:t>丁说：“连根拔去。”</a:t>
            </a:r>
            <a:endParaRPr lang="en-US" altLang="zh-CN" dirty="0" smtClean="0"/>
          </a:p>
          <a:p>
            <a:r>
              <a:rPr lang="zh-CN" altLang="en-US" dirty="0" smtClean="0"/>
              <a:t>哲学家说：“都试一下。如果没有除掉，一年后再来此相会。”</a:t>
            </a:r>
            <a:endParaRPr lang="en-US" altLang="zh-CN" dirty="0" smtClean="0"/>
          </a:p>
          <a:p>
            <a:r>
              <a:rPr lang="zh-CN" altLang="en-US" dirty="0" smtClean="0"/>
              <a:t>一年后，弟子们都来了，哲学家未来。但他的弟子看到满地茂盛的庄稼而无一根杂草。</a:t>
            </a:r>
            <a:endParaRPr lang="en-US" altLang="zh-CN" dirty="0" smtClean="0"/>
          </a:p>
          <a:p>
            <a:r>
              <a:rPr lang="zh-CN" altLang="en-US" dirty="0" smtClean="0"/>
              <a:t>文体除诗歌外不限。不少于</a:t>
            </a:r>
            <a:r>
              <a:rPr lang="en-US" altLang="zh-CN" dirty="0" smtClean="0"/>
              <a:t>800</a:t>
            </a:r>
            <a:r>
              <a:rPr lang="zh-CN" altLang="en-US" dirty="0" smtClean="0"/>
              <a:t>字。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77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120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高二下作文训练一</vt:lpstr>
      <vt:lpstr>阅读下列材料，写一篇文章。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高二下作文训练一</dc:title>
  <dc:creator>USER</dc:creator>
  <cp:lastModifiedBy>USER</cp:lastModifiedBy>
  <cp:revision>1</cp:revision>
  <dcterms:created xsi:type="dcterms:W3CDTF">2017-02-17T06:12:46Z</dcterms:created>
  <dcterms:modified xsi:type="dcterms:W3CDTF">2017-02-17T06:15:49Z</dcterms:modified>
</cp:coreProperties>
</file>