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EEE4"/>
    <a:srgbClr val="EDEDDF"/>
    <a:srgbClr val="CCECFF"/>
    <a:srgbClr val="CCFFFF"/>
    <a:srgbClr val="800000"/>
    <a:srgbClr val="996600"/>
    <a:srgbClr val="FFFF00"/>
    <a:srgbClr val="CC3300"/>
    <a:srgbClr val="3482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E16B8-FA55-4BC0-BDD3-082F112F915B}" type="datetimeFigureOut">
              <a:rPr lang="zh-CN" altLang="en-US" smtClean="0"/>
              <a:pPr/>
              <a:t>2012-9-07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7145-EBF8-4332-BFBD-B966E4F55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Absence makes the heart grow fonder.</a:t>
            </a:r>
          </a:p>
          <a:p>
            <a:r>
              <a:rPr lang="zh-CN" altLang="en-US" b="1" dirty="0" smtClean="0"/>
              <a:t>久别情深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Actions speak louder than words.</a:t>
            </a:r>
          </a:p>
          <a:p>
            <a:r>
              <a:rPr lang="zh-CN" altLang="en-US" b="1" dirty="0" smtClean="0"/>
              <a:t>事实胜于雄辩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After rain comes fair weather.</a:t>
            </a:r>
          </a:p>
          <a:p>
            <a:r>
              <a:rPr lang="zh-CN" altLang="en-US" b="1" dirty="0" smtClean="0"/>
              <a:t>雨过天晴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All good things must come to an end.</a:t>
            </a:r>
          </a:p>
          <a:p>
            <a:r>
              <a:rPr lang="zh-CN" altLang="en-US" b="1" dirty="0" smtClean="0"/>
              <a:t>天下没有不散的宴席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All that glitters is not gold.</a:t>
            </a:r>
          </a:p>
          <a:p>
            <a:r>
              <a:rPr lang="zh-CN" altLang="en-US" b="1" dirty="0" smtClean="0"/>
              <a:t>发亮的东西不一定都是金子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All things are difficult before they are easy.</a:t>
            </a:r>
          </a:p>
          <a:p>
            <a:r>
              <a:rPr lang="zh-CN" altLang="en-US" b="1" dirty="0" smtClean="0"/>
              <a:t>万事开头难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Many men, many minds.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merry heart makes a cheerful countenance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zh-CN" altLang="en-US" b="1" dirty="0" smtClean="0"/>
              <a:t>人逢喜事精神爽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Many words hurt more than swords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语多上任利于剑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minute’s success pays the failure of years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台上一分钟台下十年功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Money is the root of all evil.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Money talks. </a:t>
            </a:r>
            <a:r>
              <a:rPr lang="zh-CN" altLang="en-US" b="1" dirty="0" smtClean="0">
                <a:solidFill>
                  <a:srgbClr val="0000FF"/>
                </a:solidFill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</a:rPr>
              <a:t>Money </a:t>
            </a:r>
            <a:r>
              <a:rPr lang="en-US" altLang="zh-CN" b="1" dirty="0" smtClean="0">
                <a:solidFill>
                  <a:srgbClr val="0000FF"/>
                </a:solidFill>
              </a:rPr>
              <a:t>talks, bull shit walks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>
                <a:solidFill>
                  <a:srgbClr val="0000FF"/>
                </a:solidFill>
              </a:rPr>
              <a:t>）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Music is the speech of </a:t>
            </a:r>
            <a:r>
              <a:rPr lang="en-US" altLang="zh-CN" b="1" dirty="0" smtClean="0">
                <a:solidFill>
                  <a:srgbClr val="0000FF"/>
                </a:solidFill>
              </a:rPr>
              <a:t>angels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Necessity is the mother of invention.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Never do things by halves.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Never offer to teach fish to swim.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Never put off until tomorrow what you can do today.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No gain without pain.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No news is good news.</a:t>
            </a:r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Nothing is impossible to a willing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heart.</a:t>
            </a:r>
            <a:r>
              <a:rPr lang="zh-CN" altLang="en-US" sz="2800" b="1" dirty="0" smtClean="0"/>
              <a:t>有志者事竟成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Nothing ventured, nothing gained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2800" b="1" dirty="0" smtClean="0"/>
              <a:t>不入虎穴焉得虎子</a:t>
            </a:r>
            <a:endParaRPr lang="en-US" altLang="zh-CN" sz="2800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Oil and water don’t mix.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Once bitten, twice shy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一次被咬下次胆小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One cannot put back the clock.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One man, no man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孤枕难眠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 onlooker sees most of the game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旁观者清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Opportunity knocks but once.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Practice makes perfect.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Prepare for the worst and hope for the best.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Prevention is better than  cure.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Pride will have a fall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骄兵必败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Promise little, but do much.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 proof of the pudding is in the eating.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rising tide lifts all boats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水涨船高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Rome was not built in a day.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Seeing is believing.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 shortest answer is doing.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Silence is golden.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Slow but steady wins the race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稳扎稳打无往不胜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smile is the cheapest way to improve your looks.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Soft words win hard hearts.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/>
          </a:bodyPr>
          <a:lstStyle/>
          <a:p>
            <a:r>
              <a:rPr lang="en-US" altLang="zh-CN" sz="2700" b="1" dirty="0" smtClean="0">
                <a:solidFill>
                  <a:srgbClr val="0000FF"/>
                </a:solidFill>
              </a:rPr>
              <a:t>Speak of angels and you will hear their wings</a:t>
            </a:r>
            <a:r>
              <a:rPr lang="en-US" altLang="zh-CN" sz="27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2700" b="1" dirty="0" smtClean="0"/>
              <a:t>说曹操曹操到</a:t>
            </a:r>
            <a:endParaRPr lang="en-US" altLang="zh-CN" sz="2700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 spirit is willing, but the flesh is weak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力不从心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Still waters run deep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静水流</a:t>
            </a:r>
            <a:r>
              <a:rPr lang="zh-CN" altLang="en-US" b="1" dirty="0" smtClean="0"/>
              <a:t>深（沉默者深谋）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straw shows which way the wind blows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草动知风向（见微知著）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Strike while the iron is hot.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 tailor makes the man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人靠衣装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There is no smoke without fire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无风不起浪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There is no royal road to learning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做学问无捷径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Time and tide wait for no man.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Times change and we with them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与时俱进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Time is the best healer.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Time is money.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Time waits for no man.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Time will tell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日久自明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Today gold, tomorrow dust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今日是金明日是尘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Tomorrow is another day.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 tree is known by its fruit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观其行知其人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Too much bed makes a dull head.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Tow heads are better than one.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Two of a trade never agree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同行是冤家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United we stand, divided we fall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团结则存分裂则亡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Variety is the spice of life.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Waste not, want not.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Well begun is half done.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What is done cannot be undone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生米已成熟饭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When one door shuts, another opens.</a:t>
            </a:r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Where there’s a will, there’s a way.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While there is life there is hope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留得青山在不怕没柴烧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Words fly, writings remain.</a:t>
            </a:r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Work won’t kill, but worry will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2800" b="1" dirty="0" smtClean="0"/>
              <a:t>工作不伤人忧虑却伤身</a:t>
            </a:r>
            <a:endParaRPr lang="en-US" altLang="zh-CN" sz="2800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Years know more than books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阅历胜过书本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Youth is the season of hope.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Youth is life’s seedtime.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All work and no play makes Jack a dull boy.</a:t>
            </a:r>
          </a:p>
          <a:p>
            <a:r>
              <a:rPr lang="zh-CN" altLang="en-US" b="1" dirty="0" smtClean="0"/>
              <a:t>只工作不玩耍，聪明孩子也变傻。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Always prepare for a rainy day.</a:t>
            </a:r>
          </a:p>
          <a:p>
            <a:r>
              <a:rPr lang="zh-CN" altLang="en-US" b="1" dirty="0" smtClean="0"/>
              <a:t>未雨绸缪。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Art is long, life is short.</a:t>
            </a:r>
          </a:p>
          <a:p>
            <a:r>
              <a:rPr lang="zh-CN" altLang="en-US" b="1" dirty="0" smtClean="0"/>
              <a:t>人生有限，艺海无涯。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As you sow, so shall you reap.</a:t>
            </a:r>
          </a:p>
          <a:p>
            <a:r>
              <a:rPr lang="zh-CN" altLang="en-US" b="1" dirty="0" smtClean="0"/>
              <a:t>种瓜得瓜，种豆得豆。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bad workman always blames his tool.</a:t>
            </a:r>
          </a:p>
          <a:p>
            <a:r>
              <a:rPr lang="zh-CN" altLang="en-US" b="1" dirty="0" smtClean="0"/>
              <a:t>拙匠常怪工具差。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Beauty is but skin-deep.</a:t>
            </a:r>
          </a:p>
          <a:p>
            <a:r>
              <a:rPr lang="zh-CN" altLang="en-US" b="1" dirty="0" smtClean="0"/>
              <a:t>外表美是肤浅的。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Better late than never.</a:t>
            </a:r>
          </a:p>
          <a:p>
            <a:r>
              <a:rPr lang="zh-CN" altLang="en-US" b="1" dirty="0" smtClean="0"/>
              <a:t>迟总比不做好。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bird in the hand is worth two in the bush.</a:t>
            </a:r>
          </a:p>
          <a:p>
            <a:r>
              <a:rPr lang="zh-CN" altLang="en-US" b="1" dirty="0" smtClean="0"/>
              <a:t>双鸟在林不如一鸟在手。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Birds of a feather flock together.</a:t>
            </a:r>
          </a:p>
          <a:p>
            <a:r>
              <a:rPr lang="zh-CN" altLang="en-US" b="1" dirty="0" smtClean="0"/>
              <a:t>鸟一群分，物以类聚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Bitter pills may have wholesome effects.</a:t>
            </a:r>
          </a:p>
          <a:p>
            <a:r>
              <a:rPr lang="zh-CN" altLang="en-US" b="1" dirty="0" smtClean="0"/>
              <a:t>良药苦口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Blood is thicker than water.</a:t>
            </a:r>
          </a:p>
          <a:p>
            <a:r>
              <a:rPr lang="zh-CN" altLang="en-US" b="1" dirty="0" smtClean="0"/>
              <a:t>血浓于水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Books and friends should be few but good.</a:t>
            </a:r>
          </a:p>
          <a:p>
            <a:r>
              <a:rPr lang="zh-CN" altLang="en-US" b="1" dirty="0" smtClean="0"/>
              <a:t>书籍和朋友都要少而精。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burnt child fears the fire.</a:t>
            </a:r>
          </a:p>
          <a:p>
            <a:r>
              <a:rPr lang="zh-CN" altLang="en-US" b="1" dirty="0" smtClean="0"/>
              <a:t>一朝被灼伤，见火就害怕。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Business before pleasure.</a:t>
            </a:r>
          </a:p>
          <a:p>
            <a:r>
              <a:rPr lang="zh-CN" altLang="en-US" b="1" dirty="0" smtClean="0"/>
              <a:t>先工作，后娱乐。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Call a spade a spade. </a:t>
            </a:r>
          </a:p>
          <a:p>
            <a:r>
              <a:rPr lang="zh-CN" altLang="en-US" b="1" dirty="0" smtClean="0"/>
              <a:t>实话实说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To choose time is to save time.</a:t>
            </a:r>
          </a:p>
          <a:p>
            <a:r>
              <a:rPr lang="zh-CN" altLang="en-US" b="1" dirty="0" smtClean="0"/>
              <a:t>合理安排时间就是节约时间。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The darkest place is under the candlestick. 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zh-CN" altLang="en-US" b="1" dirty="0" smtClean="0"/>
              <a:t>台灯照人不照己（当局者迷）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Don’t bite off more than you can chew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zh-CN" altLang="en-US" b="1" dirty="0" smtClean="0"/>
              <a:t>贪多嚼不烂（别自不量力）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Don’t count your chickens before they are hatched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zh-CN" altLang="en-US" b="1" dirty="0" smtClean="0"/>
              <a:t>蛋未孵出莫数小鸠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Don’t kill the goose that laid the golden eggs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zh-CN" altLang="en-US" b="1" dirty="0" smtClean="0"/>
              <a:t>切莫杀鸡取卵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Don’t put all your eggs in one basket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Don’t try to run before you can walk.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Don’t wait for rainy day to fix the roof.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Drops </a:t>
            </a:r>
            <a:r>
              <a:rPr lang="en-US" altLang="zh-CN" b="1" dirty="0" smtClean="0">
                <a:solidFill>
                  <a:srgbClr val="0000FF"/>
                </a:solidFill>
              </a:rPr>
              <a:t>of water out wear the stone.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They early bird catches the worm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捷足先登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Easier said than done.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Easy come, easy go.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Eat to live and not live to eat.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Enough is as good as a feast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知足常乐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Every dog has his day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凡人皆又得意日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Everyone thinks in his way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仁者见仁智者见智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Example is better than precept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身教重于言教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Experience is the best teacher.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Facts are facts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事实不容否认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Failure is the mother of success.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friend is another self.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friend in need is a friend indeed.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Give me liberty, or give me death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不自由毋宁死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From the sublime to the ridiculous is but a step. 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God helps those who help themselves.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Good health is above wealth.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Good wine needs no bush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酒好客自来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 good seaman is known in bad weather.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The greatest scholars are not the wisest men.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Habit </a:t>
            </a:r>
            <a:r>
              <a:rPr lang="en-US" altLang="zh-CN" b="1" dirty="0" smtClean="0">
                <a:solidFill>
                  <a:srgbClr val="0000FF"/>
                </a:solidFill>
              </a:rPr>
              <a:t>is second nature.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Half a loaf is better than none.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Haste makes waste.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Hope is a waking dream.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He laughs best who laughs last.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He who does not work, neither should he eat.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He who makes no mistakes makes nothing.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His bark is worse than his bite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刀子嘴豆腐心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Homer sometimes nods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智者千虑必有一失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An hour in the morning is worth two in the evening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Idleness rust the mind.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If at first you don’t succeed, try, try, try again.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Ill news comes apace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坏事传千里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In unity there is strength.</a:t>
            </a:r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It never rains but it pours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2800" b="1" dirty="0" smtClean="0"/>
              <a:t>不雨则已，雨则倾盆（祸不单行）</a:t>
            </a:r>
            <a:endParaRPr lang="en-US" altLang="zh-CN" sz="2800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Joys shared with others are more enjoyed.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Judge not according to appearances.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Justice has long arms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天网恢恢疏而不漏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To know everything is to know nothing.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Knowledge is power.</a:t>
            </a:r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To know oneself is true knowledge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2800" b="1" dirty="0" smtClean="0"/>
              <a:t>人贵有自知之明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Lack of work brings a thousand diseases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2800" b="1" dirty="0" smtClean="0"/>
              <a:t>一闲生百病</a:t>
            </a:r>
            <a:endParaRPr lang="en-US" altLang="zh-CN" sz="2800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Laugh and grow fat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心宽体胖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Life and misery begin together.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Life is great if you don’t weaken.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Life is long if you know how to use it.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Like attracts like.</a:t>
            </a:r>
          </a:p>
          <a:p>
            <a:r>
              <a:rPr lang="en-US" altLang="zh-CN" sz="2800" b="1" dirty="0" smtClean="0">
                <a:solidFill>
                  <a:srgbClr val="0000FF"/>
                </a:solidFill>
              </a:rPr>
              <a:t>The lion is not so fierce as he is painted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2800" b="1" dirty="0" smtClean="0"/>
              <a:t>传闻往往言过其实</a:t>
            </a:r>
            <a:endParaRPr lang="en-US" altLang="zh-CN" sz="2800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little help is worth a deal of pity.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rgbClr val="DEEEE4"/>
          </a:solidFill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A little learning is a dangerous thing.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little pot is soon hot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壶小易热（量小易怒）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Live and learn.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Look before you leap.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Lost time is never found again.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Love is blind.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Love makes the world go round.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Make hay while the sun shines.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man cannot whistle and drink at the same time.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Man does not live by bread alone.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Man proposes, God disposes</a:t>
            </a:r>
            <a:r>
              <a:rPr lang="en-US" altLang="zh-CN" b="1" dirty="0" smtClean="0">
                <a:solidFill>
                  <a:srgbClr val="0000FF"/>
                </a:solidFill>
              </a:rPr>
              <a:t>.</a:t>
            </a:r>
            <a:r>
              <a:rPr lang="zh-CN" altLang="en-US" b="1" dirty="0" smtClean="0"/>
              <a:t>谋事在人成事在天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A man’s character is his fate.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1453</Words>
  <Application>Microsoft Office PowerPoint</Application>
  <PresentationFormat>全屏显示(4:3)</PresentationFormat>
  <Paragraphs>186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30</cp:revision>
  <dcterms:created xsi:type="dcterms:W3CDTF">2012-02-15T00:19:48Z</dcterms:created>
  <dcterms:modified xsi:type="dcterms:W3CDTF">2012-09-07T02:14:53Z</dcterms:modified>
</cp:coreProperties>
</file>