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48"/>
  </p:notesMasterIdLst>
  <p:handoutMasterIdLst>
    <p:handoutMasterId r:id="rId149"/>
  </p:handoutMasterIdLst>
  <p:sldIdLst>
    <p:sldId id="307" r:id="rId2"/>
    <p:sldId id="533" r:id="rId3"/>
    <p:sldId id="444" r:id="rId4"/>
    <p:sldId id="836" r:id="rId5"/>
    <p:sldId id="309" r:id="rId6"/>
    <p:sldId id="731" r:id="rId7"/>
    <p:sldId id="733" r:id="rId8"/>
    <p:sldId id="973" r:id="rId9"/>
    <p:sldId id="607" r:id="rId10"/>
    <p:sldId id="974" r:id="rId11"/>
    <p:sldId id="844" r:id="rId12"/>
    <p:sldId id="975" r:id="rId13"/>
    <p:sldId id="976" r:id="rId14"/>
    <p:sldId id="977" r:id="rId15"/>
    <p:sldId id="978" r:id="rId16"/>
    <p:sldId id="979" r:id="rId17"/>
    <p:sldId id="980" r:id="rId18"/>
    <p:sldId id="981" r:id="rId19"/>
    <p:sldId id="982" r:id="rId20"/>
    <p:sldId id="983" r:id="rId21"/>
    <p:sldId id="984" r:id="rId22"/>
    <p:sldId id="315" r:id="rId23"/>
    <p:sldId id="469" r:id="rId24"/>
    <p:sldId id="986" r:id="rId25"/>
    <p:sldId id="987" r:id="rId26"/>
    <p:sldId id="988" r:id="rId27"/>
    <p:sldId id="618" r:id="rId28"/>
    <p:sldId id="753" r:id="rId29"/>
    <p:sldId id="845" r:id="rId30"/>
    <p:sldId id="990" r:id="rId31"/>
    <p:sldId id="1050" r:id="rId32"/>
    <p:sldId id="1051" r:id="rId33"/>
    <p:sldId id="1044" r:id="rId34"/>
    <p:sldId id="841" r:id="rId35"/>
    <p:sldId id="991" r:id="rId36"/>
    <p:sldId id="849" r:id="rId37"/>
    <p:sldId id="992" r:id="rId38"/>
    <p:sldId id="993" r:id="rId39"/>
    <p:sldId id="472" r:id="rId40"/>
    <p:sldId id="994" r:id="rId41"/>
    <p:sldId id="995" r:id="rId42"/>
    <p:sldId id="477" r:id="rId43"/>
    <p:sldId id="853" r:id="rId44"/>
    <p:sldId id="848" r:id="rId45"/>
    <p:sldId id="996" r:id="rId46"/>
    <p:sldId id="998" r:id="rId47"/>
    <p:sldId id="997" r:id="rId48"/>
    <p:sldId id="999" r:id="rId49"/>
    <p:sldId id="855" r:id="rId50"/>
    <p:sldId id="857" r:id="rId51"/>
    <p:sldId id="856" r:id="rId52"/>
    <p:sldId id="1000" r:id="rId53"/>
    <p:sldId id="1047" r:id="rId54"/>
    <p:sldId id="1001" r:id="rId55"/>
    <p:sldId id="1002" r:id="rId56"/>
    <p:sldId id="1003" r:id="rId57"/>
    <p:sldId id="1052" r:id="rId58"/>
    <p:sldId id="1045" r:id="rId59"/>
    <p:sldId id="489" r:id="rId60"/>
    <p:sldId id="862" r:id="rId61"/>
    <p:sldId id="1004" r:id="rId62"/>
    <p:sldId id="791" r:id="rId63"/>
    <p:sldId id="870" r:id="rId64"/>
    <p:sldId id="874" r:id="rId65"/>
    <p:sldId id="1005" r:id="rId66"/>
    <p:sldId id="872" r:id="rId67"/>
    <p:sldId id="1006" r:id="rId68"/>
    <p:sldId id="873" r:id="rId69"/>
    <p:sldId id="1007" r:id="rId70"/>
    <p:sldId id="1008" r:id="rId71"/>
    <p:sldId id="879" r:id="rId72"/>
    <p:sldId id="880" r:id="rId73"/>
    <p:sldId id="1009" r:id="rId74"/>
    <p:sldId id="1048" r:id="rId75"/>
    <p:sldId id="1010" r:id="rId76"/>
    <p:sldId id="1053" r:id="rId77"/>
    <p:sldId id="1011" r:id="rId78"/>
    <p:sldId id="876" r:id="rId79"/>
    <p:sldId id="1046" r:id="rId80"/>
    <p:sldId id="886" r:id="rId81"/>
    <p:sldId id="887" r:id="rId82"/>
    <p:sldId id="1013" r:id="rId83"/>
    <p:sldId id="888" r:id="rId84"/>
    <p:sldId id="889" r:id="rId85"/>
    <p:sldId id="892" r:id="rId86"/>
    <p:sldId id="893" r:id="rId87"/>
    <p:sldId id="1014" r:id="rId88"/>
    <p:sldId id="1015" r:id="rId89"/>
    <p:sldId id="894" r:id="rId90"/>
    <p:sldId id="896" r:id="rId91"/>
    <p:sldId id="1017" r:id="rId92"/>
    <p:sldId id="1041" r:id="rId93"/>
    <p:sldId id="903" r:id="rId94"/>
    <p:sldId id="1042" r:id="rId95"/>
    <p:sldId id="657" r:id="rId96"/>
    <p:sldId id="1018" r:id="rId97"/>
    <p:sldId id="817" r:id="rId98"/>
    <p:sldId id="1019" r:id="rId99"/>
    <p:sldId id="819" r:id="rId100"/>
    <p:sldId id="1020" r:id="rId101"/>
    <p:sldId id="820" r:id="rId102"/>
    <p:sldId id="1021" r:id="rId103"/>
    <p:sldId id="823" r:id="rId104"/>
    <p:sldId id="1022" r:id="rId105"/>
    <p:sldId id="1023" r:id="rId106"/>
    <p:sldId id="825" r:id="rId107"/>
    <p:sldId id="1024" r:id="rId108"/>
    <p:sldId id="938" r:id="rId109"/>
    <p:sldId id="1025" r:id="rId110"/>
    <p:sldId id="1026" r:id="rId111"/>
    <p:sldId id="1027" r:id="rId112"/>
    <p:sldId id="939" r:id="rId113"/>
    <p:sldId id="1028" r:id="rId114"/>
    <p:sldId id="940" r:id="rId115"/>
    <p:sldId id="1029" r:id="rId116"/>
    <p:sldId id="1043" r:id="rId117"/>
    <p:sldId id="510" r:id="rId118"/>
    <p:sldId id="690" r:id="rId119"/>
    <p:sldId id="949" r:id="rId120"/>
    <p:sldId id="827" r:id="rId121"/>
    <p:sldId id="950" r:id="rId122"/>
    <p:sldId id="695" r:id="rId123"/>
    <p:sldId id="697" r:id="rId124"/>
    <p:sldId id="1030" r:id="rId125"/>
    <p:sldId id="700" r:id="rId126"/>
    <p:sldId id="1031" r:id="rId127"/>
    <p:sldId id="702" r:id="rId128"/>
    <p:sldId id="1032" r:id="rId129"/>
    <p:sldId id="704" r:id="rId130"/>
    <p:sldId id="706" r:id="rId131"/>
    <p:sldId id="1033" r:id="rId132"/>
    <p:sldId id="830" r:id="rId133"/>
    <p:sldId id="1034" r:id="rId134"/>
    <p:sldId id="710" r:id="rId135"/>
    <p:sldId id="711" r:id="rId136"/>
    <p:sldId id="712" r:id="rId137"/>
    <p:sldId id="1035" r:id="rId138"/>
    <p:sldId id="714" r:id="rId139"/>
    <p:sldId id="1036" r:id="rId140"/>
    <p:sldId id="1037" r:id="rId141"/>
    <p:sldId id="967" r:id="rId142"/>
    <p:sldId id="717" r:id="rId143"/>
    <p:sldId id="1038" r:id="rId144"/>
    <p:sldId id="1039" r:id="rId145"/>
    <p:sldId id="1040" r:id="rId146"/>
    <p:sldId id="1049" r:id="rId147"/>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5" autoAdjust="0"/>
    <p:restoredTop sz="92254" autoAdjust="0"/>
  </p:normalViewPr>
  <p:slideViewPr>
    <p:cSldViewPr>
      <p:cViewPr>
        <p:scale>
          <a:sx n="75" d="100"/>
          <a:sy n="75" d="100"/>
        </p:scale>
        <p:origin x="-1590" y="-942"/>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image" Target="../media/image9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 Id="rId4" Type="http://schemas.openxmlformats.org/officeDocument/2006/relationships/image" Target="../media/image107.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image" Target="../media/image10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0390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9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888453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7" r:id="rId6"/>
    <p:sldLayoutId id="2147483815" r:id="rId7"/>
    <p:sldLayoutId id="2147483816" r:id="rId8"/>
    <p:sldLayoutId id="2147483818" r:id="rId9"/>
    <p:sldLayoutId id="2147483819" r:id="rId10"/>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Microsoft_Word_97_-_2003___2.doc"/></Relationships>
</file>

<file path=ppt/slides/_rels/slide100.xml.rels><?xml version="1.0" encoding="UTF-8" standalone="yes"?>
<Relationships xmlns="http://schemas.openxmlformats.org/package/2006/relationships"><Relationship Id="rId8" Type="http://schemas.openxmlformats.org/officeDocument/2006/relationships/slide" Target="slide99.xml"/><Relationship Id="rId13" Type="http://schemas.openxmlformats.org/officeDocument/2006/relationships/slide" Target="slide112.xml"/><Relationship Id="rId3" Type="http://schemas.openxmlformats.org/officeDocument/2006/relationships/oleObject" Target="../embeddings/oleObject43.bin"/><Relationship Id="rId7" Type="http://schemas.openxmlformats.org/officeDocument/2006/relationships/slide" Target="slide97.xml"/><Relationship Id="rId12" Type="http://schemas.openxmlformats.org/officeDocument/2006/relationships/slide" Target="slide108.xml"/><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slide" Target="slide95.xml"/><Relationship Id="rId11" Type="http://schemas.openxmlformats.org/officeDocument/2006/relationships/slide" Target="slide106.xml"/><Relationship Id="rId5" Type="http://schemas.openxmlformats.org/officeDocument/2006/relationships/image" Target="../media/image63.emf"/><Relationship Id="rId10" Type="http://schemas.openxmlformats.org/officeDocument/2006/relationships/slide" Target="slide103.xml"/><Relationship Id="rId4" Type="http://schemas.openxmlformats.org/officeDocument/2006/relationships/oleObject" Target="../embeddings/Microsoft_Word_97_-_2003___43.doc"/><Relationship Id="rId9" Type="http://schemas.openxmlformats.org/officeDocument/2006/relationships/slide" Target="slide101.xml"/><Relationship Id="rId14" Type="http://schemas.openxmlformats.org/officeDocument/2006/relationships/slide" Target="slide114.xml"/></Relationships>
</file>

<file path=ppt/slides/_rels/slide101.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95.xml"/><Relationship Id="rId7" Type="http://schemas.openxmlformats.org/officeDocument/2006/relationships/slide" Target="slide103.xml"/><Relationship Id="rId12" Type="http://schemas.openxmlformats.org/officeDocument/2006/relationships/slide" Target="slide102.xml"/><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slide" Target="slide101.xml"/><Relationship Id="rId11" Type="http://schemas.openxmlformats.org/officeDocument/2006/relationships/slide" Target="slide114.xml"/><Relationship Id="rId5" Type="http://schemas.openxmlformats.org/officeDocument/2006/relationships/slide" Target="slide99.xml"/><Relationship Id="rId10" Type="http://schemas.openxmlformats.org/officeDocument/2006/relationships/slide" Target="slide112.xml"/><Relationship Id="rId4" Type="http://schemas.openxmlformats.org/officeDocument/2006/relationships/slide" Target="slide97.xml"/><Relationship Id="rId9" Type="http://schemas.openxmlformats.org/officeDocument/2006/relationships/slide" Target="slide108.xml"/></Relationships>
</file>

<file path=ppt/slides/_rels/slide102.xml.rels><?xml version="1.0" encoding="UTF-8" standalone="yes"?>
<Relationships xmlns="http://schemas.openxmlformats.org/package/2006/relationships"><Relationship Id="rId8" Type="http://schemas.openxmlformats.org/officeDocument/2006/relationships/slide" Target="slide108.xml"/><Relationship Id="rId3" Type="http://schemas.openxmlformats.org/officeDocument/2006/relationships/slide" Target="slide97.xml"/><Relationship Id="rId7" Type="http://schemas.openxmlformats.org/officeDocument/2006/relationships/slide" Target="slide106.xml"/><Relationship Id="rId2" Type="http://schemas.openxmlformats.org/officeDocument/2006/relationships/slide" Target="slide95.xml"/><Relationship Id="rId1" Type="http://schemas.openxmlformats.org/officeDocument/2006/relationships/slideLayout" Target="../slideLayouts/slideLayout1.xml"/><Relationship Id="rId6" Type="http://schemas.openxmlformats.org/officeDocument/2006/relationships/slide" Target="slide103.xml"/><Relationship Id="rId5" Type="http://schemas.openxmlformats.org/officeDocument/2006/relationships/slide" Target="slide101.xml"/><Relationship Id="rId10" Type="http://schemas.openxmlformats.org/officeDocument/2006/relationships/slide" Target="slide114.xml"/><Relationship Id="rId4" Type="http://schemas.openxmlformats.org/officeDocument/2006/relationships/slide" Target="slide99.xml"/><Relationship Id="rId9" Type="http://schemas.openxmlformats.org/officeDocument/2006/relationships/slide" Target="slide112.xml"/></Relationships>
</file>

<file path=ppt/slides/_rels/slide103.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slide" Target="slide101.xml"/><Relationship Id="rId11" Type="http://schemas.openxmlformats.org/officeDocument/2006/relationships/slide" Target="slide114.xml"/><Relationship Id="rId5" Type="http://schemas.openxmlformats.org/officeDocument/2006/relationships/slide" Target="slide99.xml"/><Relationship Id="rId10" Type="http://schemas.openxmlformats.org/officeDocument/2006/relationships/slide" Target="slide112.xml"/><Relationship Id="rId4" Type="http://schemas.openxmlformats.org/officeDocument/2006/relationships/slide" Target="slide97.xml"/><Relationship Id="rId9" Type="http://schemas.openxmlformats.org/officeDocument/2006/relationships/slide" Target="slide108.xml"/></Relationships>
</file>

<file path=ppt/slides/_rels/slide104.xml.rels><?xml version="1.0" encoding="UTF-8" standalone="yes"?>
<Relationships xmlns="http://schemas.openxmlformats.org/package/2006/relationships"><Relationship Id="rId8" Type="http://schemas.openxmlformats.org/officeDocument/2006/relationships/slide" Target="slide99.xml"/><Relationship Id="rId13" Type="http://schemas.openxmlformats.org/officeDocument/2006/relationships/slide" Target="slide112.xml"/><Relationship Id="rId3" Type="http://schemas.openxmlformats.org/officeDocument/2006/relationships/oleObject" Target="../embeddings/oleObject44.bin"/><Relationship Id="rId7" Type="http://schemas.openxmlformats.org/officeDocument/2006/relationships/slide" Target="slide97.xml"/><Relationship Id="rId12" Type="http://schemas.openxmlformats.org/officeDocument/2006/relationships/slide" Target="slide108.xml"/><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slide" Target="slide95.xml"/><Relationship Id="rId11" Type="http://schemas.openxmlformats.org/officeDocument/2006/relationships/slide" Target="slide106.xml"/><Relationship Id="rId5" Type="http://schemas.openxmlformats.org/officeDocument/2006/relationships/image" Target="../media/image66.emf"/><Relationship Id="rId10" Type="http://schemas.openxmlformats.org/officeDocument/2006/relationships/slide" Target="slide103.xml"/><Relationship Id="rId4" Type="http://schemas.openxmlformats.org/officeDocument/2006/relationships/oleObject" Target="../embeddings/Microsoft_Word_97_-_2003___44.doc"/><Relationship Id="rId9" Type="http://schemas.openxmlformats.org/officeDocument/2006/relationships/slide" Target="slide101.xml"/><Relationship Id="rId14" Type="http://schemas.openxmlformats.org/officeDocument/2006/relationships/slide" Target="slide114.xml"/></Relationships>
</file>

<file path=ppt/slides/_rels/slide105.xml.rels><?xml version="1.0" encoding="UTF-8" standalone="yes"?>
<Relationships xmlns="http://schemas.openxmlformats.org/package/2006/relationships"><Relationship Id="rId8" Type="http://schemas.openxmlformats.org/officeDocument/2006/relationships/slide" Target="slide108.xml"/><Relationship Id="rId3" Type="http://schemas.openxmlformats.org/officeDocument/2006/relationships/slide" Target="slide97.xml"/><Relationship Id="rId7" Type="http://schemas.openxmlformats.org/officeDocument/2006/relationships/slide" Target="slide106.xml"/><Relationship Id="rId2" Type="http://schemas.openxmlformats.org/officeDocument/2006/relationships/slide" Target="slide95.xml"/><Relationship Id="rId1" Type="http://schemas.openxmlformats.org/officeDocument/2006/relationships/slideLayout" Target="../slideLayouts/slideLayout1.xml"/><Relationship Id="rId6" Type="http://schemas.openxmlformats.org/officeDocument/2006/relationships/slide" Target="slide103.xml"/><Relationship Id="rId5" Type="http://schemas.openxmlformats.org/officeDocument/2006/relationships/slide" Target="slide101.xml"/><Relationship Id="rId10" Type="http://schemas.openxmlformats.org/officeDocument/2006/relationships/slide" Target="slide114.xml"/><Relationship Id="rId4" Type="http://schemas.openxmlformats.org/officeDocument/2006/relationships/slide" Target="slide99.xml"/><Relationship Id="rId9" Type="http://schemas.openxmlformats.org/officeDocument/2006/relationships/slide" Target="slide112.xml"/></Relationships>
</file>

<file path=ppt/slides/_rels/slide106.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95.xml"/><Relationship Id="rId7" Type="http://schemas.openxmlformats.org/officeDocument/2006/relationships/slide" Target="slide103.xml"/><Relationship Id="rId12" Type="http://schemas.openxmlformats.org/officeDocument/2006/relationships/slide" Target="slide107.xml"/><Relationship Id="rId2"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slide" Target="slide101.xml"/><Relationship Id="rId11" Type="http://schemas.openxmlformats.org/officeDocument/2006/relationships/slide" Target="slide114.xml"/><Relationship Id="rId5" Type="http://schemas.openxmlformats.org/officeDocument/2006/relationships/slide" Target="slide99.xml"/><Relationship Id="rId10" Type="http://schemas.openxmlformats.org/officeDocument/2006/relationships/slide" Target="slide112.xml"/><Relationship Id="rId4" Type="http://schemas.openxmlformats.org/officeDocument/2006/relationships/slide" Target="slide97.xml"/><Relationship Id="rId9" Type="http://schemas.openxmlformats.org/officeDocument/2006/relationships/slide" Target="slide108.xml"/></Relationships>
</file>

<file path=ppt/slides/_rels/slide107.xml.rels><?xml version="1.0" encoding="UTF-8" standalone="yes"?>
<Relationships xmlns="http://schemas.openxmlformats.org/package/2006/relationships"><Relationship Id="rId8" Type="http://schemas.openxmlformats.org/officeDocument/2006/relationships/slide" Target="slide108.xml"/><Relationship Id="rId3" Type="http://schemas.openxmlformats.org/officeDocument/2006/relationships/slide" Target="slide97.xml"/><Relationship Id="rId7" Type="http://schemas.openxmlformats.org/officeDocument/2006/relationships/slide" Target="slide106.xml"/><Relationship Id="rId2" Type="http://schemas.openxmlformats.org/officeDocument/2006/relationships/slide" Target="slide95.xml"/><Relationship Id="rId1" Type="http://schemas.openxmlformats.org/officeDocument/2006/relationships/slideLayout" Target="../slideLayouts/slideLayout1.xml"/><Relationship Id="rId6" Type="http://schemas.openxmlformats.org/officeDocument/2006/relationships/slide" Target="slide103.xml"/><Relationship Id="rId5" Type="http://schemas.openxmlformats.org/officeDocument/2006/relationships/slide" Target="slide101.xml"/><Relationship Id="rId10" Type="http://schemas.openxmlformats.org/officeDocument/2006/relationships/slide" Target="slide114.xml"/><Relationship Id="rId4" Type="http://schemas.openxmlformats.org/officeDocument/2006/relationships/slide" Target="slide99.xml"/><Relationship Id="rId9" Type="http://schemas.openxmlformats.org/officeDocument/2006/relationships/slide" Target="slide112.xml"/></Relationships>
</file>

<file path=ppt/slides/_rels/slide108.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slide" Target="slide101.xml"/><Relationship Id="rId11" Type="http://schemas.openxmlformats.org/officeDocument/2006/relationships/slide" Target="slide114.xml"/><Relationship Id="rId5" Type="http://schemas.openxmlformats.org/officeDocument/2006/relationships/slide" Target="slide99.xml"/><Relationship Id="rId10" Type="http://schemas.openxmlformats.org/officeDocument/2006/relationships/slide" Target="slide112.xml"/><Relationship Id="rId4" Type="http://schemas.openxmlformats.org/officeDocument/2006/relationships/slide" Target="slide97.xml"/><Relationship Id="rId9" Type="http://schemas.openxmlformats.org/officeDocument/2006/relationships/slide" Target="slide108.xml"/></Relationships>
</file>

<file path=ppt/slides/_rels/slide109.xml.rels><?xml version="1.0" encoding="UTF-8" standalone="yes"?>
<Relationships xmlns="http://schemas.openxmlformats.org/package/2006/relationships"><Relationship Id="rId8" Type="http://schemas.openxmlformats.org/officeDocument/2006/relationships/slide" Target="slide108.xml"/><Relationship Id="rId3" Type="http://schemas.openxmlformats.org/officeDocument/2006/relationships/slide" Target="slide97.xml"/><Relationship Id="rId7" Type="http://schemas.openxmlformats.org/officeDocument/2006/relationships/slide" Target="slide106.xml"/><Relationship Id="rId2" Type="http://schemas.openxmlformats.org/officeDocument/2006/relationships/slide" Target="slide95.xml"/><Relationship Id="rId1" Type="http://schemas.openxmlformats.org/officeDocument/2006/relationships/slideLayout" Target="../slideLayouts/slideLayout1.xml"/><Relationship Id="rId6" Type="http://schemas.openxmlformats.org/officeDocument/2006/relationships/slide" Target="slide103.xml"/><Relationship Id="rId5" Type="http://schemas.openxmlformats.org/officeDocument/2006/relationships/slide" Target="slide101.xml"/><Relationship Id="rId10" Type="http://schemas.openxmlformats.org/officeDocument/2006/relationships/slide" Target="slide114.xml"/><Relationship Id="rId4" Type="http://schemas.openxmlformats.org/officeDocument/2006/relationships/slide" Target="slide99.xml"/><Relationship Id="rId9" Type="http://schemas.openxmlformats.org/officeDocument/2006/relationships/slide" Target="slide1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8" Type="http://schemas.openxmlformats.org/officeDocument/2006/relationships/slide" Target="slide108.xml"/><Relationship Id="rId3" Type="http://schemas.openxmlformats.org/officeDocument/2006/relationships/slide" Target="slide97.xml"/><Relationship Id="rId7" Type="http://schemas.openxmlformats.org/officeDocument/2006/relationships/slide" Target="slide106.xml"/><Relationship Id="rId2" Type="http://schemas.openxmlformats.org/officeDocument/2006/relationships/slide" Target="slide95.xml"/><Relationship Id="rId1" Type="http://schemas.openxmlformats.org/officeDocument/2006/relationships/slideLayout" Target="../slideLayouts/slideLayout1.xml"/><Relationship Id="rId6" Type="http://schemas.openxmlformats.org/officeDocument/2006/relationships/slide" Target="slide103.xml"/><Relationship Id="rId5" Type="http://schemas.openxmlformats.org/officeDocument/2006/relationships/slide" Target="slide101.xml"/><Relationship Id="rId10" Type="http://schemas.openxmlformats.org/officeDocument/2006/relationships/slide" Target="slide114.xml"/><Relationship Id="rId4" Type="http://schemas.openxmlformats.org/officeDocument/2006/relationships/slide" Target="slide99.xml"/><Relationship Id="rId9" Type="http://schemas.openxmlformats.org/officeDocument/2006/relationships/slide" Target="slide112.xml"/></Relationships>
</file>

<file path=ppt/slides/_rels/slide111.xml.rels><?xml version="1.0" encoding="UTF-8" standalone="yes"?>
<Relationships xmlns="http://schemas.openxmlformats.org/package/2006/relationships"><Relationship Id="rId8" Type="http://schemas.openxmlformats.org/officeDocument/2006/relationships/slide" Target="slide99.xml"/><Relationship Id="rId13" Type="http://schemas.openxmlformats.org/officeDocument/2006/relationships/slide" Target="slide112.xml"/><Relationship Id="rId3" Type="http://schemas.openxmlformats.org/officeDocument/2006/relationships/oleObject" Target="../embeddings/oleObject45.bin"/><Relationship Id="rId7" Type="http://schemas.openxmlformats.org/officeDocument/2006/relationships/slide" Target="slide97.xml"/><Relationship Id="rId12" Type="http://schemas.openxmlformats.org/officeDocument/2006/relationships/slide" Target="slide108.xml"/><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slide" Target="slide95.xml"/><Relationship Id="rId11" Type="http://schemas.openxmlformats.org/officeDocument/2006/relationships/slide" Target="slide106.xml"/><Relationship Id="rId5" Type="http://schemas.openxmlformats.org/officeDocument/2006/relationships/image" Target="../media/image69.emf"/><Relationship Id="rId10" Type="http://schemas.openxmlformats.org/officeDocument/2006/relationships/slide" Target="slide103.xml"/><Relationship Id="rId4" Type="http://schemas.openxmlformats.org/officeDocument/2006/relationships/oleObject" Target="../embeddings/Microsoft_Word_97_-_2003___45.doc"/><Relationship Id="rId9" Type="http://schemas.openxmlformats.org/officeDocument/2006/relationships/slide" Target="slide101.xml"/><Relationship Id="rId14" Type="http://schemas.openxmlformats.org/officeDocument/2006/relationships/slide" Target="slide114.xml"/></Relationships>
</file>

<file path=ppt/slides/_rels/slide112.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slide" Target="slide103.xml"/><Relationship Id="rId3" Type="http://schemas.openxmlformats.org/officeDocument/2006/relationships/oleObject" Target="../embeddings/oleObject46.bin"/><Relationship Id="rId7" Type="http://schemas.openxmlformats.org/officeDocument/2006/relationships/oleObject" Target="../embeddings/Microsoft_Word_97_-_2003___47.doc"/><Relationship Id="rId12" Type="http://schemas.openxmlformats.org/officeDocument/2006/relationships/slide" Target="slide101.xml"/><Relationship Id="rId17" Type="http://schemas.openxmlformats.org/officeDocument/2006/relationships/slide" Target="slide114.xml"/><Relationship Id="rId2" Type="http://schemas.openxmlformats.org/officeDocument/2006/relationships/slideLayout" Target="../slideLayouts/slideLayout1.xml"/><Relationship Id="rId16" Type="http://schemas.openxmlformats.org/officeDocument/2006/relationships/slide" Target="slide112.xml"/><Relationship Id="rId1" Type="http://schemas.openxmlformats.org/officeDocument/2006/relationships/vmlDrawing" Target="../drawings/vmlDrawing35.vml"/><Relationship Id="rId6" Type="http://schemas.openxmlformats.org/officeDocument/2006/relationships/oleObject" Target="../embeddings/oleObject47.bin"/><Relationship Id="rId11" Type="http://schemas.openxmlformats.org/officeDocument/2006/relationships/slide" Target="slide99.xml"/><Relationship Id="rId5" Type="http://schemas.openxmlformats.org/officeDocument/2006/relationships/image" Target="../media/image70.emf"/><Relationship Id="rId15" Type="http://schemas.openxmlformats.org/officeDocument/2006/relationships/slide" Target="slide108.xml"/><Relationship Id="rId10" Type="http://schemas.openxmlformats.org/officeDocument/2006/relationships/slide" Target="slide97.xml"/><Relationship Id="rId4" Type="http://schemas.openxmlformats.org/officeDocument/2006/relationships/oleObject" Target="../embeddings/Microsoft_Word_97_-_2003___46.doc"/><Relationship Id="rId9" Type="http://schemas.openxmlformats.org/officeDocument/2006/relationships/slide" Target="slide95.xml"/><Relationship Id="rId14" Type="http://schemas.openxmlformats.org/officeDocument/2006/relationships/slide" Target="slide106.xml"/></Relationships>
</file>

<file path=ppt/slides/_rels/slide113.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slide" Target="slide97.xml"/><Relationship Id="rId18" Type="http://schemas.openxmlformats.org/officeDocument/2006/relationships/slide" Target="slide108.xml"/><Relationship Id="rId3" Type="http://schemas.openxmlformats.org/officeDocument/2006/relationships/oleObject" Target="../embeddings/oleObject48.bin"/><Relationship Id="rId7" Type="http://schemas.openxmlformats.org/officeDocument/2006/relationships/oleObject" Target="../embeddings/Microsoft_Word_97_-_2003___49.doc"/><Relationship Id="rId12" Type="http://schemas.openxmlformats.org/officeDocument/2006/relationships/slide" Target="slide95.xml"/><Relationship Id="rId17" Type="http://schemas.openxmlformats.org/officeDocument/2006/relationships/slide" Target="slide106.xml"/><Relationship Id="rId2" Type="http://schemas.openxmlformats.org/officeDocument/2006/relationships/slideLayout" Target="../slideLayouts/slideLayout1.xml"/><Relationship Id="rId16" Type="http://schemas.openxmlformats.org/officeDocument/2006/relationships/slide" Target="slide103.xml"/><Relationship Id="rId20" Type="http://schemas.openxmlformats.org/officeDocument/2006/relationships/slide" Target="slide114.xml"/><Relationship Id="rId1" Type="http://schemas.openxmlformats.org/officeDocument/2006/relationships/vmlDrawing" Target="../drawings/vmlDrawing36.vml"/><Relationship Id="rId6" Type="http://schemas.openxmlformats.org/officeDocument/2006/relationships/oleObject" Target="../embeddings/oleObject49.bin"/><Relationship Id="rId11" Type="http://schemas.openxmlformats.org/officeDocument/2006/relationships/image" Target="../media/image74.emf"/><Relationship Id="rId5" Type="http://schemas.openxmlformats.org/officeDocument/2006/relationships/image" Target="../media/image72.emf"/><Relationship Id="rId15" Type="http://schemas.openxmlformats.org/officeDocument/2006/relationships/slide" Target="slide101.xml"/><Relationship Id="rId10" Type="http://schemas.openxmlformats.org/officeDocument/2006/relationships/oleObject" Target="../embeddings/Microsoft_Word_97_-_2003___50.doc"/><Relationship Id="rId19" Type="http://schemas.openxmlformats.org/officeDocument/2006/relationships/slide" Target="slide112.xml"/><Relationship Id="rId4" Type="http://schemas.openxmlformats.org/officeDocument/2006/relationships/oleObject" Target="../embeddings/Microsoft_Word_97_-_2003___48.doc"/><Relationship Id="rId9" Type="http://schemas.openxmlformats.org/officeDocument/2006/relationships/oleObject" Target="../embeddings/oleObject50.bin"/><Relationship Id="rId14" Type="http://schemas.openxmlformats.org/officeDocument/2006/relationships/slide" Target="slide99.xml"/></Relationships>
</file>

<file path=ppt/slides/_rels/slide114.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slide" Target="slide101.xml"/><Relationship Id="rId11" Type="http://schemas.openxmlformats.org/officeDocument/2006/relationships/slide" Target="slide114.xml"/><Relationship Id="rId5" Type="http://schemas.openxmlformats.org/officeDocument/2006/relationships/slide" Target="slide99.xml"/><Relationship Id="rId10" Type="http://schemas.openxmlformats.org/officeDocument/2006/relationships/slide" Target="slide112.xml"/><Relationship Id="rId4" Type="http://schemas.openxmlformats.org/officeDocument/2006/relationships/slide" Target="slide97.xml"/><Relationship Id="rId9" Type="http://schemas.openxmlformats.org/officeDocument/2006/relationships/slide" Target="slide108.xml"/></Relationships>
</file>

<file path=ppt/slides/_rels/slide115.xml.rels><?xml version="1.0" encoding="UTF-8" standalone="yes"?>
<Relationships xmlns="http://schemas.openxmlformats.org/package/2006/relationships"><Relationship Id="rId8" Type="http://schemas.openxmlformats.org/officeDocument/2006/relationships/slide" Target="slide99.xml"/><Relationship Id="rId13" Type="http://schemas.openxmlformats.org/officeDocument/2006/relationships/slide" Target="slide112.xml"/><Relationship Id="rId3" Type="http://schemas.openxmlformats.org/officeDocument/2006/relationships/oleObject" Target="../embeddings/oleObject51.bin"/><Relationship Id="rId7" Type="http://schemas.openxmlformats.org/officeDocument/2006/relationships/slide" Target="slide97.xml"/><Relationship Id="rId12" Type="http://schemas.openxmlformats.org/officeDocument/2006/relationships/slide" Target="slide108.xml"/><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slide" Target="slide95.xml"/><Relationship Id="rId11" Type="http://schemas.openxmlformats.org/officeDocument/2006/relationships/slide" Target="slide106.xml"/><Relationship Id="rId5" Type="http://schemas.openxmlformats.org/officeDocument/2006/relationships/image" Target="../media/image76.emf"/><Relationship Id="rId15" Type="http://schemas.openxmlformats.org/officeDocument/2006/relationships/slide" Target="slide2.xml"/><Relationship Id="rId10" Type="http://schemas.openxmlformats.org/officeDocument/2006/relationships/slide" Target="slide103.xml"/><Relationship Id="rId4" Type="http://schemas.openxmlformats.org/officeDocument/2006/relationships/oleObject" Target="../embeddings/Microsoft_Word_97_-_2003___51.doc"/><Relationship Id="rId9" Type="http://schemas.openxmlformats.org/officeDocument/2006/relationships/slide" Target="slide101.xml"/><Relationship Id="rId14" Type="http://schemas.openxmlformats.org/officeDocument/2006/relationships/slide" Target="slide1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2" Type="http://schemas.openxmlformats.org/officeDocument/2006/relationships/slide" Target="slide117.xml"/><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18.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18" Type="http://schemas.openxmlformats.org/officeDocument/2006/relationships/slide" Target="slide119.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17" Type="http://schemas.openxmlformats.org/officeDocument/2006/relationships/image" Target="../media/image78.png"/><Relationship Id="rId2" Type="http://schemas.openxmlformats.org/officeDocument/2006/relationships/slide" Target="slide117.xml"/><Relationship Id="rId16"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19.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2" Type="http://schemas.openxmlformats.org/officeDocument/2006/relationships/slide" Target="slide117.xml"/><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3.bin"/><Relationship Id="rId7" Type="http://schemas.openxmlformats.org/officeDocument/2006/relationships/oleObject" Target="../embeddings/Microsoft_Word_97_-_2003___4.doc"/><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emf"/><Relationship Id="rId4" Type="http://schemas.openxmlformats.org/officeDocument/2006/relationships/oleObject" Target="../embeddings/Microsoft_Word_97_-_2003___3.doc"/></Relationships>
</file>

<file path=ppt/slides/_rels/slide120.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17" Type="http://schemas.openxmlformats.org/officeDocument/2006/relationships/slide" Target="slide121.xml"/><Relationship Id="rId2" Type="http://schemas.openxmlformats.org/officeDocument/2006/relationships/slide" Target="slide117.xml"/><Relationship Id="rId16"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21.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2" Type="http://schemas.openxmlformats.org/officeDocument/2006/relationships/slide" Target="slide117.xml"/><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22.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17" Type="http://schemas.openxmlformats.org/officeDocument/2006/relationships/image" Target="../media/image81.png"/><Relationship Id="rId2" Type="http://schemas.openxmlformats.org/officeDocument/2006/relationships/slide" Target="slide117.xml"/><Relationship Id="rId16"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23.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18" Type="http://schemas.openxmlformats.org/officeDocument/2006/relationships/slide" Target="slide124.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17" Type="http://schemas.openxmlformats.org/officeDocument/2006/relationships/image" Target="../media/image83.png"/><Relationship Id="rId2" Type="http://schemas.openxmlformats.org/officeDocument/2006/relationships/slide" Target="slide117.xml"/><Relationship Id="rId16" Type="http://schemas.openxmlformats.org/officeDocument/2006/relationships/image" Target="../media/image82.png"/><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24.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Microsoft_Word_97_-_2003___52.doc"/><Relationship Id="rId3" Type="http://schemas.openxmlformats.org/officeDocument/2006/relationships/slide" Target="slide117.xml"/><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oleObject" Target="../embeddings/oleObject52.bin"/><Relationship Id="rId2" Type="http://schemas.openxmlformats.org/officeDocument/2006/relationships/slideLayout" Target="../slideLayouts/slideLayout1.xml"/><Relationship Id="rId16" Type="http://schemas.openxmlformats.org/officeDocument/2006/relationships/slide" Target="slide142.xml"/><Relationship Id="rId1" Type="http://schemas.openxmlformats.org/officeDocument/2006/relationships/vmlDrawing" Target="../drawings/vmlDrawing38.vml"/><Relationship Id="rId6" Type="http://schemas.openxmlformats.org/officeDocument/2006/relationships/slide" Target="slide122.xml"/><Relationship Id="rId11" Type="http://schemas.openxmlformats.org/officeDocument/2006/relationships/slide" Target="slide130.xml"/><Relationship Id="rId5" Type="http://schemas.openxmlformats.org/officeDocument/2006/relationships/slide" Target="slide120.xml"/><Relationship Id="rId15" Type="http://schemas.openxmlformats.org/officeDocument/2006/relationships/slide" Target="slide138.xml"/><Relationship Id="rId10" Type="http://schemas.openxmlformats.org/officeDocument/2006/relationships/slide" Target="slide129.xml"/><Relationship Id="rId19" Type="http://schemas.openxmlformats.org/officeDocument/2006/relationships/image" Target="../media/image84.emf"/><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s>
</file>

<file path=ppt/slides/_rels/slide125.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17" Type="http://schemas.openxmlformats.org/officeDocument/2006/relationships/slide" Target="slide126.xml"/><Relationship Id="rId2" Type="http://schemas.openxmlformats.org/officeDocument/2006/relationships/slide" Target="slide117.xml"/><Relationship Id="rId16"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26.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2" Type="http://schemas.openxmlformats.org/officeDocument/2006/relationships/slide" Target="slide117.xml"/><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27.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17" Type="http://schemas.openxmlformats.org/officeDocument/2006/relationships/slide" Target="slide128.xml"/><Relationship Id="rId2" Type="http://schemas.openxmlformats.org/officeDocument/2006/relationships/slide" Target="slide117.xml"/><Relationship Id="rId16"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28.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2" Type="http://schemas.openxmlformats.org/officeDocument/2006/relationships/slide" Target="slide117.xml"/><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29.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2" Type="http://schemas.openxmlformats.org/officeDocument/2006/relationships/slide" Target="slide117.xml"/><Relationship Id="rId16" Type="http://schemas.openxmlformats.org/officeDocument/2006/relationships/image" Target="../media/image87.png"/><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5.bin"/><Relationship Id="rId7" Type="http://schemas.openxmlformats.org/officeDocument/2006/relationships/oleObject" Target="../embeddings/Microsoft_Word_97_-_2003___6.doc"/><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1.emf"/><Relationship Id="rId4" Type="http://schemas.openxmlformats.org/officeDocument/2006/relationships/oleObject" Target="../embeddings/Microsoft_Word_97_-_2003___5.doc"/></Relationships>
</file>

<file path=ppt/slides/_rels/slide130.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17" Type="http://schemas.openxmlformats.org/officeDocument/2006/relationships/slide" Target="slide131.xml"/><Relationship Id="rId2" Type="http://schemas.openxmlformats.org/officeDocument/2006/relationships/slide" Target="slide117.xml"/><Relationship Id="rId16"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31.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Microsoft_Word_97_-_2003___53.doc"/><Relationship Id="rId3" Type="http://schemas.openxmlformats.org/officeDocument/2006/relationships/slide" Target="slide117.xml"/><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oleObject" Target="../embeddings/oleObject53.bin"/><Relationship Id="rId2" Type="http://schemas.openxmlformats.org/officeDocument/2006/relationships/slideLayout" Target="../slideLayouts/slideLayout1.xml"/><Relationship Id="rId16" Type="http://schemas.openxmlformats.org/officeDocument/2006/relationships/slide" Target="slide142.xml"/><Relationship Id="rId1" Type="http://schemas.openxmlformats.org/officeDocument/2006/relationships/vmlDrawing" Target="../drawings/vmlDrawing39.vml"/><Relationship Id="rId6" Type="http://schemas.openxmlformats.org/officeDocument/2006/relationships/slide" Target="slide122.xml"/><Relationship Id="rId11" Type="http://schemas.openxmlformats.org/officeDocument/2006/relationships/slide" Target="slide130.xml"/><Relationship Id="rId5" Type="http://schemas.openxmlformats.org/officeDocument/2006/relationships/slide" Target="slide120.xml"/><Relationship Id="rId15" Type="http://schemas.openxmlformats.org/officeDocument/2006/relationships/slide" Target="slide138.xml"/><Relationship Id="rId10" Type="http://schemas.openxmlformats.org/officeDocument/2006/relationships/slide" Target="slide129.xml"/><Relationship Id="rId19" Type="http://schemas.openxmlformats.org/officeDocument/2006/relationships/image" Target="../media/image89.emf"/><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s>
</file>

<file path=ppt/slides/_rels/slide132.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17" Type="http://schemas.openxmlformats.org/officeDocument/2006/relationships/slide" Target="slide133.xml"/><Relationship Id="rId2" Type="http://schemas.openxmlformats.org/officeDocument/2006/relationships/slide" Target="slide117.xml"/><Relationship Id="rId16"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33.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2" Type="http://schemas.openxmlformats.org/officeDocument/2006/relationships/slide" Target="slide117.xml"/><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34.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oleObject54.bin"/><Relationship Id="rId3" Type="http://schemas.openxmlformats.org/officeDocument/2006/relationships/slide" Target="slide117.xml"/><Relationship Id="rId21" Type="http://schemas.openxmlformats.org/officeDocument/2006/relationships/slide" Target="slide135.xml"/><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image" Target="../media/image92.png"/><Relationship Id="rId2" Type="http://schemas.openxmlformats.org/officeDocument/2006/relationships/slideLayout" Target="../slideLayouts/slideLayout1.xml"/><Relationship Id="rId16" Type="http://schemas.openxmlformats.org/officeDocument/2006/relationships/slide" Target="slide142.xml"/><Relationship Id="rId20" Type="http://schemas.openxmlformats.org/officeDocument/2006/relationships/image" Target="../media/image91.emf"/><Relationship Id="rId1" Type="http://schemas.openxmlformats.org/officeDocument/2006/relationships/vmlDrawing" Target="../drawings/vmlDrawing40.vml"/><Relationship Id="rId6" Type="http://schemas.openxmlformats.org/officeDocument/2006/relationships/slide" Target="slide122.xml"/><Relationship Id="rId11" Type="http://schemas.openxmlformats.org/officeDocument/2006/relationships/slide" Target="slide130.xml"/><Relationship Id="rId5" Type="http://schemas.openxmlformats.org/officeDocument/2006/relationships/slide" Target="slide120.xml"/><Relationship Id="rId15" Type="http://schemas.openxmlformats.org/officeDocument/2006/relationships/slide" Target="slide138.xml"/><Relationship Id="rId10" Type="http://schemas.openxmlformats.org/officeDocument/2006/relationships/slide" Target="slide129.xml"/><Relationship Id="rId19" Type="http://schemas.openxmlformats.org/officeDocument/2006/relationships/oleObject" Target="../embeddings/Microsoft_Word_97_-_2003___54.doc"/><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s>
</file>

<file path=ppt/slides/_rels/slide135.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2" Type="http://schemas.openxmlformats.org/officeDocument/2006/relationships/slide" Target="slide117.xml"/><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36.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Microsoft_Word_97_-_2003___55.doc"/><Relationship Id="rId3" Type="http://schemas.openxmlformats.org/officeDocument/2006/relationships/slide" Target="slide117.xml"/><Relationship Id="rId21" Type="http://schemas.openxmlformats.org/officeDocument/2006/relationships/slide" Target="slide137.xml"/><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oleObject" Target="../embeddings/oleObject55.bin"/><Relationship Id="rId2" Type="http://schemas.openxmlformats.org/officeDocument/2006/relationships/slideLayout" Target="../slideLayouts/slideLayout1.xml"/><Relationship Id="rId16" Type="http://schemas.openxmlformats.org/officeDocument/2006/relationships/slide" Target="slide142.xml"/><Relationship Id="rId20" Type="http://schemas.openxmlformats.org/officeDocument/2006/relationships/image" Target="../media/image94.png"/><Relationship Id="rId1" Type="http://schemas.openxmlformats.org/officeDocument/2006/relationships/vmlDrawing" Target="../drawings/vmlDrawing41.vml"/><Relationship Id="rId6" Type="http://schemas.openxmlformats.org/officeDocument/2006/relationships/slide" Target="slide122.xml"/><Relationship Id="rId11" Type="http://schemas.openxmlformats.org/officeDocument/2006/relationships/slide" Target="slide130.xml"/><Relationship Id="rId5" Type="http://schemas.openxmlformats.org/officeDocument/2006/relationships/slide" Target="slide120.xml"/><Relationship Id="rId15" Type="http://schemas.openxmlformats.org/officeDocument/2006/relationships/slide" Target="slide138.xml"/><Relationship Id="rId10" Type="http://schemas.openxmlformats.org/officeDocument/2006/relationships/slide" Target="slide129.xml"/><Relationship Id="rId19" Type="http://schemas.openxmlformats.org/officeDocument/2006/relationships/image" Target="../media/image93.emf"/><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s>
</file>

<file path=ppt/slides/_rels/slide137.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2" Type="http://schemas.openxmlformats.org/officeDocument/2006/relationships/slide" Target="slide117.xml"/><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38.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Microsoft_Word_97_-_2003___56.doc"/><Relationship Id="rId3" Type="http://schemas.openxmlformats.org/officeDocument/2006/relationships/slide" Target="slide117.xml"/><Relationship Id="rId21" Type="http://schemas.openxmlformats.org/officeDocument/2006/relationships/oleObject" Target="../embeddings/Microsoft_Word_97_-_2003___57.doc"/><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oleObject" Target="../embeddings/oleObject56.bin"/><Relationship Id="rId2" Type="http://schemas.openxmlformats.org/officeDocument/2006/relationships/slideLayout" Target="../slideLayouts/slideLayout1.xml"/><Relationship Id="rId16" Type="http://schemas.openxmlformats.org/officeDocument/2006/relationships/slide" Target="slide142.xml"/><Relationship Id="rId20" Type="http://schemas.openxmlformats.org/officeDocument/2006/relationships/oleObject" Target="../embeddings/oleObject57.bin"/><Relationship Id="rId1" Type="http://schemas.openxmlformats.org/officeDocument/2006/relationships/vmlDrawing" Target="../drawings/vmlDrawing42.vml"/><Relationship Id="rId6" Type="http://schemas.openxmlformats.org/officeDocument/2006/relationships/slide" Target="slide122.xml"/><Relationship Id="rId11" Type="http://schemas.openxmlformats.org/officeDocument/2006/relationships/slide" Target="slide130.xml"/><Relationship Id="rId5" Type="http://schemas.openxmlformats.org/officeDocument/2006/relationships/slide" Target="slide120.xml"/><Relationship Id="rId15" Type="http://schemas.openxmlformats.org/officeDocument/2006/relationships/slide" Target="slide138.xml"/><Relationship Id="rId10" Type="http://schemas.openxmlformats.org/officeDocument/2006/relationships/slide" Target="slide129.xml"/><Relationship Id="rId19" Type="http://schemas.openxmlformats.org/officeDocument/2006/relationships/image" Target="../media/image95.emf"/><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 Id="rId22" Type="http://schemas.openxmlformats.org/officeDocument/2006/relationships/image" Target="../media/image96.emf"/></Relationships>
</file>

<file path=ppt/slides/_rels/slide139.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oleObject58.bin"/><Relationship Id="rId3" Type="http://schemas.openxmlformats.org/officeDocument/2006/relationships/slide" Target="slide117.xml"/><Relationship Id="rId21" Type="http://schemas.openxmlformats.org/officeDocument/2006/relationships/image" Target="../media/image99.png"/><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image" Target="../media/image98.png"/><Relationship Id="rId2" Type="http://schemas.openxmlformats.org/officeDocument/2006/relationships/slideLayout" Target="../slideLayouts/slideLayout1.xml"/><Relationship Id="rId16" Type="http://schemas.openxmlformats.org/officeDocument/2006/relationships/slide" Target="slide142.xml"/><Relationship Id="rId20" Type="http://schemas.openxmlformats.org/officeDocument/2006/relationships/image" Target="../media/image97.emf"/><Relationship Id="rId1" Type="http://schemas.openxmlformats.org/officeDocument/2006/relationships/vmlDrawing" Target="../drawings/vmlDrawing43.vml"/><Relationship Id="rId6" Type="http://schemas.openxmlformats.org/officeDocument/2006/relationships/slide" Target="slide122.xml"/><Relationship Id="rId11" Type="http://schemas.openxmlformats.org/officeDocument/2006/relationships/slide" Target="slide130.xml"/><Relationship Id="rId5" Type="http://schemas.openxmlformats.org/officeDocument/2006/relationships/slide" Target="slide120.xml"/><Relationship Id="rId15" Type="http://schemas.openxmlformats.org/officeDocument/2006/relationships/slide" Target="slide138.xml"/><Relationship Id="rId10" Type="http://schemas.openxmlformats.org/officeDocument/2006/relationships/slide" Target="slide129.xml"/><Relationship Id="rId19" Type="http://schemas.openxmlformats.org/officeDocument/2006/relationships/oleObject" Target="../embeddings/Microsoft_Word_97_-_2003___58.doc"/><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Microsoft_Word_97_-_2003___7.doc"/></Relationships>
</file>

<file path=ppt/slides/_rels/slide140.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Microsoft_Word_97_-_2003___59.doc"/><Relationship Id="rId3" Type="http://schemas.openxmlformats.org/officeDocument/2006/relationships/slide" Target="slide117.xml"/><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oleObject" Target="../embeddings/oleObject59.bin"/><Relationship Id="rId2" Type="http://schemas.openxmlformats.org/officeDocument/2006/relationships/slideLayout" Target="../slideLayouts/slideLayout1.xml"/><Relationship Id="rId16" Type="http://schemas.openxmlformats.org/officeDocument/2006/relationships/slide" Target="slide142.xml"/><Relationship Id="rId20" Type="http://schemas.openxmlformats.org/officeDocument/2006/relationships/slide" Target="slide141.xml"/><Relationship Id="rId1" Type="http://schemas.openxmlformats.org/officeDocument/2006/relationships/vmlDrawing" Target="../drawings/vmlDrawing44.vml"/><Relationship Id="rId6" Type="http://schemas.openxmlformats.org/officeDocument/2006/relationships/slide" Target="slide122.xml"/><Relationship Id="rId11" Type="http://schemas.openxmlformats.org/officeDocument/2006/relationships/slide" Target="slide130.xml"/><Relationship Id="rId5" Type="http://schemas.openxmlformats.org/officeDocument/2006/relationships/slide" Target="slide120.xml"/><Relationship Id="rId15" Type="http://schemas.openxmlformats.org/officeDocument/2006/relationships/slide" Target="slide138.xml"/><Relationship Id="rId10" Type="http://schemas.openxmlformats.org/officeDocument/2006/relationships/slide" Target="slide129.xml"/><Relationship Id="rId19" Type="http://schemas.openxmlformats.org/officeDocument/2006/relationships/image" Target="../media/image100.emf"/><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s>
</file>

<file path=ppt/slides/_rels/slide141.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Microsoft_Word_97_-_2003___60.doc"/><Relationship Id="rId3" Type="http://schemas.openxmlformats.org/officeDocument/2006/relationships/slide" Target="slide117.xml"/><Relationship Id="rId21" Type="http://schemas.openxmlformats.org/officeDocument/2006/relationships/oleObject" Target="../embeddings/Microsoft_Word_97_-_2003___61.doc"/><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oleObject" Target="../embeddings/oleObject60.bin"/><Relationship Id="rId2" Type="http://schemas.openxmlformats.org/officeDocument/2006/relationships/slideLayout" Target="../slideLayouts/slideLayout1.xml"/><Relationship Id="rId16" Type="http://schemas.openxmlformats.org/officeDocument/2006/relationships/slide" Target="slide142.xml"/><Relationship Id="rId20" Type="http://schemas.openxmlformats.org/officeDocument/2006/relationships/oleObject" Target="../embeddings/oleObject61.bin"/><Relationship Id="rId1" Type="http://schemas.openxmlformats.org/officeDocument/2006/relationships/vmlDrawing" Target="../drawings/vmlDrawing45.vml"/><Relationship Id="rId6" Type="http://schemas.openxmlformats.org/officeDocument/2006/relationships/slide" Target="slide122.xml"/><Relationship Id="rId11" Type="http://schemas.openxmlformats.org/officeDocument/2006/relationships/slide" Target="slide130.xml"/><Relationship Id="rId5" Type="http://schemas.openxmlformats.org/officeDocument/2006/relationships/slide" Target="slide120.xml"/><Relationship Id="rId15" Type="http://schemas.openxmlformats.org/officeDocument/2006/relationships/slide" Target="slide138.xml"/><Relationship Id="rId10" Type="http://schemas.openxmlformats.org/officeDocument/2006/relationships/slide" Target="slide129.xml"/><Relationship Id="rId19" Type="http://schemas.openxmlformats.org/officeDocument/2006/relationships/image" Target="../media/image101.emf"/><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 Id="rId22" Type="http://schemas.openxmlformats.org/officeDocument/2006/relationships/image" Target="../media/image102.emf"/></Relationships>
</file>

<file path=ppt/slides/_rels/slide142.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36.xml"/><Relationship Id="rId3" Type="http://schemas.openxmlformats.org/officeDocument/2006/relationships/slide" Target="slide118.xml"/><Relationship Id="rId7" Type="http://schemas.openxmlformats.org/officeDocument/2006/relationships/slide" Target="slide125.xml"/><Relationship Id="rId12" Type="http://schemas.openxmlformats.org/officeDocument/2006/relationships/slide" Target="slide134.xml"/><Relationship Id="rId2" Type="http://schemas.openxmlformats.org/officeDocument/2006/relationships/slide" Target="slide117.xml"/><Relationship Id="rId16"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2.xml"/><Relationship Id="rId15" Type="http://schemas.openxmlformats.org/officeDocument/2006/relationships/slide" Target="slide142.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9.xml"/><Relationship Id="rId14" Type="http://schemas.openxmlformats.org/officeDocument/2006/relationships/slide" Target="slide138.xml"/></Relationships>
</file>

<file path=ppt/slides/_rels/slide143.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Microsoft_Word_97_-_2003___62.doc"/><Relationship Id="rId26" Type="http://schemas.openxmlformats.org/officeDocument/2006/relationships/oleObject" Target="../embeddings/oleObject65.bin"/><Relationship Id="rId3" Type="http://schemas.openxmlformats.org/officeDocument/2006/relationships/slide" Target="slide117.xml"/><Relationship Id="rId21" Type="http://schemas.openxmlformats.org/officeDocument/2006/relationships/oleObject" Target="../embeddings/Microsoft_Word_97_-_2003___63.doc"/><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oleObject" Target="../embeddings/oleObject62.bin"/><Relationship Id="rId25" Type="http://schemas.openxmlformats.org/officeDocument/2006/relationships/image" Target="../media/image106.emf"/><Relationship Id="rId2" Type="http://schemas.openxmlformats.org/officeDocument/2006/relationships/slideLayout" Target="../slideLayouts/slideLayout1.xml"/><Relationship Id="rId16" Type="http://schemas.openxmlformats.org/officeDocument/2006/relationships/slide" Target="slide142.xml"/><Relationship Id="rId20" Type="http://schemas.openxmlformats.org/officeDocument/2006/relationships/oleObject" Target="../embeddings/oleObject63.bin"/><Relationship Id="rId1" Type="http://schemas.openxmlformats.org/officeDocument/2006/relationships/vmlDrawing" Target="../drawings/vmlDrawing46.vml"/><Relationship Id="rId6" Type="http://schemas.openxmlformats.org/officeDocument/2006/relationships/slide" Target="slide122.xml"/><Relationship Id="rId11" Type="http://schemas.openxmlformats.org/officeDocument/2006/relationships/slide" Target="slide130.xml"/><Relationship Id="rId24" Type="http://schemas.openxmlformats.org/officeDocument/2006/relationships/oleObject" Target="../embeddings/Microsoft_Word_97_-_2003___64.doc"/><Relationship Id="rId5" Type="http://schemas.openxmlformats.org/officeDocument/2006/relationships/slide" Target="slide120.xml"/><Relationship Id="rId15" Type="http://schemas.openxmlformats.org/officeDocument/2006/relationships/slide" Target="slide138.xml"/><Relationship Id="rId23" Type="http://schemas.openxmlformats.org/officeDocument/2006/relationships/oleObject" Target="../embeddings/oleObject64.bin"/><Relationship Id="rId28" Type="http://schemas.openxmlformats.org/officeDocument/2006/relationships/image" Target="../media/image107.emf"/><Relationship Id="rId10" Type="http://schemas.openxmlformats.org/officeDocument/2006/relationships/slide" Target="slide129.xml"/><Relationship Id="rId19" Type="http://schemas.openxmlformats.org/officeDocument/2006/relationships/image" Target="../media/image104.emf"/><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 Id="rId22" Type="http://schemas.openxmlformats.org/officeDocument/2006/relationships/image" Target="../media/image105.emf"/><Relationship Id="rId27" Type="http://schemas.openxmlformats.org/officeDocument/2006/relationships/oleObject" Target="../embeddings/Microsoft_Word_97_-_2003___65.doc"/></Relationships>
</file>

<file path=ppt/slides/_rels/slide144.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Microsoft_Word_97_-_2003___66.doc"/><Relationship Id="rId3" Type="http://schemas.openxmlformats.org/officeDocument/2006/relationships/slide" Target="slide117.xml"/><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oleObject" Target="../embeddings/oleObject66.bin"/><Relationship Id="rId2" Type="http://schemas.openxmlformats.org/officeDocument/2006/relationships/slideLayout" Target="../slideLayouts/slideLayout1.xml"/><Relationship Id="rId16" Type="http://schemas.openxmlformats.org/officeDocument/2006/relationships/slide" Target="slide142.xml"/><Relationship Id="rId1" Type="http://schemas.openxmlformats.org/officeDocument/2006/relationships/vmlDrawing" Target="../drawings/vmlDrawing47.vml"/><Relationship Id="rId6" Type="http://schemas.openxmlformats.org/officeDocument/2006/relationships/slide" Target="slide122.xml"/><Relationship Id="rId11" Type="http://schemas.openxmlformats.org/officeDocument/2006/relationships/slide" Target="slide130.xml"/><Relationship Id="rId5" Type="http://schemas.openxmlformats.org/officeDocument/2006/relationships/slide" Target="slide120.xml"/><Relationship Id="rId15" Type="http://schemas.openxmlformats.org/officeDocument/2006/relationships/slide" Target="slide138.xml"/><Relationship Id="rId10" Type="http://schemas.openxmlformats.org/officeDocument/2006/relationships/slide" Target="slide129.xml"/><Relationship Id="rId19" Type="http://schemas.openxmlformats.org/officeDocument/2006/relationships/image" Target="../media/image108.emf"/><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s>
</file>

<file path=ppt/slides/_rels/slide145.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34.xml"/><Relationship Id="rId18" Type="http://schemas.openxmlformats.org/officeDocument/2006/relationships/oleObject" Target="../embeddings/Microsoft_Word_97_-_2003___67.doc"/><Relationship Id="rId3" Type="http://schemas.openxmlformats.org/officeDocument/2006/relationships/slide" Target="slide117.xml"/><Relationship Id="rId21" Type="http://schemas.openxmlformats.org/officeDocument/2006/relationships/oleObject" Target="../embeddings/Microsoft_Word_97_-_2003___68.doc"/><Relationship Id="rId7" Type="http://schemas.openxmlformats.org/officeDocument/2006/relationships/slide" Target="slide123.xml"/><Relationship Id="rId12" Type="http://schemas.openxmlformats.org/officeDocument/2006/relationships/slide" Target="slide132.xml"/><Relationship Id="rId17" Type="http://schemas.openxmlformats.org/officeDocument/2006/relationships/oleObject" Target="../embeddings/oleObject67.bin"/><Relationship Id="rId2" Type="http://schemas.openxmlformats.org/officeDocument/2006/relationships/slideLayout" Target="../slideLayouts/slideLayout1.xml"/><Relationship Id="rId16" Type="http://schemas.openxmlformats.org/officeDocument/2006/relationships/slide" Target="slide142.xml"/><Relationship Id="rId20" Type="http://schemas.openxmlformats.org/officeDocument/2006/relationships/oleObject" Target="../embeddings/oleObject68.bin"/><Relationship Id="rId1" Type="http://schemas.openxmlformats.org/officeDocument/2006/relationships/vmlDrawing" Target="../drawings/vmlDrawing48.vml"/><Relationship Id="rId6" Type="http://schemas.openxmlformats.org/officeDocument/2006/relationships/slide" Target="slide122.xml"/><Relationship Id="rId11" Type="http://schemas.openxmlformats.org/officeDocument/2006/relationships/slide" Target="slide130.xml"/><Relationship Id="rId5" Type="http://schemas.openxmlformats.org/officeDocument/2006/relationships/slide" Target="slide120.xml"/><Relationship Id="rId15" Type="http://schemas.openxmlformats.org/officeDocument/2006/relationships/slide" Target="slide138.xml"/><Relationship Id="rId23" Type="http://schemas.openxmlformats.org/officeDocument/2006/relationships/slide" Target="slide2.xml"/><Relationship Id="rId10" Type="http://schemas.openxmlformats.org/officeDocument/2006/relationships/slide" Target="slide129.xml"/><Relationship Id="rId19" Type="http://schemas.openxmlformats.org/officeDocument/2006/relationships/image" Target="../media/image109.emf"/><Relationship Id="rId4" Type="http://schemas.openxmlformats.org/officeDocument/2006/relationships/slide" Target="slide118.xml"/><Relationship Id="rId9" Type="http://schemas.openxmlformats.org/officeDocument/2006/relationships/slide" Target="slide127.xml"/><Relationship Id="rId14" Type="http://schemas.openxmlformats.org/officeDocument/2006/relationships/slide" Target="slide136.xml"/><Relationship Id="rId22" Type="http://schemas.openxmlformats.org/officeDocument/2006/relationships/image" Target="../media/image110.e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Microsoft_Word_97_-_2003___8.doc"/></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79.xml"/><Relationship Id="rId3" Type="http://schemas.openxmlformats.org/officeDocument/2006/relationships/slide" Target="slide3.xml"/><Relationship Id="rId7" Type="http://schemas.openxmlformats.org/officeDocument/2006/relationships/slide" Target="slide116.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94.xml"/><Relationship Id="rId5" Type="http://schemas.openxmlformats.org/officeDocument/2006/relationships/slide" Target="slide58.xml"/><Relationship Id="rId4" Type="http://schemas.openxmlformats.org/officeDocument/2006/relationships/slide" Target="slide33.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Microsoft_Word_97_-_2003___9.doc"/></Relationships>
</file>

<file path=ppt/slides/_rels/slide2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oleObject" Target="../embeddings/oleObject10.bin"/><Relationship Id="rId7" Type="http://schemas.openxmlformats.org/officeDocument/2006/relationships/slide" Target="slide27.xml"/><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slide" Target="slide22.xml"/><Relationship Id="rId5" Type="http://schemas.openxmlformats.org/officeDocument/2006/relationships/image" Target="../media/image16.emf"/><Relationship Id="rId4" Type="http://schemas.openxmlformats.org/officeDocument/2006/relationships/oleObject" Target="../embeddings/Microsoft_Word_97_-_2003___10.doc"/></Relationships>
</file>

<file path=ppt/slides/_rels/slide23.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oleObject" Target="../embeddings/oleObject11.bin"/><Relationship Id="rId7" Type="http://schemas.openxmlformats.org/officeDocument/2006/relationships/oleObject" Target="../embeddings/Microsoft_Word_97_-_2003___12.doc"/><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17.emf"/><Relationship Id="rId10" Type="http://schemas.openxmlformats.org/officeDocument/2006/relationships/slide" Target="slide29.xml"/><Relationship Id="rId4" Type="http://schemas.openxmlformats.org/officeDocument/2006/relationships/oleObject" Target="../embeddings/Microsoft_Word_97_-_2003___11.doc"/><Relationship Id="rId9" Type="http://schemas.openxmlformats.org/officeDocument/2006/relationships/slide" Target="slide27.xml"/></Relationships>
</file>

<file path=ppt/slides/_rels/slide24.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slide" Target="slide27.xml"/><Relationship Id="rId3" Type="http://schemas.openxmlformats.org/officeDocument/2006/relationships/oleObject" Target="../embeddings/oleObject13.bin"/><Relationship Id="rId7" Type="http://schemas.openxmlformats.org/officeDocument/2006/relationships/oleObject" Target="../embeddings/Microsoft_Word_97_-_2003___14.doc"/><Relationship Id="rId12" Type="http://schemas.openxmlformats.org/officeDocument/2006/relationships/slide" Target="slide22.xml"/><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14.bin"/><Relationship Id="rId11" Type="http://schemas.openxmlformats.org/officeDocument/2006/relationships/image" Target="../media/image19.emf"/><Relationship Id="rId5" Type="http://schemas.openxmlformats.org/officeDocument/2006/relationships/image" Target="../media/image15.emf"/><Relationship Id="rId10" Type="http://schemas.openxmlformats.org/officeDocument/2006/relationships/oleObject" Target="../embeddings/Microsoft_Word_97_-_2003___15.doc"/><Relationship Id="rId4" Type="http://schemas.openxmlformats.org/officeDocument/2006/relationships/oleObject" Target="../embeddings/Microsoft_Word_97_-_2003___13.doc"/><Relationship Id="rId9" Type="http://schemas.openxmlformats.org/officeDocument/2006/relationships/oleObject" Target="../embeddings/oleObject15.bin"/><Relationship Id="rId14" Type="http://schemas.openxmlformats.org/officeDocument/2006/relationships/slide" Target="slide29.xml"/></Relationships>
</file>

<file path=ppt/slides/_rels/slide2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6.bin"/><Relationship Id="rId7" Type="http://schemas.openxmlformats.org/officeDocument/2006/relationships/oleObject" Target="../embeddings/Microsoft_Word_97_-_2003___17.doc"/><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oleObject" Target="../embeddings/oleObject17.bin"/><Relationship Id="rId11" Type="http://schemas.openxmlformats.org/officeDocument/2006/relationships/slide" Target="slide29.xml"/><Relationship Id="rId5" Type="http://schemas.openxmlformats.org/officeDocument/2006/relationships/image" Target="../media/image15.emf"/><Relationship Id="rId10" Type="http://schemas.openxmlformats.org/officeDocument/2006/relationships/slide" Target="slide27.xml"/><Relationship Id="rId4" Type="http://schemas.openxmlformats.org/officeDocument/2006/relationships/oleObject" Target="../embeddings/Microsoft_Word_97_-_2003___16.doc"/><Relationship Id="rId9" Type="http://schemas.openxmlformats.org/officeDocument/2006/relationships/slide" Target="slide22.xml"/></Relationships>
</file>

<file path=ppt/slides/_rels/slide26.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oleObject" Target="../embeddings/oleObject18.bin"/><Relationship Id="rId7" Type="http://schemas.openxmlformats.org/officeDocument/2006/relationships/slide" Target="slide27.xml"/><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slide" Target="slide22.xml"/><Relationship Id="rId5" Type="http://schemas.openxmlformats.org/officeDocument/2006/relationships/image" Target="../media/image15.emf"/><Relationship Id="rId4" Type="http://schemas.openxmlformats.org/officeDocument/2006/relationships/oleObject" Target="../embeddings/Microsoft_Word_97_-_2003___18.doc"/></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9.xml"/><Relationship Id="rId4" Type="http://schemas.openxmlformats.org/officeDocument/2006/relationships/slide" Target="slide27.xml"/></Relationships>
</file>

<file path=ppt/slides/_rels/slide28.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oleObject" Target="../embeddings/oleObject19.bin"/><Relationship Id="rId7" Type="http://schemas.openxmlformats.org/officeDocument/2006/relationships/slide" Target="slide27.xml"/><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slide" Target="slide22.xml"/><Relationship Id="rId5" Type="http://schemas.openxmlformats.org/officeDocument/2006/relationships/image" Target="../media/image22.emf"/><Relationship Id="rId4" Type="http://schemas.openxmlformats.org/officeDocument/2006/relationships/oleObject" Target="../embeddings/Microsoft_Word_97_-_2003___19.doc"/></Relationships>
</file>

<file path=ppt/slides/_rels/slide2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2.xml"/><Relationship Id="rId1" Type="http://schemas.openxmlformats.org/officeDocument/2006/relationships/slideLayout" Target="../slideLayouts/slideLayout5.xml"/><Relationship Id="rId5" Type="http://schemas.openxmlformats.org/officeDocument/2006/relationships/slide" Target="slide30.xml"/><Relationship Id="rId4" Type="http://schemas.openxmlformats.org/officeDocument/2006/relationships/slide" Target="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oleObject" Target="../embeddings/oleObject20.bin"/><Relationship Id="rId7" Type="http://schemas.openxmlformats.org/officeDocument/2006/relationships/slide" Target="slide27.xml"/><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slide" Target="slide22.xml"/><Relationship Id="rId5" Type="http://schemas.openxmlformats.org/officeDocument/2006/relationships/image" Target="../media/image23.emf"/><Relationship Id="rId4" Type="http://schemas.openxmlformats.org/officeDocument/2006/relationships/oleObject" Target="../embeddings/Microsoft_Word_97_-_2003___20.doc"/></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15.vml"/><Relationship Id="rId5" Type="http://schemas.openxmlformats.org/officeDocument/2006/relationships/image" Target="../media/image24.emf"/><Relationship Id="rId4" Type="http://schemas.openxmlformats.org/officeDocument/2006/relationships/oleObject" Target="../embeddings/Microsoft_Word_97_-_2003___21.doc"/></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5.xml"/><Relationship Id="rId1" Type="http://schemas.openxmlformats.org/officeDocument/2006/relationships/vmlDrawing" Target="../drawings/vmlDrawing16.vml"/><Relationship Id="rId5" Type="http://schemas.openxmlformats.org/officeDocument/2006/relationships/image" Target="../media/image26.emf"/><Relationship Id="rId4" Type="http://schemas.openxmlformats.org/officeDocument/2006/relationships/oleObject" Target="../embeddings/Microsoft_Word_97_-_2003___22.doc"/></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5.xml"/><Relationship Id="rId1" Type="http://schemas.openxmlformats.org/officeDocument/2006/relationships/vmlDrawing" Target="../drawings/vmlDrawing17.vml"/><Relationship Id="rId5" Type="http://schemas.openxmlformats.org/officeDocument/2006/relationships/image" Target="../media/image27.emf"/><Relationship Id="rId4" Type="http://schemas.openxmlformats.org/officeDocument/2006/relationships/oleObject" Target="../embeddings/Microsoft_Word_97_-_2003___23.doc"/></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4.xml"/><Relationship Id="rId9" Type="http://schemas.openxmlformats.org/officeDocument/2006/relationships/slide" Target="slide43.xml"/></Relationships>
</file>

<file path=ppt/slides/_rels/slide43.xml.rels><?xml version="1.0" encoding="UTF-8" standalone="yes"?>
<Relationships xmlns="http://schemas.openxmlformats.org/package/2006/relationships"><Relationship Id="rId3" Type="http://schemas.openxmlformats.org/officeDocument/2006/relationships/slide" Target="slide44.xml"/><Relationship Id="rId7" Type="http://schemas.openxmlformats.org/officeDocument/2006/relationships/slide" Target="slide55.xml"/><Relationship Id="rId2" Type="http://schemas.openxmlformats.org/officeDocument/2006/relationships/slide" Target="slide42.xml"/><Relationship Id="rId1" Type="http://schemas.openxmlformats.org/officeDocument/2006/relationships/slideLayout" Target="../slideLayouts/slideLayout5.xml"/><Relationship Id="rId6" Type="http://schemas.openxmlformats.org/officeDocument/2006/relationships/slide" Target="slide54.xml"/><Relationship Id="rId5" Type="http://schemas.openxmlformats.org/officeDocument/2006/relationships/slide" Target="slide51.xml"/><Relationship Id="rId4" Type="http://schemas.openxmlformats.org/officeDocument/2006/relationships/slide" Target="slide49.xml"/></Relationships>
</file>

<file path=ppt/slides/_rels/slide44.xml.rels><?xml version="1.0" encoding="UTF-8" standalone="yes"?>
<Relationships xmlns="http://schemas.openxmlformats.org/package/2006/relationships"><Relationship Id="rId3" Type="http://schemas.openxmlformats.org/officeDocument/2006/relationships/slide" Target="slide44.xml"/><Relationship Id="rId7" Type="http://schemas.openxmlformats.org/officeDocument/2006/relationships/slide" Target="slide55.xml"/><Relationship Id="rId2" Type="http://schemas.openxmlformats.org/officeDocument/2006/relationships/slide" Target="slide42.xml"/><Relationship Id="rId1" Type="http://schemas.openxmlformats.org/officeDocument/2006/relationships/slideLayout" Target="../slideLayouts/slideLayout5.xml"/><Relationship Id="rId6" Type="http://schemas.openxmlformats.org/officeDocument/2006/relationships/slide" Target="slide54.xml"/><Relationship Id="rId5" Type="http://schemas.openxmlformats.org/officeDocument/2006/relationships/slide" Target="slide51.xml"/><Relationship Id="rId4" Type="http://schemas.openxmlformats.org/officeDocument/2006/relationships/slide" Target="slide49.xml"/></Relationships>
</file>

<file path=ppt/slides/_rels/slide45.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4.xml"/><Relationship Id="rId9" Type="http://schemas.openxmlformats.org/officeDocument/2006/relationships/slide" Target="slide46.xml"/></Relationships>
</file>

<file path=ppt/slides/_rels/slide46.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oleObject" Target="../embeddings/oleObject24.bin"/><Relationship Id="rId7" Type="http://schemas.openxmlformats.org/officeDocument/2006/relationships/slide" Target="slide44.xml"/><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slide" Target="slide42.xml"/><Relationship Id="rId11" Type="http://schemas.openxmlformats.org/officeDocument/2006/relationships/slide" Target="slide55.xml"/><Relationship Id="rId5" Type="http://schemas.openxmlformats.org/officeDocument/2006/relationships/image" Target="../media/image31.emf"/><Relationship Id="rId10" Type="http://schemas.openxmlformats.org/officeDocument/2006/relationships/slide" Target="slide54.xml"/><Relationship Id="rId4" Type="http://schemas.openxmlformats.org/officeDocument/2006/relationships/oleObject" Target="../embeddings/Microsoft_Word_97_-_2003___24.doc"/><Relationship Id="rId9" Type="http://schemas.openxmlformats.org/officeDocument/2006/relationships/slide" Target="slide51.xml"/></Relationships>
</file>

<file path=ppt/slides/_rels/slide47.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4.xml"/><Relationship Id="rId7" Type="http://schemas.openxmlformats.org/officeDocument/2006/relationships/slide" Target="slide55.xml"/><Relationship Id="rId2" Type="http://schemas.openxmlformats.org/officeDocument/2006/relationships/slide" Target="slide42.xml"/><Relationship Id="rId1" Type="http://schemas.openxmlformats.org/officeDocument/2006/relationships/slideLayout" Target="../slideLayouts/slideLayout5.xml"/><Relationship Id="rId6" Type="http://schemas.openxmlformats.org/officeDocument/2006/relationships/slide" Target="slide54.xml"/><Relationship Id="rId5" Type="http://schemas.openxmlformats.org/officeDocument/2006/relationships/slide" Target="slide51.xml"/><Relationship Id="rId4" Type="http://schemas.openxmlformats.org/officeDocument/2006/relationships/slide" Target="slide49.xml"/></Relationships>
</file>

<file path=ppt/slides/_rels/slide48.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slide" Target="slide54.xml"/><Relationship Id="rId3" Type="http://schemas.openxmlformats.org/officeDocument/2006/relationships/oleObject" Target="../embeddings/oleObject25.bin"/><Relationship Id="rId7" Type="http://schemas.openxmlformats.org/officeDocument/2006/relationships/oleObject" Target="../embeddings/Microsoft_Word_97_-_2003___26.doc"/><Relationship Id="rId12" Type="http://schemas.openxmlformats.org/officeDocument/2006/relationships/slide" Target="slide51.xml"/><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oleObject" Target="../embeddings/oleObject26.bin"/><Relationship Id="rId11" Type="http://schemas.openxmlformats.org/officeDocument/2006/relationships/slide" Target="slide49.xml"/><Relationship Id="rId5" Type="http://schemas.openxmlformats.org/officeDocument/2006/relationships/image" Target="../media/image32.emf"/><Relationship Id="rId10" Type="http://schemas.openxmlformats.org/officeDocument/2006/relationships/slide" Target="slide44.xml"/><Relationship Id="rId4" Type="http://schemas.openxmlformats.org/officeDocument/2006/relationships/oleObject" Target="../embeddings/Microsoft_Word_97_-_2003___25.doc"/><Relationship Id="rId9" Type="http://schemas.openxmlformats.org/officeDocument/2006/relationships/slide" Target="slide42.xml"/><Relationship Id="rId14" Type="http://schemas.openxmlformats.org/officeDocument/2006/relationships/slide" Target="slide55.xml"/></Relationships>
</file>

<file path=ppt/slides/_rels/slide49.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4.xml"/><Relationship Id="rId9" Type="http://schemas.openxmlformats.org/officeDocument/2006/relationships/slide" Target="slide5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slide" Target="slide44.xml"/><Relationship Id="rId7" Type="http://schemas.openxmlformats.org/officeDocument/2006/relationships/slide" Target="slide55.xml"/><Relationship Id="rId2" Type="http://schemas.openxmlformats.org/officeDocument/2006/relationships/slide" Target="slide42.xml"/><Relationship Id="rId1" Type="http://schemas.openxmlformats.org/officeDocument/2006/relationships/slideLayout" Target="../slideLayouts/slideLayout5.xml"/><Relationship Id="rId6" Type="http://schemas.openxmlformats.org/officeDocument/2006/relationships/slide" Target="slide54.xml"/><Relationship Id="rId5" Type="http://schemas.openxmlformats.org/officeDocument/2006/relationships/slide" Target="slide51.xml"/><Relationship Id="rId4" Type="http://schemas.openxmlformats.org/officeDocument/2006/relationships/slide" Target="slide49.xml"/></Relationships>
</file>

<file path=ppt/slides/_rels/slide51.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4.xml"/></Relationships>
</file>

<file path=ppt/slides/_rels/slide52.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oleObject" Target="../embeddings/Microsoft_Word_97_-_2003___28.doc"/><Relationship Id="rId18" Type="http://schemas.openxmlformats.org/officeDocument/2006/relationships/slide" Target="slide53.xml"/><Relationship Id="rId3" Type="http://schemas.openxmlformats.org/officeDocument/2006/relationships/oleObject" Target="../embeddings/oleObject27.bin"/><Relationship Id="rId7" Type="http://schemas.openxmlformats.org/officeDocument/2006/relationships/slide" Target="slide44.xml"/><Relationship Id="rId12" Type="http://schemas.openxmlformats.org/officeDocument/2006/relationships/oleObject" Target="../embeddings/oleObject28.bin"/><Relationship Id="rId17" Type="http://schemas.openxmlformats.org/officeDocument/2006/relationships/image" Target="../media/image38.emf"/><Relationship Id="rId2" Type="http://schemas.openxmlformats.org/officeDocument/2006/relationships/slideLayout" Target="../slideLayouts/slideLayout5.xml"/><Relationship Id="rId16" Type="http://schemas.openxmlformats.org/officeDocument/2006/relationships/oleObject" Target="../embeddings/Microsoft_Word_97_-_2003___29.doc"/><Relationship Id="rId1" Type="http://schemas.openxmlformats.org/officeDocument/2006/relationships/vmlDrawing" Target="../drawings/vmlDrawing20.vml"/><Relationship Id="rId6" Type="http://schemas.openxmlformats.org/officeDocument/2006/relationships/slide" Target="slide42.xml"/><Relationship Id="rId11" Type="http://schemas.openxmlformats.org/officeDocument/2006/relationships/slide" Target="slide55.xml"/><Relationship Id="rId5" Type="http://schemas.openxmlformats.org/officeDocument/2006/relationships/image" Target="../media/image36.emf"/><Relationship Id="rId15" Type="http://schemas.openxmlformats.org/officeDocument/2006/relationships/oleObject" Target="../embeddings/oleObject29.bin"/><Relationship Id="rId10" Type="http://schemas.openxmlformats.org/officeDocument/2006/relationships/slide" Target="slide54.xml"/><Relationship Id="rId4" Type="http://schemas.openxmlformats.org/officeDocument/2006/relationships/oleObject" Target="../embeddings/Microsoft_Word_97_-_2003___27.doc"/><Relationship Id="rId9" Type="http://schemas.openxmlformats.org/officeDocument/2006/relationships/slide" Target="slide51.xml"/><Relationship Id="rId14" Type="http://schemas.openxmlformats.org/officeDocument/2006/relationships/image" Target="../media/image37.emf"/></Relationships>
</file>

<file path=ppt/slides/_rels/slide53.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oleObject" Target="../embeddings/oleObject30.bin"/><Relationship Id="rId7" Type="http://schemas.openxmlformats.org/officeDocument/2006/relationships/slide" Target="slide44.xml"/><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slide" Target="slide42.xml"/><Relationship Id="rId11" Type="http://schemas.openxmlformats.org/officeDocument/2006/relationships/slide" Target="slide55.xml"/><Relationship Id="rId5" Type="http://schemas.openxmlformats.org/officeDocument/2006/relationships/image" Target="../media/image39.emf"/><Relationship Id="rId10" Type="http://schemas.openxmlformats.org/officeDocument/2006/relationships/slide" Target="slide54.xml"/><Relationship Id="rId4" Type="http://schemas.openxmlformats.org/officeDocument/2006/relationships/oleObject" Target="../embeddings/Microsoft_Word_97_-_2003___30.doc"/><Relationship Id="rId9" Type="http://schemas.openxmlformats.org/officeDocument/2006/relationships/slide" Target="slide51.xml"/></Relationships>
</file>

<file path=ppt/slides/_rels/slide54.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4.xml"/></Relationships>
</file>

<file path=ppt/slides/_rels/slide55.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2.xml"/><Relationship Id="rId7" Type="http://schemas.openxmlformats.org/officeDocument/2006/relationships/slide" Target="slide54.xml"/><Relationship Id="rId2" Type="http://schemas.openxmlformats.org/officeDocument/2006/relationships/image" Target="../media/image41.png"/><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4.xml"/><Relationship Id="rId9" Type="http://schemas.openxmlformats.org/officeDocument/2006/relationships/slide" Target="slide5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5.xml"/><Relationship Id="rId1" Type="http://schemas.openxmlformats.org/officeDocument/2006/relationships/vmlDrawing" Target="../drawings/vmlDrawing22.vml"/><Relationship Id="rId5" Type="http://schemas.openxmlformats.org/officeDocument/2006/relationships/image" Target="../media/image42.emf"/><Relationship Id="rId4" Type="http://schemas.openxmlformats.org/officeDocument/2006/relationships/oleObject" Target="../embeddings/Microsoft_Word_97_-_2003___31.doc"/></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5.xml"/><Relationship Id="rId1" Type="http://schemas.openxmlformats.org/officeDocument/2006/relationships/vmlDrawing" Target="../drawings/vmlDrawing23.vml"/><Relationship Id="rId6" Type="http://schemas.openxmlformats.org/officeDocument/2006/relationships/slide" Target="slide2.xml"/><Relationship Id="rId5" Type="http://schemas.openxmlformats.org/officeDocument/2006/relationships/image" Target="../media/image43.emf"/><Relationship Id="rId4" Type="http://schemas.openxmlformats.org/officeDocument/2006/relationships/oleObject" Target="../embeddings/Microsoft_Word_97_-_2003___32.doc"/></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5.xml"/><Relationship Id="rId1" Type="http://schemas.openxmlformats.org/officeDocument/2006/relationships/vmlDrawing" Target="../drawings/vmlDrawing24.vml"/><Relationship Id="rId5" Type="http://schemas.openxmlformats.org/officeDocument/2006/relationships/image" Target="../media/image44.emf"/><Relationship Id="rId4" Type="http://schemas.openxmlformats.org/officeDocument/2006/relationships/oleObject" Target="../embeddings/Microsoft_Word_97_-_2003___33.doc"/></Relationships>
</file>

<file path=ppt/slides/_rels/slide62.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3.xml"/><Relationship Id="rId2" Type="http://schemas.openxmlformats.org/officeDocument/2006/relationships/slide" Target="slide62.xml"/><Relationship Id="rId1" Type="http://schemas.openxmlformats.org/officeDocument/2006/relationships/slideLayout" Target="../slideLayouts/slideLayout5.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6.xml"/></Relationships>
</file>

<file path=ppt/slides/_rels/slide63.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oleObject" Target="../embeddings/oleObject34.bin"/><Relationship Id="rId7" Type="http://schemas.openxmlformats.org/officeDocument/2006/relationships/slide" Target="slide64.xml"/><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slide" Target="slide62.xml"/><Relationship Id="rId5" Type="http://schemas.openxmlformats.org/officeDocument/2006/relationships/image" Target="../media/image45.emf"/><Relationship Id="rId10" Type="http://schemas.openxmlformats.org/officeDocument/2006/relationships/slide" Target="slide71.xml"/><Relationship Id="rId4" Type="http://schemas.openxmlformats.org/officeDocument/2006/relationships/oleObject" Target="../embeddings/Microsoft_Word_97_-_2003___34.doc"/><Relationship Id="rId9" Type="http://schemas.openxmlformats.org/officeDocument/2006/relationships/slide" Target="slide68.xml"/></Relationships>
</file>

<file path=ppt/slides/_rels/slide64.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5.xml"/><Relationship Id="rId2" Type="http://schemas.openxmlformats.org/officeDocument/2006/relationships/slide" Target="slide62.xml"/><Relationship Id="rId1" Type="http://schemas.openxmlformats.org/officeDocument/2006/relationships/slideLayout" Target="../slideLayouts/slideLayout5.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6.xml"/></Relationships>
</file>

<file path=ppt/slides/_rels/slide65.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oleObject" Target="../embeddings/oleObject35.bin"/><Relationship Id="rId7" Type="http://schemas.openxmlformats.org/officeDocument/2006/relationships/slide" Target="slide64.xml"/><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slide" Target="slide62.xml"/><Relationship Id="rId5" Type="http://schemas.openxmlformats.org/officeDocument/2006/relationships/image" Target="../media/image46.emf"/><Relationship Id="rId10" Type="http://schemas.openxmlformats.org/officeDocument/2006/relationships/slide" Target="slide71.xml"/><Relationship Id="rId4" Type="http://schemas.openxmlformats.org/officeDocument/2006/relationships/oleObject" Target="../embeddings/Microsoft_Word_97_-_2003___35.doc"/><Relationship Id="rId9" Type="http://schemas.openxmlformats.org/officeDocument/2006/relationships/slide" Target="slide68.xml"/></Relationships>
</file>

<file path=ppt/slides/_rels/slide66.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oleObject" Target="../embeddings/oleObject36.bin"/><Relationship Id="rId7" Type="http://schemas.openxmlformats.org/officeDocument/2006/relationships/slide" Target="slide64.xml"/><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slide" Target="slide62.xml"/><Relationship Id="rId11" Type="http://schemas.openxmlformats.org/officeDocument/2006/relationships/slide" Target="slide67.xml"/><Relationship Id="rId5" Type="http://schemas.openxmlformats.org/officeDocument/2006/relationships/image" Target="../media/image47.emf"/><Relationship Id="rId10" Type="http://schemas.openxmlformats.org/officeDocument/2006/relationships/slide" Target="slide71.xml"/><Relationship Id="rId4" Type="http://schemas.openxmlformats.org/officeDocument/2006/relationships/oleObject" Target="../embeddings/Microsoft_Word_97_-_2003___36.doc"/><Relationship Id="rId9" Type="http://schemas.openxmlformats.org/officeDocument/2006/relationships/slide" Target="slide68.xml"/></Relationships>
</file>

<file path=ppt/slides/_rels/slide67.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oleObject" Target="../embeddings/oleObject37.bin"/><Relationship Id="rId7" Type="http://schemas.openxmlformats.org/officeDocument/2006/relationships/oleObject" Target="../embeddings/Microsoft_Word_97_-_2003___38.doc"/><Relationship Id="rId12" Type="http://schemas.openxmlformats.org/officeDocument/2006/relationships/slide" Target="slide71.xml"/><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oleObject" Target="../embeddings/oleObject38.bin"/><Relationship Id="rId11" Type="http://schemas.openxmlformats.org/officeDocument/2006/relationships/slide" Target="slide68.xml"/><Relationship Id="rId5" Type="http://schemas.openxmlformats.org/officeDocument/2006/relationships/image" Target="../media/image47.emf"/><Relationship Id="rId10" Type="http://schemas.openxmlformats.org/officeDocument/2006/relationships/slide" Target="slide66.xml"/><Relationship Id="rId4" Type="http://schemas.openxmlformats.org/officeDocument/2006/relationships/oleObject" Target="../embeddings/Microsoft_Word_97_-_2003___37.doc"/><Relationship Id="rId9" Type="http://schemas.openxmlformats.org/officeDocument/2006/relationships/slide" Target="slide64.xml"/></Relationships>
</file>

<file path=ppt/slides/_rels/slide68.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9.xml"/><Relationship Id="rId2" Type="http://schemas.openxmlformats.org/officeDocument/2006/relationships/slide" Target="slide62.xml"/><Relationship Id="rId1" Type="http://schemas.openxmlformats.org/officeDocument/2006/relationships/slideLayout" Target="../slideLayouts/slideLayout5.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6.xml"/></Relationships>
</file>

<file path=ppt/slides/_rels/slide69.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62.xml"/><Relationship Id="rId1" Type="http://schemas.openxmlformats.org/officeDocument/2006/relationships/slideLayout" Target="../slideLayouts/slideLayout5.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oleObject" Target="../embeddings/oleObject39.bin"/><Relationship Id="rId7" Type="http://schemas.openxmlformats.org/officeDocument/2006/relationships/slide" Target="slide64.xml"/><Relationship Id="rId2" Type="http://schemas.openxmlformats.org/officeDocument/2006/relationships/slideLayout" Target="../slideLayouts/slideLayout5.xml"/><Relationship Id="rId1" Type="http://schemas.openxmlformats.org/officeDocument/2006/relationships/vmlDrawing" Target="../drawings/vmlDrawing29.vml"/><Relationship Id="rId6" Type="http://schemas.openxmlformats.org/officeDocument/2006/relationships/slide" Target="slide62.xml"/><Relationship Id="rId5" Type="http://schemas.openxmlformats.org/officeDocument/2006/relationships/image" Target="../media/image48.emf"/><Relationship Id="rId10" Type="http://schemas.openxmlformats.org/officeDocument/2006/relationships/slide" Target="slide71.xml"/><Relationship Id="rId4" Type="http://schemas.openxmlformats.org/officeDocument/2006/relationships/oleObject" Target="../embeddings/Microsoft_Word_97_-_2003___39.doc"/><Relationship Id="rId9" Type="http://schemas.openxmlformats.org/officeDocument/2006/relationships/slide" Target="slide68.xml"/></Relationships>
</file>

<file path=ppt/slides/_rels/slide71.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71.xml"/><Relationship Id="rId2" Type="http://schemas.openxmlformats.org/officeDocument/2006/relationships/image" Target="../media/image49.png"/><Relationship Id="rId1" Type="http://schemas.openxmlformats.org/officeDocument/2006/relationships/slideLayout" Target="../slideLayouts/slideLayout5.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4.xml"/></Relationships>
</file>

<file path=ppt/slides/_rels/slide72.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slide" Target="slide71.xml"/><Relationship Id="rId3" Type="http://schemas.openxmlformats.org/officeDocument/2006/relationships/oleObject" Target="../embeddings/oleObject40.bin"/><Relationship Id="rId7" Type="http://schemas.openxmlformats.org/officeDocument/2006/relationships/oleObject" Target="../embeddings/Microsoft_Word_97_-_2003___41.doc"/><Relationship Id="rId12" Type="http://schemas.openxmlformats.org/officeDocument/2006/relationships/slide" Target="slide68.xml"/><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oleObject" Target="../embeddings/oleObject41.bin"/><Relationship Id="rId11" Type="http://schemas.openxmlformats.org/officeDocument/2006/relationships/slide" Target="slide66.xml"/><Relationship Id="rId5" Type="http://schemas.openxmlformats.org/officeDocument/2006/relationships/image" Target="../media/image50.emf"/><Relationship Id="rId10" Type="http://schemas.openxmlformats.org/officeDocument/2006/relationships/slide" Target="slide64.xml"/><Relationship Id="rId4" Type="http://schemas.openxmlformats.org/officeDocument/2006/relationships/oleObject" Target="../embeddings/Microsoft_Word_97_-_2003___40.doc"/><Relationship Id="rId9" Type="http://schemas.openxmlformats.org/officeDocument/2006/relationships/slide" Target="slide62.xml"/></Relationships>
</file>

<file path=ppt/slides/_rels/slide73.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74.xml"/><Relationship Id="rId2" Type="http://schemas.openxmlformats.org/officeDocument/2006/relationships/slide" Target="slide62.xml"/><Relationship Id="rId1" Type="http://schemas.openxmlformats.org/officeDocument/2006/relationships/slideLayout" Target="../slideLayouts/slideLayout5.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6.xml"/></Relationships>
</file>

<file path=ppt/slides/_rels/slide74.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62.xml"/><Relationship Id="rId1" Type="http://schemas.openxmlformats.org/officeDocument/2006/relationships/slideLayout" Target="../slideLayouts/slideLayout5.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6.xml"/></Relationships>
</file>

<file path=ppt/slides/_rels/slide75.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62.xml"/><Relationship Id="rId1" Type="http://schemas.openxmlformats.org/officeDocument/2006/relationships/slideLayout" Target="../slideLayouts/slideLayout5.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6.xml"/></Relationships>
</file>

<file path=ppt/slides/_rels/slide76.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slide" Target="slide64.xml"/><Relationship Id="rId7" Type="http://schemas.openxmlformats.org/officeDocument/2006/relationships/image" Target="../media/image52.png"/><Relationship Id="rId2" Type="http://schemas.openxmlformats.org/officeDocument/2006/relationships/slide" Target="slide62.xml"/><Relationship Id="rId1" Type="http://schemas.openxmlformats.org/officeDocument/2006/relationships/slideLayout" Target="../slideLayouts/slideLayout5.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6.xml"/></Relationships>
</file>

<file path=ppt/slides/_rels/slide77.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6.xml"/></Relationships>
</file>

<file path=ppt/slides/_rels/slide7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8" Type="http://schemas.openxmlformats.org/officeDocument/2006/relationships/slide" Target="slide86.xml"/><Relationship Id="rId3" Type="http://schemas.openxmlformats.org/officeDocument/2006/relationships/image" Target="../media/image55.png"/><Relationship Id="rId7" Type="http://schemas.openxmlformats.org/officeDocument/2006/relationships/slide" Target="slide90.xml"/><Relationship Id="rId2" Type="http://schemas.openxmlformats.org/officeDocument/2006/relationships/image" Target="../media/image54.png"/><Relationship Id="rId1" Type="http://schemas.openxmlformats.org/officeDocument/2006/relationships/slideLayout" Target="../slideLayouts/slideLayout5.xml"/><Relationship Id="rId6" Type="http://schemas.openxmlformats.org/officeDocument/2006/relationships/slide" Target="slide89.xml"/><Relationship Id="rId5" Type="http://schemas.openxmlformats.org/officeDocument/2006/relationships/slide" Target="slide87.xml"/><Relationship Id="rId4" Type="http://schemas.openxmlformats.org/officeDocument/2006/relationships/slide" Target="slide85.xml"/></Relationships>
</file>

<file path=ppt/slides/_rels/slide86.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85.xml"/><Relationship Id="rId1" Type="http://schemas.openxmlformats.org/officeDocument/2006/relationships/slideLayout" Target="../slideLayouts/slideLayout5.xml"/><Relationship Id="rId5" Type="http://schemas.openxmlformats.org/officeDocument/2006/relationships/slide" Target="slide90.xml"/><Relationship Id="rId4" Type="http://schemas.openxmlformats.org/officeDocument/2006/relationships/slide" Target="slide89.xml"/></Relationships>
</file>

<file path=ppt/slides/_rels/slide87.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image" Target="../media/image57.png"/><Relationship Id="rId7" Type="http://schemas.openxmlformats.org/officeDocument/2006/relationships/slide" Target="slide90.xml"/><Relationship Id="rId2" Type="http://schemas.openxmlformats.org/officeDocument/2006/relationships/image" Target="../media/image56.png"/><Relationship Id="rId1" Type="http://schemas.openxmlformats.org/officeDocument/2006/relationships/slideLayout" Target="../slideLayouts/slideLayout5.xml"/><Relationship Id="rId6" Type="http://schemas.openxmlformats.org/officeDocument/2006/relationships/slide" Target="slide89.xml"/><Relationship Id="rId5" Type="http://schemas.openxmlformats.org/officeDocument/2006/relationships/slide" Target="slide87.xml"/><Relationship Id="rId4" Type="http://schemas.openxmlformats.org/officeDocument/2006/relationships/slide" Target="slide85.xml"/></Relationships>
</file>

<file path=ppt/slides/_rels/slide88.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85.xml"/><Relationship Id="rId1" Type="http://schemas.openxmlformats.org/officeDocument/2006/relationships/slideLayout" Target="../slideLayouts/slideLayout5.xml"/><Relationship Id="rId5" Type="http://schemas.openxmlformats.org/officeDocument/2006/relationships/slide" Target="slide90.xml"/><Relationship Id="rId4" Type="http://schemas.openxmlformats.org/officeDocument/2006/relationships/slide" Target="slide89.xml"/></Relationships>
</file>

<file path=ppt/slides/_rels/slide89.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oleObject" Target="../embeddings/oleObject42.bin"/><Relationship Id="rId7" Type="http://schemas.openxmlformats.org/officeDocument/2006/relationships/slide" Target="slide87.xml"/><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slide" Target="slide85.xml"/><Relationship Id="rId5" Type="http://schemas.openxmlformats.org/officeDocument/2006/relationships/image" Target="../media/image58.emf"/><Relationship Id="rId4" Type="http://schemas.openxmlformats.org/officeDocument/2006/relationships/oleObject" Target="../embeddings/Microsoft_Word_97_-_2003___42.doc"/><Relationship Id="rId9" Type="http://schemas.openxmlformats.org/officeDocument/2006/relationships/slide" Target="slide90.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Microsoft_Word_97_-_2003___1.doc"/></Relationships>
</file>

<file path=ppt/slides/_rels/slide90.xml.rels><?xml version="1.0" encoding="UTF-8" standalone="yes"?>
<Relationships xmlns="http://schemas.openxmlformats.org/package/2006/relationships"><Relationship Id="rId3" Type="http://schemas.openxmlformats.org/officeDocument/2006/relationships/slide" Target="slide85.xml"/><Relationship Id="rId7" Type="http://schemas.openxmlformats.org/officeDocument/2006/relationships/slide" Target="slide91.xml"/><Relationship Id="rId2" Type="http://schemas.openxmlformats.org/officeDocument/2006/relationships/image" Target="../media/image59.png"/><Relationship Id="rId1" Type="http://schemas.openxmlformats.org/officeDocument/2006/relationships/slideLayout" Target="../slideLayouts/slideLayout5.xml"/><Relationship Id="rId6" Type="http://schemas.openxmlformats.org/officeDocument/2006/relationships/slide" Target="slide90.xml"/><Relationship Id="rId5" Type="http://schemas.openxmlformats.org/officeDocument/2006/relationships/slide" Target="slide89.xml"/><Relationship Id="rId4" Type="http://schemas.openxmlformats.org/officeDocument/2006/relationships/slide" Target="slide87.xml"/></Relationships>
</file>

<file path=ppt/slides/_rels/slide91.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85.xml"/><Relationship Id="rId1" Type="http://schemas.openxmlformats.org/officeDocument/2006/relationships/slideLayout" Target="../slideLayouts/slideLayout5.xml"/><Relationship Id="rId5" Type="http://schemas.openxmlformats.org/officeDocument/2006/relationships/slide" Target="slide90.xml"/><Relationship Id="rId4" Type="http://schemas.openxmlformats.org/officeDocument/2006/relationships/slide" Target="slide8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8" Type="http://schemas.openxmlformats.org/officeDocument/2006/relationships/slide" Target="slide108.xml"/><Relationship Id="rId3" Type="http://schemas.openxmlformats.org/officeDocument/2006/relationships/slide" Target="slide97.xml"/><Relationship Id="rId7" Type="http://schemas.openxmlformats.org/officeDocument/2006/relationships/slide" Target="slide106.xml"/><Relationship Id="rId2" Type="http://schemas.openxmlformats.org/officeDocument/2006/relationships/slide" Target="slide95.xml"/><Relationship Id="rId1" Type="http://schemas.openxmlformats.org/officeDocument/2006/relationships/slideLayout" Target="../slideLayouts/slideLayout1.xml"/><Relationship Id="rId6" Type="http://schemas.openxmlformats.org/officeDocument/2006/relationships/slide" Target="slide103.xml"/><Relationship Id="rId5" Type="http://schemas.openxmlformats.org/officeDocument/2006/relationships/slide" Target="slide101.xml"/><Relationship Id="rId10" Type="http://schemas.openxmlformats.org/officeDocument/2006/relationships/slide" Target="slide114.xml"/><Relationship Id="rId4" Type="http://schemas.openxmlformats.org/officeDocument/2006/relationships/slide" Target="slide99.xml"/><Relationship Id="rId9" Type="http://schemas.openxmlformats.org/officeDocument/2006/relationships/slide" Target="slide112.xml"/></Relationships>
</file>

<file path=ppt/slides/_rels/slide96.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slide" Target="slide101.xml"/><Relationship Id="rId11" Type="http://schemas.openxmlformats.org/officeDocument/2006/relationships/slide" Target="slide114.xml"/><Relationship Id="rId5" Type="http://schemas.openxmlformats.org/officeDocument/2006/relationships/slide" Target="slide99.xml"/><Relationship Id="rId10" Type="http://schemas.openxmlformats.org/officeDocument/2006/relationships/slide" Target="slide112.xml"/><Relationship Id="rId4" Type="http://schemas.openxmlformats.org/officeDocument/2006/relationships/slide" Target="slide97.xml"/><Relationship Id="rId9" Type="http://schemas.openxmlformats.org/officeDocument/2006/relationships/slide" Target="slide108.xml"/></Relationships>
</file>

<file path=ppt/slides/_rels/slide97.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95.xml"/><Relationship Id="rId7" Type="http://schemas.openxmlformats.org/officeDocument/2006/relationships/slide" Target="slide103.xml"/><Relationship Id="rId12" Type="http://schemas.openxmlformats.org/officeDocument/2006/relationships/slide" Target="slide98.xml"/><Relationship Id="rId2"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slide" Target="slide101.xml"/><Relationship Id="rId11" Type="http://schemas.openxmlformats.org/officeDocument/2006/relationships/slide" Target="slide114.xml"/><Relationship Id="rId5" Type="http://schemas.openxmlformats.org/officeDocument/2006/relationships/slide" Target="slide99.xml"/><Relationship Id="rId10" Type="http://schemas.openxmlformats.org/officeDocument/2006/relationships/slide" Target="slide112.xml"/><Relationship Id="rId4" Type="http://schemas.openxmlformats.org/officeDocument/2006/relationships/slide" Target="slide97.xml"/><Relationship Id="rId9" Type="http://schemas.openxmlformats.org/officeDocument/2006/relationships/slide" Target="slide108.xml"/></Relationships>
</file>

<file path=ppt/slides/_rels/slide98.xml.rels><?xml version="1.0" encoding="UTF-8" standalone="yes"?>
<Relationships xmlns="http://schemas.openxmlformats.org/package/2006/relationships"><Relationship Id="rId8" Type="http://schemas.openxmlformats.org/officeDocument/2006/relationships/slide" Target="slide108.xml"/><Relationship Id="rId3" Type="http://schemas.openxmlformats.org/officeDocument/2006/relationships/slide" Target="slide97.xml"/><Relationship Id="rId7" Type="http://schemas.openxmlformats.org/officeDocument/2006/relationships/slide" Target="slide106.xml"/><Relationship Id="rId2" Type="http://schemas.openxmlformats.org/officeDocument/2006/relationships/slide" Target="slide95.xml"/><Relationship Id="rId1" Type="http://schemas.openxmlformats.org/officeDocument/2006/relationships/slideLayout" Target="../slideLayouts/slideLayout1.xml"/><Relationship Id="rId6" Type="http://schemas.openxmlformats.org/officeDocument/2006/relationships/slide" Target="slide103.xml"/><Relationship Id="rId5" Type="http://schemas.openxmlformats.org/officeDocument/2006/relationships/slide" Target="slide101.xml"/><Relationship Id="rId10" Type="http://schemas.openxmlformats.org/officeDocument/2006/relationships/slide" Target="slide114.xml"/><Relationship Id="rId4" Type="http://schemas.openxmlformats.org/officeDocument/2006/relationships/slide" Target="slide99.xml"/><Relationship Id="rId9" Type="http://schemas.openxmlformats.org/officeDocument/2006/relationships/slide" Target="slide112.xml"/></Relationships>
</file>

<file path=ppt/slides/_rels/slide99.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95.xml"/><Relationship Id="rId7" Type="http://schemas.openxmlformats.org/officeDocument/2006/relationships/slide" Target="slide103.xml"/><Relationship Id="rId12" Type="http://schemas.openxmlformats.org/officeDocument/2006/relationships/slide" Target="slide100.xml"/><Relationship Id="rId2" Type="http://schemas.openxmlformats.org/officeDocument/2006/relationships/image" Target="../media/image62.png"/><Relationship Id="rId1" Type="http://schemas.openxmlformats.org/officeDocument/2006/relationships/slideLayout" Target="../slideLayouts/slideLayout1.xml"/><Relationship Id="rId6" Type="http://schemas.openxmlformats.org/officeDocument/2006/relationships/slide" Target="slide101.xml"/><Relationship Id="rId11" Type="http://schemas.openxmlformats.org/officeDocument/2006/relationships/slide" Target="slide114.xml"/><Relationship Id="rId5" Type="http://schemas.openxmlformats.org/officeDocument/2006/relationships/slide" Target="slide99.xml"/><Relationship Id="rId10" Type="http://schemas.openxmlformats.org/officeDocument/2006/relationships/slide" Target="slide112.xml"/><Relationship Id="rId4" Type="http://schemas.openxmlformats.org/officeDocument/2006/relationships/slide" Target="slide97.xml"/><Relationship Id="rId9" Type="http://schemas.openxmlformats.org/officeDocument/2006/relationships/slide" Target="slide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594" name="Picture 2" descr="F:\曹瑞媛\校对\幻灯片\图片\一轮幻灯片用人教\34.jpg"/>
          <p:cNvPicPr>
            <a:picLocks noChangeAspect="1" noChangeArrowheads="1"/>
          </p:cNvPicPr>
          <p:nvPr/>
        </p:nvPicPr>
        <p:blipFill rotWithShape="1">
          <a:blip r:embed="rId2">
            <a:extLst>
              <a:ext uri="{28A0092B-C50C-407E-A947-70E740481C1C}">
                <a14:useLocalDpi xmlns:a14="http://schemas.microsoft.com/office/drawing/2010/main" val="0"/>
              </a:ext>
            </a:extLst>
          </a:blip>
          <a:srcRect t="8400" b="16933"/>
          <a:stretch/>
        </p:blipFill>
        <p:spPr bwMode="auto">
          <a:xfrm>
            <a:off x="-25474" y="0"/>
            <a:ext cx="12215887" cy="685958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5474" y="4082528"/>
            <a:ext cx="7920880"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474" y="4082529"/>
            <a:ext cx="936104" cy="1507504"/>
            <a:chOff x="1636272" y="4786031"/>
            <a:chExt cx="839787" cy="1212851"/>
          </a:xfrm>
        </p:grpSpPr>
        <p:sp>
          <p:nvSpPr>
            <p:cNvPr id="10" name="矩形 9"/>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任意多边形 11"/>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
        <p:nvSpPr>
          <p:cNvPr id="11" name="标题 4"/>
          <p:cNvSpPr txBox="1">
            <a:spLocks/>
          </p:cNvSpPr>
          <p:nvPr/>
        </p:nvSpPr>
        <p:spPr>
          <a:xfrm>
            <a:off x="-59382" y="4408706"/>
            <a:ext cx="8962900"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zh-CN" sz="2800" b="1" dirty="0" smtClean="0">
                <a:solidFill>
                  <a:schemeClr val="bg1">
                    <a:lumMod val="95000"/>
                  </a:schemeClr>
                </a:solidFill>
                <a:latin typeface="Times New Roman" pitchFamily="18" charset="0"/>
                <a:cs typeface="Times New Roman" pitchFamily="18" charset="0"/>
              </a:rPr>
              <a:t>第</a:t>
            </a:r>
            <a:r>
              <a:rPr lang="en-US" altLang="zh-CN" sz="2800" b="1" dirty="0" smtClean="0">
                <a:solidFill>
                  <a:schemeClr val="bg1">
                    <a:lumMod val="95000"/>
                  </a:schemeClr>
                </a:solidFill>
                <a:latin typeface="Times New Roman" pitchFamily="18" charset="0"/>
                <a:cs typeface="Times New Roman" pitchFamily="18" charset="0"/>
              </a:rPr>
              <a:t>23</a:t>
            </a:r>
            <a:r>
              <a:rPr lang="zh-CN" altLang="zh-CN" sz="2800" b="1" dirty="0" smtClean="0">
                <a:solidFill>
                  <a:schemeClr val="bg1">
                    <a:lumMod val="95000"/>
                  </a:schemeClr>
                </a:solidFill>
                <a:latin typeface="Times New Roman" pitchFamily="18" charset="0"/>
                <a:cs typeface="Times New Roman" pitchFamily="18" charset="0"/>
              </a:rPr>
              <a:t>讲</a:t>
            </a:r>
            <a:r>
              <a:rPr lang="zh-CN" altLang="zh-CN" sz="2800" b="1" dirty="0">
                <a:solidFill>
                  <a:schemeClr val="bg1">
                    <a:lumMod val="95000"/>
                  </a:schemeClr>
                </a:solidFill>
                <a:latin typeface="Times New Roman" pitchFamily="18" charset="0"/>
                <a:cs typeface="Times New Roman" pitchFamily="18" charset="0"/>
              </a:rPr>
              <a:t>　</a:t>
            </a:r>
            <a:r>
              <a:rPr lang="zh-CN" altLang="en-US" sz="2800" b="1" dirty="0" smtClean="0">
                <a:solidFill>
                  <a:schemeClr val="bg1">
                    <a:lumMod val="95000"/>
                  </a:schemeClr>
                </a:solidFill>
                <a:latin typeface="Times New Roman" pitchFamily="18" charset="0"/>
                <a:cs typeface="Times New Roman" pitchFamily="18" charset="0"/>
              </a:rPr>
              <a:t>电解池　金属的电化学腐蚀与防护</a:t>
            </a:r>
            <a:endParaRPr lang="zh-CN" altLang="en-US" sz="2800" b="1" dirty="0">
              <a:solidFill>
                <a:schemeClr val="bg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3031452656"/>
              </p:ext>
            </p:extLst>
          </p:nvPr>
        </p:nvGraphicFramePr>
        <p:xfrm>
          <a:off x="405358" y="1197546"/>
          <a:ext cx="11378479" cy="3813456"/>
        </p:xfrm>
        <a:graphic>
          <a:graphicData uri="http://schemas.openxmlformats.org/drawingml/2006/table">
            <a:tbl>
              <a:tblPr/>
              <a:tblGrid>
                <a:gridCol w="1873424"/>
                <a:gridCol w="2952328"/>
                <a:gridCol w="792088"/>
                <a:gridCol w="2088232"/>
                <a:gridCol w="936104"/>
                <a:gridCol w="1008112"/>
                <a:gridCol w="1728191"/>
              </a:tblGrid>
              <a:tr h="1436016">
                <a:tc>
                  <a:txBody>
                    <a:bodyPr/>
                    <a:lstStyle/>
                    <a:p>
                      <a:pPr algn="ctr">
                        <a:lnSpc>
                          <a:spcPct val="150000"/>
                        </a:lnSpc>
                        <a:spcAft>
                          <a:spcPts val="0"/>
                        </a:spcAft>
                      </a:pPr>
                      <a:r>
                        <a:rPr lang="zh-CN" sz="2600" kern="100" dirty="0">
                          <a:effectLst/>
                          <a:latin typeface="Times New Roman"/>
                          <a:ea typeface="华文细黑"/>
                          <a:cs typeface="Times New Roman"/>
                        </a:rPr>
                        <a:t>强碱</a:t>
                      </a:r>
                      <a:r>
                        <a:rPr lang="en-US" sz="2600" kern="100" dirty="0">
                          <a:effectLst/>
                          <a:latin typeface="Times New Roman"/>
                          <a:ea typeface="华文细黑"/>
                          <a:cs typeface="Courier New"/>
                        </a:rPr>
                        <a:t>(</a:t>
                      </a:r>
                      <a:r>
                        <a:rPr lang="zh-CN" sz="2600" kern="100" dirty="0">
                          <a:effectLst/>
                          <a:latin typeface="Times New Roman"/>
                          <a:ea typeface="华文细黑"/>
                          <a:cs typeface="Times New Roman"/>
                        </a:rPr>
                        <a:t>如</a:t>
                      </a:r>
                      <a:r>
                        <a:rPr lang="en-US" sz="2600" kern="100" dirty="0" err="1">
                          <a:effectLst/>
                          <a:latin typeface="Times New Roman"/>
                          <a:ea typeface="华文细黑"/>
                          <a:cs typeface="Courier New"/>
                        </a:rPr>
                        <a:t>NaOH</a:t>
                      </a:r>
                      <a:r>
                        <a:rPr lang="en-US" sz="2600" kern="100" dirty="0">
                          <a:effectLst/>
                          <a:latin typeface="Times New Roman"/>
                          <a:ea typeface="华文细黑"/>
                          <a:cs typeface="Courier New"/>
                        </a:rPr>
                        <a:t>)</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50000"/>
                        </a:lnSpc>
                        <a:spcAft>
                          <a:spcPts val="0"/>
                        </a:spcAft>
                      </a:pPr>
                      <a:r>
                        <a:rPr lang="zh-CN" sz="2600" kern="100" dirty="0">
                          <a:effectLst/>
                          <a:latin typeface="Times New Roman"/>
                          <a:ea typeface="华文细黑"/>
                          <a:cs typeface="Times New Roman"/>
                        </a:rPr>
                        <a:t>阳极</a:t>
                      </a:r>
                      <a:r>
                        <a:rPr lang="zh-CN" sz="2600" kern="100" dirty="0" smtClean="0">
                          <a:effectLst/>
                          <a:latin typeface="Times New Roman"/>
                          <a:ea typeface="华文细黑"/>
                          <a:cs typeface="Times New Roman"/>
                        </a:rPr>
                        <a:t>：</a:t>
                      </a:r>
                      <a:r>
                        <a:rPr lang="en-US" sz="2600" u="sng" kern="100" dirty="0" smtClean="0">
                          <a:effectLst/>
                          <a:latin typeface="Times New Roman"/>
                          <a:ea typeface="华文细黑"/>
                          <a:cs typeface="Courier New"/>
                        </a:rPr>
                        <a:t>				</a:t>
                      </a:r>
                      <a:endParaRPr lang="zh-CN" sz="2600" u="sng" kern="100" dirty="0">
                        <a:effectLst/>
                        <a:latin typeface="宋体"/>
                        <a:cs typeface="Courier New"/>
                      </a:endParaRPr>
                    </a:p>
                    <a:p>
                      <a:pPr algn="l">
                        <a:lnSpc>
                          <a:spcPct val="150000"/>
                        </a:lnSpc>
                        <a:spcAft>
                          <a:spcPts val="0"/>
                        </a:spcAft>
                      </a:pPr>
                      <a:r>
                        <a:rPr lang="zh-CN" sz="2600" kern="100" dirty="0">
                          <a:effectLst/>
                          <a:latin typeface="Times New Roman"/>
                          <a:ea typeface="华文细黑"/>
                          <a:cs typeface="Times New Roman"/>
                        </a:rPr>
                        <a:t>阴极</a:t>
                      </a:r>
                      <a:r>
                        <a:rPr lang="zh-CN" sz="2600" kern="100" dirty="0" smtClean="0">
                          <a:effectLst/>
                          <a:latin typeface="Times New Roman"/>
                          <a:ea typeface="华文细黑"/>
                          <a:cs typeface="Times New Roman"/>
                        </a:rPr>
                        <a:t>：</a:t>
                      </a:r>
                      <a:r>
                        <a:rPr lang="en-US" sz="2600" u="sng" kern="100" dirty="0" smtClean="0">
                          <a:effectLst/>
                          <a:latin typeface="Times New Roman"/>
                          <a:ea typeface="华文细黑"/>
                          <a:cs typeface="Courier New"/>
                        </a:rPr>
                        <a:t>				</a:t>
                      </a:r>
                      <a:endParaRPr lang="zh-CN" sz="26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600" kern="100" dirty="0">
                          <a:effectLst/>
                          <a:latin typeface="Times New Roman"/>
                          <a:ea typeface="华文细黑"/>
                          <a:cs typeface="Courier New"/>
                        </a:rPr>
                        <a:t>H</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O</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50000"/>
                        </a:lnSpc>
                        <a:spcAft>
                          <a:spcPts val="0"/>
                        </a:spcAft>
                      </a:pPr>
                      <a:endParaRPr lang="zh-CN" sz="26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a:effectLst/>
                          <a:latin typeface="Times New Roman"/>
                          <a:ea typeface="华文细黑"/>
                          <a:cs typeface="Times New Roman"/>
                        </a:rPr>
                        <a:t>增大</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smtClean="0">
                          <a:effectLst/>
                          <a:latin typeface="Times New Roman"/>
                          <a:ea typeface="华文细黑"/>
                          <a:cs typeface="Times New Roman"/>
                        </a:rPr>
                        <a:t>加</a:t>
                      </a: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417">
                <a:tc>
                  <a:txBody>
                    <a:bodyPr/>
                    <a:lstStyle/>
                    <a:p>
                      <a:pPr algn="ctr">
                        <a:lnSpc>
                          <a:spcPct val="150000"/>
                        </a:lnSpc>
                        <a:spcAft>
                          <a:spcPts val="0"/>
                        </a:spcAft>
                      </a:pPr>
                      <a:r>
                        <a:rPr lang="zh-CN" sz="2600" kern="100">
                          <a:effectLst/>
                          <a:latin typeface="Times New Roman"/>
                          <a:ea typeface="华文细黑"/>
                          <a:cs typeface="Times New Roman"/>
                        </a:rPr>
                        <a:t>活泼金属的</a:t>
                      </a:r>
                      <a:endParaRPr lang="zh-CN" sz="2600" kern="100">
                        <a:effectLst/>
                        <a:latin typeface="宋体"/>
                        <a:cs typeface="Courier New"/>
                      </a:endParaRPr>
                    </a:p>
                    <a:p>
                      <a:pPr algn="ctr">
                        <a:lnSpc>
                          <a:spcPct val="150000"/>
                        </a:lnSpc>
                        <a:spcAft>
                          <a:spcPts val="0"/>
                        </a:spcAft>
                      </a:pPr>
                      <a:r>
                        <a:rPr lang="zh-CN" sz="2600" kern="100">
                          <a:effectLst/>
                          <a:latin typeface="Times New Roman"/>
                          <a:ea typeface="华文细黑"/>
                          <a:cs typeface="Times New Roman"/>
                        </a:rPr>
                        <a:t>含氧酸盐</a:t>
                      </a:r>
                      <a:endParaRPr lang="zh-CN" sz="2600" kern="100">
                        <a:effectLst/>
                        <a:latin typeface="宋体"/>
                        <a:cs typeface="Courier New"/>
                      </a:endParaRPr>
                    </a:p>
                    <a:p>
                      <a:pPr algn="ctr">
                        <a:lnSpc>
                          <a:spcPct val="150000"/>
                        </a:lnSpc>
                        <a:spcAft>
                          <a:spcPts val="0"/>
                        </a:spcAft>
                      </a:pPr>
                      <a:r>
                        <a:rPr lang="en-US" sz="2600" kern="100">
                          <a:effectLst/>
                          <a:latin typeface="Times New Roman"/>
                          <a:ea typeface="华文细黑"/>
                          <a:cs typeface="Courier New"/>
                        </a:rPr>
                        <a:t>(</a:t>
                      </a:r>
                      <a:r>
                        <a:rPr lang="zh-CN" sz="2600" kern="100">
                          <a:effectLst/>
                          <a:latin typeface="Times New Roman"/>
                          <a:ea typeface="华文细黑"/>
                          <a:cs typeface="Times New Roman"/>
                        </a:rPr>
                        <a:t>如</a:t>
                      </a:r>
                      <a:r>
                        <a:rPr lang="en-US" sz="2600" kern="100">
                          <a:effectLst/>
                          <a:latin typeface="Times New Roman"/>
                          <a:ea typeface="华文细黑"/>
                          <a:cs typeface="Courier New"/>
                        </a:rPr>
                        <a:t>KNO</a:t>
                      </a:r>
                      <a:r>
                        <a:rPr lang="en-US" sz="2600" kern="100" baseline="-25000">
                          <a:effectLst/>
                          <a:latin typeface="Times New Roman"/>
                          <a:ea typeface="华文细黑"/>
                          <a:cs typeface="Courier New"/>
                        </a:rPr>
                        <a:t>3</a:t>
                      </a:r>
                      <a:r>
                        <a:rPr lang="zh-CN" sz="2600" kern="100">
                          <a:effectLst/>
                          <a:latin typeface="Times New Roman"/>
                          <a:ea typeface="华文细黑"/>
                          <a:cs typeface="Times New Roman"/>
                        </a:rPr>
                        <a:t>、</a:t>
                      </a:r>
                      <a:endParaRPr lang="zh-CN" sz="2600" kern="100">
                        <a:effectLst/>
                        <a:latin typeface="宋体"/>
                        <a:cs typeface="Courier New"/>
                      </a:endParaRPr>
                    </a:p>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SO</a:t>
                      </a:r>
                      <a:r>
                        <a:rPr lang="en-US" sz="2600" kern="100" baseline="-25000">
                          <a:effectLst/>
                          <a:latin typeface="Times New Roman"/>
                          <a:ea typeface="华文细黑"/>
                          <a:cs typeface="Courier New"/>
                        </a:rPr>
                        <a:t>4</a:t>
                      </a:r>
                      <a:r>
                        <a:rPr lang="en-US" sz="2600" kern="100">
                          <a:effectLst/>
                          <a:latin typeface="Times New Roman"/>
                          <a:ea typeface="华文细黑"/>
                          <a:cs typeface="Courier New"/>
                        </a:rPr>
                        <a:t>)</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2600" kern="100">
                          <a:effectLst/>
                          <a:latin typeface="Times New Roman"/>
                          <a:ea typeface="华文细黑"/>
                          <a:cs typeface="Times New Roman"/>
                        </a:rPr>
                        <a:t>不变</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smtClean="0">
                          <a:effectLst/>
                          <a:latin typeface="Times New Roman"/>
                          <a:ea typeface="华文细黑"/>
                          <a:cs typeface="Times New Roman"/>
                        </a:rPr>
                        <a:t>加</a:t>
                      </a: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10622185" y="1682552"/>
            <a:ext cx="776175"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华文细黑"/>
                <a:cs typeface="Courier New"/>
              </a:rPr>
              <a:t>H</a:t>
            </a:r>
            <a:r>
              <a:rPr lang="en-US" altLang="zh-CN" sz="2600" kern="100" baseline="-25000" dirty="0">
                <a:solidFill>
                  <a:schemeClr val="accent6">
                    <a:lumMod val="75000"/>
                  </a:schemeClr>
                </a:solidFill>
                <a:latin typeface="Times New Roman"/>
                <a:ea typeface="华文细黑"/>
                <a:cs typeface="Courier New"/>
              </a:rPr>
              <a:t>2</a:t>
            </a:r>
            <a:r>
              <a:rPr lang="en-US" altLang="zh-CN" sz="2600" kern="100" dirty="0">
                <a:solidFill>
                  <a:schemeClr val="accent6">
                    <a:lumMod val="75000"/>
                  </a:schemeClr>
                </a:solidFill>
                <a:latin typeface="Times New Roman"/>
                <a:ea typeface="华文细黑"/>
                <a:cs typeface="Courier New"/>
              </a:rPr>
              <a:t>O</a:t>
            </a:r>
            <a:endParaRPr lang="zh-CN" altLang="en-US" dirty="0">
              <a:solidFill>
                <a:schemeClr val="accent6">
                  <a:lumMod val="75000"/>
                </a:schemeClr>
              </a:solidFill>
            </a:endParaRPr>
          </a:p>
        </p:txBody>
      </p:sp>
      <p:sp>
        <p:nvSpPr>
          <p:cNvPr id="7" name="矩形 6"/>
          <p:cNvSpPr/>
          <p:nvPr/>
        </p:nvSpPr>
        <p:spPr>
          <a:xfrm>
            <a:off x="10631710" y="3566373"/>
            <a:ext cx="776175"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华文细黑"/>
                <a:cs typeface="Courier New"/>
              </a:rPr>
              <a:t>H</a:t>
            </a:r>
            <a:r>
              <a:rPr lang="en-US" altLang="zh-CN" sz="2600" kern="100" baseline="-25000" dirty="0">
                <a:solidFill>
                  <a:schemeClr val="accent6">
                    <a:lumMod val="75000"/>
                  </a:schemeClr>
                </a:solidFill>
                <a:latin typeface="Times New Roman"/>
                <a:ea typeface="华文细黑"/>
                <a:cs typeface="Courier New"/>
              </a:rPr>
              <a:t>2</a:t>
            </a:r>
            <a:r>
              <a:rPr lang="en-US" altLang="zh-CN" sz="2600" kern="100" dirty="0">
                <a:solidFill>
                  <a:schemeClr val="accent6">
                    <a:lumMod val="75000"/>
                  </a:schemeClr>
                </a:solidFill>
                <a:latin typeface="Times New Roman"/>
                <a:ea typeface="华文细黑"/>
                <a:cs typeface="Courier New"/>
              </a:rPr>
              <a:t>O</a:t>
            </a:r>
            <a:endParaRPr lang="zh-CN" altLang="en-US" dirty="0">
              <a:solidFill>
                <a:schemeClr val="accent6">
                  <a:lumMod val="75000"/>
                </a:schemeClr>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352611571"/>
              </p:ext>
            </p:extLst>
          </p:nvPr>
        </p:nvGraphicFramePr>
        <p:xfrm>
          <a:off x="6224711" y="2277666"/>
          <a:ext cx="2390775" cy="1724025"/>
        </p:xfrm>
        <a:graphic>
          <a:graphicData uri="http://schemas.openxmlformats.org/presentationml/2006/ole">
            <mc:AlternateContent xmlns:mc="http://schemas.openxmlformats.org/markup-compatibility/2006">
              <mc:Choice xmlns:v="urn:schemas-microsoft-com:vml" Requires="v">
                <p:oleObj spid="_x0000_s273434" name="Document" r:id="rId4" imgW="2398746" imgH="1723652" progId="Word.Document.8">
                  <p:embed/>
                </p:oleObj>
              </mc:Choice>
              <mc:Fallback>
                <p:oleObj name="Document" r:id="rId4" imgW="2398746" imgH="1723652" progId="Word.Document.8">
                  <p:embed/>
                  <p:pic>
                    <p:nvPicPr>
                      <p:cNvPr id="0" name=""/>
                      <p:cNvPicPr>
                        <a:picLocks noChangeAspect="1" noChangeArrowheads="1"/>
                      </p:cNvPicPr>
                      <p:nvPr/>
                    </p:nvPicPr>
                    <p:blipFill>
                      <a:blip r:embed="rId5"/>
                      <a:srcRect/>
                      <a:stretch>
                        <a:fillRect/>
                      </a:stretch>
                    </p:blipFill>
                    <p:spPr bwMode="auto">
                      <a:xfrm>
                        <a:off x="6224711" y="2277666"/>
                        <a:ext cx="23907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2563968" y="2008684"/>
            <a:ext cx="2408032" cy="461665"/>
          </a:xfrm>
          <a:prstGeom prst="rect">
            <a:avLst/>
          </a:prstGeom>
        </p:spPr>
        <p:txBody>
          <a:bodyPr wrap="none">
            <a:spAutoFit/>
          </a:bodyPr>
          <a:lstStyle/>
          <a:p>
            <a:pPr lvl="1"/>
            <a:r>
              <a:rPr lang="en-US" altLang="zh-CN" kern="100" dirty="0" smtClean="0">
                <a:solidFill>
                  <a:schemeClr val="accent6">
                    <a:lumMod val="75000"/>
                  </a:schemeClr>
                </a:solidFill>
                <a:latin typeface="Times New Roman"/>
                <a:ea typeface="华文细黑"/>
              </a:rPr>
              <a:t>4OH</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rPr>
              <a:t>4e</a:t>
            </a:r>
            <a:r>
              <a:rPr lang="zh-CN" altLang="zh-CN" kern="100" baseline="30000" dirty="0" smtClean="0">
                <a:solidFill>
                  <a:schemeClr val="accent6">
                    <a:lumMod val="75000"/>
                  </a:schemeClr>
                </a:solidFill>
                <a:latin typeface="Times New Roman"/>
                <a:ea typeface="华文细黑"/>
                <a:cs typeface="Times New Roman"/>
              </a:rPr>
              <a:t>－</a:t>
            </a:r>
            <a:endParaRPr lang="zh-CN" altLang="en-US" dirty="0">
              <a:solidFill>
                <a:schemeClr val="accent6">
                  <a:lumMod val="75000"/>
                </a:schemeClr>
              </a:solidFill>
            </a:endParaRPr>
          </a:p>
        </p:txBody>
      </p:sp>
      <p:sp>
        <p:nvSpPr>
          <p:cNvPr id="12" name="矩形 11"/>
          <p:cNvSpPr/>
          <p:nvPr/>
        </p:nvSpPr>
        <p:spPr>
          <a:xfrm>
            <a:off x="1775073" y="2566740"/>
            <a:ext cx="2942152" cy="461665"/>
          </a:xfrm>
          <a:prstGeom prst="rect">
            <a:avLst/>
          </a:prstGeom>
        </p:spPr>
        <p:txBody>
          <a:bodyPr wrap="none">
            <a:spAutoFit/>
          </a:bodyPr>
          <a:lstStyle/>
          <a:p>
            <a:pPr lvl="1"/>
            <a:r>
              <a:rPr lang="en-US" altLang="zh-CN" kern="100" spc="-80" dirty="0">
                <a:solidFill>
                  <a:srgbClr val="F79646">
                    <a:lumMod val="75000"/>
                  </a:srgbClr>
                </a:solidFill>
                <a:latin typeface="Times New Roman"/>
                <a:ea typeface="华文细黑"/>
              </a:rPr>
              <a:t>==</a:t>
            </a:r>
            <a:r>
              <a:rPr lang="en-US" altLang="zh-CN" kern="100" dirty="0">
                <a:solidFill>
                  <a:srgbClr val="F79646">
                    <a:lumMod val="75000"/>
                  </a:srgbClr>
                </a:solidFill>
                <a:latin typeface="Times New Roman"/>
                <a:ea typeface="华文细黑"/>
              </a:rPr>
              <a:t>=O</a:t>
            </a:r>
            <a:r>
              <a:rPr lang="en-US" altLang="zh-CN" kern="100" baseline="-25000" dirty="0">
                <a:solidFill>
                  <a:srgbClr val="F79646">
                    <a:lumMod val="75000"/>
                  </a:srgbClr>
                </a:solidFill>
                <a:latin typeface="Times New Roman"/>
                <a:ea typeface="华文细黑"/>
              </a:rPr>
              <a:t>2</a:t>
            </a:r>
            <a:r>
              <a:rPr lang="en-US" altLang="zh-CN" kern="100" dirty="0">
                <a:solidFill>
                  <a:srgbClr val="F79646">
                    <a:lumMod val="75000"/>
                  </a:srgbClr>
                </a:solidFill>
                <a:latin typeface="宋体"/>
                <a:ea typeface="华文细黑"/>
                <a:cs typeface="Times New Roman"/>
              </a:rPr>
              <a:t>↑</a:t>
            </a:r>
            <a:r>
              <a:rPr lang="zh-CN" altLang="zh-CN" kern="100" dirty="0">
                <a:solidFill>
                  <a:srgbClr val="F79646">
                    <a:lumMod val="75000"/>
                  </a:srgbClr>
                </a:solidFill>
                <a:latin typeface="Times New Roman"/>
                <a:ea typeface="华文细黑"/>
                <a:cs typeface="Times New Roman"/>
              </a:rPr>
              <a:t>＋</a:t>
            </a:r>
            <a:r>
              <a:rPr lang="en-US" altLang="zh-CN" kern="100" dirty="0">
                <a:solidFill>
                  <a:srgbClr val="F79646">
                    <a:lumMod val="75000"/>
                  </a:srgbClr>
                </a:solidFill>
                <a:latin typeface="Times New Roman"/>
                <a:ea typeface="华文细黑"/>
              </a:rPr>
              <a:t>2H</a:t>
            </a:r>
            <a:r>
              <a:rPr lang="en-US" altLang="zh-CN" kern="100" baseline="-25000" dirty="0">
                <a:solidFill>
                  <a:srgbClr val="F79646">
                    <a:lumMod val="75000"/>
                  </a:srgbClr>
                </a:solidFill>
                <a:latin typeface="Times New Roman"/>
                <a:ea typeface="华文细黑"/>
              </a:rPr>
              <a:t>2</a:t>
            </a:r>
            <a:r>
              <a:rPr lang="en-US" altLang="zh-CN" kern="100" dirty="0">
                <a:solidFill>
                  <a:srgbClr val="F79646">
                    <a:lumMod val="75000"/>
                  </a:srgbClr>
                </a:solidFill>
                <a:latin typeface="Times New Roman"/>
                <a:ea typeface="华文细黑"/>
              </a:rPr>
              <a:t>O</a:t>
            </a:r>
            <a:endParaRPr lang="zh-CN" altLang="en-US" dirty="0">
              <a:solidFill>
                <a:srgbClr val="F79646">
                  <a:lumMod val="75000"/>
                </a:srgbClr>
              </a:solidFill>
            </a:endParaRPr>
          </a:p>
        </p:txBody>
      </p:sp>
      <p:sp>
        <p:nvSpPr>
          <p:cNvPr id="13" name="矩形 12"/>
          <p:cNvSpPr/>
          <p:nvPr/>
        </p:nvSpPr>
        <p:spPr>
          <a:xfrm>
            <a:off x="2671345" y="3233862"/>
            <a:ext cx="2185214" cy="461665"/>
          </a:xfrm>
          <a:prstGeom prst="rect">
            <a:avLst/>
          </a:prstGeom>
        </p:spPr>
        <p:txBody>
          <a:bodyPr wrap="none">
            <a:spAutoFit/>
          </a:bodyPr>
          <a:lstStyle/>
          <a:p>
            <a:pPr lvl="1"/>
            <a:r>
              <a:rPr lang="en-US" altLang="zh-CN" kern="100" dirty="0">
                <a:solidFill>
                  <a:schemeClr val="accent6">
                    <a:lumMod val="75000"/>
                  </a:schemeClr>
                </a:solidFill>
                <a:latin typeface="Times New Roman"/>
                <a:ea typeface="华文细黑"/>
              </a:rPr>
              <a:t>4H</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rPr>
              <a:t>4e</a:t>
            </a:r>
            <a:r>
              <a:rPr lang="zh-CN" altLang="zh-CN" kern="100" baseline="30000" dirty="0" smtClean="0">
                <a:solidFill>
                  <a:schemeClr val="accent6">
                    <a:lumMod val="75000"/>
                  </a:schemeClr>
                </a:solidFill>
                <a:latin typeface="Times New Roman"/>
                <a:ea typeface="华文细黑"/>
                <a:cs typeface="Times New Roman"/>
              </a:rPr>
              <a:t>－</a:t>
            </a:r>
            <a:endParaRPr lang="zh-CN" altLang="en-US" dirty="0">
              <a:solidFill>
                <a:schemeClr val="accent6">
                  <a:lumMod val="75000"/>
                </a:schemeClr>
              </a:solidFill>
            </a:endParaRPr>
          </a:p>
        </p:txBody>
      </p:sp>
      <p:sp>
        <p:nvSpPr>
          <p:cNvPr id="14" name="矩形 13"/>
          <p:cNvSpPr/>
          <p:nvPr/>
        </p:nvSpPr>
        <p:spPr>
          <a:xfrm>
            <a:off x="1841748" y="3808884"/>
            <a:ext cx="2086149" cy="461665"/>
          </a:xfrm>
          <a:prstGeom prst="rect">
            <a:avLst/>
          </a:prstGeom>
        </p:spPr>
        <p:txBody>
          <a:bodyPr wrap="none">
            <a:spAutoFit/>
          </a:bodyPr>
          <a:lstStyle/>
          <a:p>
            <a:pPr lvl="1"/>
            <a:r>
              <a:rPr lang="en-US" altLang="zh-CN" kern="100" spc="-80" dirty="0">
                <a:solidFill>
                  <a:schemeClr val="accent6">
                    <a:lumMod val="75000"/>
                  </a:schemeClr>
                </a:solidFill>
                <a:latin typeface="Times New Roman"/>
                <a:ea typeface="华文细黑"/>
              </a:rPr>
              <a:t>==</a:t>
            </a:r>
            <a:r>
              <a:rPr lang="en-US" altLang="zh-CN" kern="100" dirty="0">
                <a:solidFill>
                  <a:schemeClr val="accent6">
                    <a:lumMod val="75000"/>
                  </a:schemeClr>
                </a:solidFill>
                <a:latin typeface="Times New Roman"/>
                <a:ea typeface="华文细黑"/>
              </a:rPr>
              <a:t>=2H</a:t>
            </a:r>
            <a:r>
              <a:rPr lang="en-US" altLang="zh-CN" kern="100" baseline="-25000" dirty="0">
                <a:solidFill>
                  <a:schemeClr val="accent6">
                    <a:lumMod val="75000"/>
                  </a:schemeClr>
                </a:solidFill>
                <a:latin typeface="Times New Roman"/>
                <a:ea typeface="华文细黑"/>
              </a:rPr>
              <a:t>2</a:t>
            </a:r>
            <a:r>
              <a:rPr lang="en-US" altLang="zh-CN" kern="100" dirty="0">
                <a:solidFill>
                  <a:schemeClr val="accent6">
                    <a:lumMod val="75000"/>
                  </a:schemeClr>
                </a:solidFill>
                <a:latin typeface="宋体"/>
                <a:ea typeface="华文细黑"/>
                <a:cs typeface="Times New Roman"/>
              </a:rPr>
              <a:t>↑</a:t>
            </a:r>
            <a:endParaRPr lang="zh-CN" altLang="en-US" dirty="0">
              <a:solidFill>
                <a:srgbClr val="F79646">
                  <a:lumMod val="75000"/>
                </a:srgbClr>
              </a:solidFill>
            </a:endParaRPr>
          </a:p>
        </p:txBody>
      </p:sp>
      <p:cxnSp>
        <p:nvCxnSpPr>
          <p:cNvPr id="15" name="直接连接符 14"/>
          <p:cNvCxnSpPr/>
          <p:nvPr/>
        </p:nvCxnSpPr>
        <p:spPr>
          <a:xfrm>
            <a:off x="6189173" y="3035846"/>
            <a:ext cx="1741025"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6197814" y="3663246"/>
            <a:ext cx="1741025" cy="0"/>
          </a:xfrm>
          <a:prstGeom prst="line">
            <a:avLst/>
          </a:prstGeom>
        </p:spPr>
        <p:style>
          <a:lnRef idx="1">
            <a:schemeClr val="dk1"/>
          </a:lnRef>
          <a:fillRef idx="0">
            <a:schemeClr val="dk1"/>
          </a:fillRef>
          <a:effectRef idx="0">
            <a:schemeClr val="dk1"/>
          </a:effectRef>
          <a:fontRef idx="minor">
            <a:schemeClr val="tx1"/>
          </a:fontRef>
        </p:style>
      </p:cxn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268845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4" grpId="0"/>
      <p:bldP spid="4" grpId="1"/>
      <p:bldP spid="7" grpId="0"/>
      <p:bldP spid="7" grpId="1"/>
      <p:bldP spid="11" grpId="0"/>
      <p:bldP spid="11" grpId="1"/>
      <p:bldP spid="12" grpId="0"/>
      <p:bldP spid="12" grpId="1"/>
      <p:bldP spid="13" grpId="0"/>
      <p:bldP spid="13" grpId="1"/>
      <p:bldP spid="14" grpId="0"/>
      <p:bldP spid="14" grpId="1"/>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01065" y="960865"/>
            <a:ext cx="11755638" cy="2172903"/>
          </a:xfrm>
          <a:prstGeom prst="rect">
            <a:avLst/>
          </a:prstGeom>
        </p:spPr>
        <p:txBody>
          <a:bodyPr>
            <a:spAutoFit/>
          </a:bodyPr>
          <a:lstStyle/>
          <a:p>
            <a:pPr algn="just">
              <a:lnSpc>
                <a:spcPct val="130000"/>
              </a:lnSpc>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rPr>
              <a:t>A</a:t>
            </a:r>
            <a:r>
              <a:rPr lang="zh-CN" altLang="zh-CN" sz="2600" kern="100" dirty="0">
                <a:latin typeface="Times New Roman"/>
                <a:ea typeface="华文细黑"/>
                <a:cs typeface="Times New Roman"/>
              </a:rPr>
              <a:t>项，该装置是电解池，在电解和光的作用下</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在光催化剂的表面转化为</a:t>
            </a:r>
            <a:r>
              <a:rPr lang="en-US" altLang="zh-CN" sz="2600" kern="100" dirty="0">
                <a:latin typeface="Times New Roman"/>
                <a:ea typeface="华文细黑"/>
              </a:rPr>
              <a:t>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和</a:t>
            </a:r>
            <a:r>
              <a:rPr lang="en-US" altLang="zh-CN" sz="2600" kern="100" dirty="0">
                <a:latin typeface="Times New Roman"/>
                <a:ea typeface="华文细黑"/>
              </a:rPr>
              <a:t>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，故该装置是将电能和光能转化为化学能，错误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endParaRPr>
          </a:p>
          <a:p>
            <a:pPr algn="just">
              <a:lnSpc>
                <a:spcPct val="130000"/>
              </a:lnSpc>
              <a:spcAft>
                <a:spcPts val="0"/>
              </a:spcAft>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项，根据同种电荷相互排斥、异种电荷相互吸引的原则，该装置工作时，</a:t>
            </a:r>
            <a:r>
              <a:rPr lang="en-US" altLang="zh-CN" sz="2600" kern="100" dirty="0">
                <a:latin typeface="Times New Roman"/>
                <a:ea typeface="华文细黑"/>
              </a:rPr>
              <a:t>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从阳极</a:t>
            </a:r>
            <a:r>
              <a:rPr lang="en-US" altLang="zh-CN" sz="2600" kern="100" dirty="0">
                <a:latin typeface="Times New Roman"/>
                <a:ea typeface="华文细黑"/>
              </a:rPr>
              <a:t>b</a:t>
            </a:r>
            <a:r>
              <a:rPr lang="zh-CN" altLang="zh-CN" sz="2600" kern="100" dirty="0">
                <a:latin typeface="Times New Roman"/>
                <a:ea typeface="华文细黑"/>
                <a:cs typeface="Times New Roman"/>
              </a:rPr>
              <a:t>极区向阴极</a:t>
            </a:r>
            <a:r>
              <a:rPr lang="en-US" altLang="zh-CN" sz="2600" kern="100" dirty="0">
                <a:latin typeface="Times New Roman"/>
                <a:ea typeface="华文细黑"/>
              </a:rPr>
              <a:t>a</a:t>
            </a:r>
            <a:r>
              <a:rPr lang="zh-CN" altLang="zh-CN" sz="2600" kern="100" dirty="0">
                <a:latin typeface="Times New Roman"/>
                <a:ea typeface="华文细黑"/>
                <a:cs typeface="Times New Roman"/>
              </a:rPr>
              <a:t>极区迁移，正确；</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62374247"/>
              </p:ext>
            </p:extLst>
          </p:nvPr>
        </p:nvGraphicFramePr>
        <p:xfrm>
          <a:off x="298450" y="2852123"/>
          <a:ext cx="11649075" cy="1800225"/>
        </p:xfrm>
        <a:graphic>
          <a:graphicData uri="http://schemas.openxmlformats.org/presentationml/2006/ole">
            <mc:AlternateContent xmlns:mc="http://schemas.openxmlformats.org/markup-compatibility/2006">
              <mc:Choice xmlns:v="urn:schemas-microsoft-com:vml" Requires="v">
                <p:oleObj spid="_x0000_s335899" name="Document" r:id="rId4" imgW="11653044" imgH="1799954" progId="Word.Document.8">
                  <p:embed/>
                </p:oleObj>
              </mc:Choice>
              <mc:Fallback>
                <p:oleObj name="Document" r:id="rId4" imgW="11653044" imgH="1799954" progId="Word.Document.8">
                  <p:embed/>
                  <p:pic>
                    <p:nvPicPr>
                      <p:cNvPr id="0" name="对象 5"/>
                      <p:cNvPicPr>
                        <a:picLocks noChangeAspect="1" noChangeArrowheads="1"/>
                      </p:cNvPicPr>
                      <p:nvPr/>
                    </p:nvPicPr>
                    <p:blipFill>
                      <a:blip r:embed="rId5"/>
                      <a:srcRect/>
                      <a:stretch>
                        <a:fillRect/>
                      </a:stretch>
                    </p:blipFill>
                    <p:spPr bwMode="auto">
                      <a:xfrm>
                        <a:off x="298450" y="2852123"/>
                        <a:ext cx="116490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244224" y="4421198"/>
            <a:ext cx="11755638" cy="1816908"/>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rPr>
              <a:t>D</a:t>
            </a:r>
            <a:r>
              <a:rPr lang="zh-CN" altLang="zh-CN" sz="2600" kern="100" dirty="0">
                <a:latin typeface="Times New Roman"/>
                <a:ea typeface="华文细黑"/>
                <a:cs typeface="Times New Roman"/>
              </a:rPr>
              <a:t>项，</a:t>
            </a:r>
            <a:r>
              <a:rPr lang="en-US" altLang="zh-CN" sz="2600" kern="100" dirty="0">
                <a:latin typeface="Times New Roman"/>
                <a:ea typeface="华文细黑"/>
              </a:rPr>
              <a:t>a</a:t>
            </a:r>
            <a:r>
              <a:rPr lang="zh-CN" altLang="zh-CN" sz="2600" kern="100" dirty="0">
                <a:latin typeface="Times New Roman"/>
                <a:ea typeface="华文细黑"/>
                <a:cs typeface="Times New Roman"/>
              </a:rPr>
              <a:t>电极为阴极，发生还原反应，电极反应式为</a:t>
            </a:r>
            <a:r>
              <a:rPr lang="en-US" altLang="zh-CN" sz="2600" kern="100" dirty="0">
                <a:latin typeface="Times New Roman"/>
                <a:ea typeface="华文细黑"/>
              </a:rPr>
              <a:t>3CO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a:t>
            </a:r>
            <a:r>
              <a:rPr lang="en-US" altLang="zh-CN" sz="2600" kern="100" dirty="0">
                <a:latin typeface="Times New Roman"/>
                <a:ea typeface="华文细黑"/>
              </a:rPr>
              <a:t>18H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18e</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rPr>
              <a:t>==</a:t>
            </a:r>
            <a:r>
              <a:rPr lang="en-US" altLang="zh-CN" sz="2600" kern="100" dirty="0">
                <a:latin typeface="Times New Roman"/>
                <a:ea typeface="华文细黑"/>
              </a:rPr>
              <a:t>=C</a:t>
            </a:r>
            <a:r>
              <a:rPr lang="en-US" altLang="zh-CN" sz="2600" kern="100" baseline="-25000" dirty="0">
                <a:latin typeface="Times New Roman"/>
                <a:ea typeface="华文细黑"/>
              </a:rPr>
              <a:t>3</a:t>
            </a:r>
            <a:r>
              <a:rPr lang="en-US" altLang="zh-CN" sz="2600" kern="100" dirty="0">
                <a:latin typeface="Times New Roman"/>
                <a:ea typeface="华文细黑"/>
              </a:rPr>
              <a:t>H</a:t>
            </a:r>
            <a:r>
              <a:rPr lang="en-US" altLang="zh-CN" sz="2600" kern="100" baseline="-25000" dirty="0">
                <a:latin typeface="Times New Roman"/>
                <a:ea typeface="华文细黑"/>
              </a:rPr>
              <a:t>8</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5H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答案　</a:t>
            </a:r>
            <a:r>
              <a:rPr lang="en-US" altLang="zh-CN" sz="2600" b="1" kern="100" dirty="0">
                <a:solidFill>
                  <a:schemeClr val="accent6">
                    <a:lumMod val="75000"/>
                  </a:schemeClr>
                </a:solidFill>
                <a:latin typeface="Times New Roman"/>
                <a:ea typeface="华文细黑"/>
                <a:cs typeface="Times New Roman"/>
              </a:rPr>
              <a:t>B</a:t>
            </a:r>
            <a:endParaRPr lang="zh-CN" altLang="zh-CN" sz="2600" b="1" kern="100" dirty="0">
              <a:solidFill>
                <a:schemeClr val="accent6">
                  <a:lumMod val="75000"/>
                </a:schemeClr>
              </a:solidFill>
              <a:latin typeface="Times New Roman"/>
              <a:ea typeface="华文细黑"/>
              <a:cs typeface="Times New Roman"/>
            </a:endParaRPr>
          </a:p>
        </p:txBody>
      </p:sp>
      <p:sp>
        <p:nvSpPr>
          <p:cNvPr id="13" name="Rectangle 21">
            <a:hlinkClick r:id="rId6"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7"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8"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9"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0"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11"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2"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13"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4"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1663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750"/>
                                        <p:tgtEl>
                                          <p:spTgt spid="2"/>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blinds(horizontal)">
                                      <p:cBhvr>
                                        <p:cTn id="19" dur="750"/>
                                        <p:tgtEl>
                                          <p:spTgt spid="12">
                                            <p:txEl>
                                              <p:pRg st="0" end="0"/>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blinds(horizontal)">
                                      <p:cBhvr>
                                        <p:cTn id="23" dur="75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1269554"/>
            <a:ext cx="11639246" cy="4616648"/>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4.(2015·</a:t>
            </a:r>
            <a:r>
              <a:rPr lang="zh-CN" altLang="zh-CN" sz="2800" kern="100" dirty="0">
                <a:latin typeface="Times New Roman"/>
                <a:ea typeface="华文细黑"/>
                <a:cs typeface="Times New Roman"/>
              </a:rPr>
              <a:t>四川理综，</a:t>
            </a:r>
            <a:r>
              <a:rPr lang="en-US" altLang="zh-CN" sz="2800" kern="100" dirty="0">
                <a:latin typeface="Times New Roman"/>
                <a:ea typeface="华文细黑"/>
              </a:rPr>
              <a:t>4)</a:t>
            </a:r>
            <a:r>
              <a:rPr lang="zh-CN" altLang="zh-CN" sz="2800" kern="100" dirty="0" smtClean="0">
                <a:latin typeface="Times New Roman"/>
                <a:ea typeface="华文细黑"/>
                <a:cs typeface="Times New Roman"/>
              </a:rPr>
              <a:t>用</a:t>
            </a:r>
            <a:r>
              <a:rPr lang="zh-CN" altLang="en-US" sz="2800" kern="100" dirty="0" smtClean="0">
                <a:latin typeface="Times New Roman"/>
                <a:ea typeface="华文细黑"/>
                <a:cs typeface="Times New Roman"/>
              </a:rPr>
              <a:t>右</a:t>
            </a:r>
            <a:r>
              <a:rPr lang="zh-CN" altLang="zh-CN" sz="2800" kern="100" dirty="0" smtClean="0">
                <a:latin typeface="Times New Roman"/>
                <a:ea typeface="华文细黑"/>
                <a:cs typeface="Times New Roman"/>
              </a:rPr>
              <a:t>图</a:t>
            </a:r>
            <a:r>
              <a:rPr lang="zh-CN" altLang="zh-CN" sz="2800" kern="100" dirty="0">
                <a:latin typeface="Times New Roman"/>
                <a:ea typeface="华文细黑"/>
                <a:cs typeface="Times New Roman"/>
              </a:rPr>
              <a:t>所示装置除去含</a:t>
            </a:r>
            <a:r>
              <a:rPr lang="en-US" altLang="zh-CN" sz="2800" kern="100" dirty="0">
                <a:latin typeface="Times New Roman"/>
                <a:ea typeface="华文细黑"/>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废水中的</a:t>
            </a:r>
            <a:r>
              <a:rPr lang="en-US" altLang="zh-CN" sz="2800" kern="100" dirty="0">
                <a:latin typeface="Times New Roman"/>
                <a:ea typeface="华文细黑"/>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时，控制溶液</a:t>
            </a:r>
            <a:r>
              <a:rPr lang="en-US" altLang="zh-CN" sz="2800" kern="100" dirty="0">
                <a:latin typeface="Times New Roman"/>
                <a:ea typeface="华文细黑"/>
              </a:rPr>
              <a:t>pH</a:t>
            </a:r>
            <a:r>
              <a:rPr lang="zh-CN" altLang="zh-CN" sz="2800" kern="100" dirty="0">
                <a:latin typeface="Times New Roman"/>
                <a:ea typeface="华文细黑"/>
                <a:cs typeface="Times New Roman"/>
              </a:rPr>
              <a:t>为</a:t>
            </a:r>
            <a:r>
              <a:rPr lang="en-US" altLang="zh-CN" sz="2800" kern="100" dirty="0">
                <a:latin typeface="Times New Roman"/>
                <a:ea typeface="华文细黑"/>
              </a:rPr>
              <a:t>9</a:t>
            </a:r>
            <a:r>
              <a:rPr lang="zh-CN" altLang="zh-CN" sz="2800" kern="100" dirty="0">
                <a:latin typeface="Times New Roman"/>
                <a:ea typeface="华文细黑"/>
                <a:cs typeface="Times New Roman"/>
              </a:rPr>
              <a:t>～</a:t>
            </a:r>
            <a:r>
              <a:rPr lang="en-US" altLang="zh-CN" sz="2800" kern="100" dirty="0">
                <a:latin typeface="Times New Roman"/>
                <a:ea typeface="华文细黑"/>
              </a:rPr>
              <a:t>10</a:t>
            </a:r>
            <a:r>
              <a:rPr lang="zh-CN" altLang="zh-CN" sz="2800" kern="100" dirty="0">
                <a:latin typeface="Times New Roman"/>
                <a:ea typeface="华文细黑"/>
                <a:cs typeface="Times New Roman"/>
              </a:rPr>
              <a:t>，阳极产生的</a:t>
            </a:r>
            <a:r>
              <a:rPr lang="en-US" altLang="zh-CN" sz="2800" kern="100" dirty="0" err="1">
                <a:latin typeface="Times New Roman"/>
                <a:ea typeface="华文细黑"/>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将</a:t>
            </a:r>
            <a:r>
              <a:rPr lang="en-US" altLang="zh-CN" sz="2800" kern="100" dirty="0">
                <a:latin typeface="Times New Roman"/>
                <a:ea typeface="华文细黑"/>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氧化为两种无污染的气体。下列说法不正确的是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用石墨作阳极，铁作阴极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阳极的电极反应式：</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阴极的电极反应式：</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除去</a:t>
            </a:r>
            <a:r>
              <a:rPr lang="en-US" altLang="zh-CN" sz="2800" kern="100" dirty="0">
                <a:latin typeface="Times New Roman"/>
                <a:ea typeface="华文细黑"/>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en-US" altLang="zh-CN" sz="2800" kern="100" dirty="0">
                <a:latin typeface="Times New Roman"/>
                <a:ea typeface="华文细黑"/>
              </a:rPr>
              <a:t>2CN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5ClO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2CO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5Cl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endParaRPr lang="zh-CN" altLang="zh-CN" sz="2800" kern="100" dirty="0">
              <a:effectLst/>
              <a:latin typeface="宋体"/>
              <a:cs typeface="Courier New"/>
            </a:endParaRP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36898" name="Picture 2" descr="HX3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7344" y="2997746"/>
            <a:ext cx="2062758" cy="175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1">
            <a:hlinkClick r:id="rId3"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4"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5"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6"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8"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9"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34358" y="1332845"/>
            <a:ext cx="11524006" cy="4401205"/>
          </a:xfrm>
          <a:prstGeom prst="rect">
            <a:avLst/>
          </a:prstGeom>
        </p:spPr>
        <p:txBody>
          <a:bodyPr>
            <a:spAutoFit/>
          </a:bodyPr>
          <a:lstStyle/>
          <a:p>
            <a:pPr algn="just">
              <a:lnSpc>
                <a:spcPct val="200000"/>
              </a:lnSpc>
              <a:spcAft>
                <a:spcPts val="0"/>
              </a:spcAft>
              <a:tabLst>
                <a:tab pos="1890395" algn="l"/>
              </a:tabLst>
            </a:pPr>
            <a:r>
              <a:rPr lang="zh-CN" altLang="zh-CN" sz="2800" b="1" kern="100" dirty="0">
                <a:solidFill>
                  <a:srgbClr val="0000FF"/>
                </a:solidFill>
                <a:latin typeface="Times New Roman"/>
                <a:cs typeface="Times New Roman"/>
              </a:rPr>
              <a:t>解析　</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在阳极发生氧化反应生成</a:t>
            </a:r>
            <a:r>
              <a:rPr lang="en-US" altLang="zh-CN" sz="2800" kern="100" dirty="0" err="1">
                <a:latin typeface="Times New Roman"/>
                <a:ea typeface="华文细黑"/>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，水电离出的</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在阴极发生还原反应生成</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，又由于电解质溶液呈碱性，故</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tabLst>
                <a:tab pos="1890395" algn="l"/>
              </a:tabLs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项，溶液呈碱性，离子方程式中不能出现</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，正确的离子方程式为</a:t>
            </a:r>
            <a:r>
              <a:rPr lang="en-US" altLang="zh-CN" sz="2800" kern="100" dirty="0">
                <a:latin typeface="Times New Roman"/>
                <a:ea typeface="华文细黑"/>
              </a:rPr>
              <a:t>2CN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5ClO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80" dirty="0">
                <a:latin typeface="Times New Roman"/>
                <a:ea typeface="华文细黑"/>
              </a:rPr>
              <a:t>==</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2CO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5Cl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D</a:t>
            </a:r>
            <a:endParaRPr lang="zh-CN" altLang="zh-CN" sz="2800" b="1" kern="100" dirty="0">
              <a:solidFill>
                <a:schemeClr val="accent6">
                  <a:lumMod val="75000"/>
                </a:schemeClr>
              </a:solidFill>
              <a:latin typeface="Times New Roman"/>
              <a:ea typeface="华文细黑"/>
              <a:cs typeface="Times New Roman"/>
            </a:endParaRP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1">
            <a:hlinkClick r:id="rId2"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3"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9"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0"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4945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931" y="975258"/>
            <a:ext cx="11409907"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5.</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北京理综，</a:t>
            </a:r>
            <a:r>
              <a:rPr lang="en-US" altLang="zh-CN" sz="2800" kern="100" dirty="0">
                <a:latin typeface="IPAPANNEW"/>
                <a:ea typeface="华文细黑"/>
                <a:cs typeface="Times New Roman"/>
              </a:rPr>
              <a:t>27(4)]</a:t>
            </a:r>
            <a:r>
              <a:rPr lang="zh-CN" altLang="zh-CN" sz="2800" kern="100" dirty="0">
                <a:latin typeface="Times New Roman"/>
                <a:ea typeface="华文细黑"/>
                <a:cs typeface="Times New Roman"/>
              </a:rPr>
              <a:t>利用如图所示装置从海水中提取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，有利于减少环境温室气体含量。</a:t>
            </a:r>
            <a:endParaRPr lang="zh-CN" altLang="zh-CN" sz="2800" kern="100" dirty="0">
              <a:effectLst/>
              <a:latin typeface="宋体"/>
              <a:cs typeface="Courier New"/>
            </a:endParaRPr>
          </a:p>
        </p:txBody>
      </p:sp>
      <p:pic>
        <p:nvPicPr>
          <p:cNvPr id="337922" name="Picture 2" descr="HX3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7772" y="2558594"/>
            <a:ext cx="4313498" cy="339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5"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6"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7"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8"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9"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931" y="1252711"/>
            <a:ext cx="11409907"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结合方程式简述提取</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的原理</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a:t>
            </a:r>
            <a:r>
              <a:rPr lang="en-US" altLang="zh-CN" sz="2800" kern="100" dirty="0">
                <a:latin typeface="Times New Roman"/>
                <a:ea typeface="华文细黑"/>
                <a:cs typeface="Courier New"/>
              </a:rPr>
              <a:t>___</a:t>
            </a:r>
            <a:r>
              <a:rPr lang="en-US" altLang="zh-CN" sz="2800" kern="100" dirty="0" smtClean="0">
                <a:latin typeface="Times New Roman"/>
                <a:ea typeface="华文细黑"/>
                <a:cs typeface="Courier New"/>
              </a:rPr>
              <a:t>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1" name="矩形 10"/>
          <p:cNvSpPr/>
          <p:nvPr/>
        </p:nvSpPr>
        <p:spPr>
          <a:xfrm>
            <a:off x="377999" y="2920446"/>
            <a:ext cx="11409907"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a</a:t>
            </a:r>
            <a:r>
              <a:rPr lang="zh-CN" altLang="zh-CN" sz="2800" kern="100" dirty="0">
                <a:latin typeface="Times New Roman"/>
                <a:ea typeface="华文细黑"/>
                <a:cs typeface="Times New Roman"/>
              </a:rPr>
              <a:t>室的电极连接电源的正极，作阳极，发生氧化反应：</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dirty="0">
                <a:latin typeface="宋体"/>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 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4H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增大，</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a:t>
            </a:r>
            <a:r>
              <a:rPr lang="en-US" altLang="zh-CN" sz="2800" kern="100" dirty="0">
                <a:latin typeface="Times New Roman"/>
                <a:ea typeface="华文细黑"/>
              </a:rPr>
              <a:t> a </a:t>
            </a:r>
            <a:r>
              <a:rPr lang="zh-CN" altLang="zh-CN" sz="2800" kern="100" dirty="0">
                <a:latin typeface="Times New Roman"/>
                <a:ea typeface="华文细黑"/>
                <a:cs typeface="Times New Roman"/>
              </a:rPr>
              <a:t>室通过阳离子交换膜进入</a:t>
            </a:r>
            <a:r>
              <a:rPr lang="en-US" altLang="zh-CN" sz="2800" kern="100" dirty="0">
                <a:latin typeface="Times New Roman"/>
                <a:ea typeface="华文细黑"/>
              </a:rPr>
              <a:t> b </a:t>
            </a:r>
            <a:r>
              <a:rPr lang="zh-CN" altLang="zh-CN" sz="2800" kern="100" dirty="0">
                <a:latin typeface="Times New Roman"/>
                <a:ea typeface="华文细黑"/>
                <a:cs typeface="Times New Roman"/>
              </a:rPr>
              <a:t>室，发生反应</a:t>
            </a:r>
            <a:r>
              <a:rPr lang="zh-CN" altLang="zh-CN" sz="2800" kern="100" dirty="0" smtClean="0">
                <a:latin typeface="Times New Roman"/>
                <a:ea typeface="华文细黑"/>
                <a:cs typeface="Times New Roman"/>
              </a:rPr>
              <a:t>：</a:t>
            </a:r>
            <a:r>
              <a:rPr lang="zh-CN" altLang="en-US"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96427417"/>
              </p:ext>
            </p:extLst>
          </p:nvPr>
        </p:nvGraphicFramePr>
        <p:xfrm>
          <a:off x="2278782" y="4322465"/>
          <a:ext cx="1666875" cy="714375"/>
        </p:xfrm>
        <a:graphic>
          <a:graphicData uri="http://schemas.openxmlformats.org/presentationml/2006/ole">
            <mc:AlternateContent xmlns:mc="http://schemas.openxmlformats.org/markup-compatibility/2006">
              <mc:Choice xmlns:v="urn:schemas-microsoft-com:vml" Requires="v">
                <p:oleObj spid="_x0000_s338968" name="Document" r:id="rId4" imgW="1674014" imgH="714150" progId="Word.Document.8">
                  <p:embed/>
                </p:oleObj>
              </mc:Choice>
              <mc:Fallback>
                <p:oleObj name="Document" r:id="rId4" imgW="1674014" imgH="714150" progId="Word.Document.8">
                  <p:embed/>
                  <p:pic>
                    <p:nvPicPr>
                      <p:cNvPr id="0" name="对象 1"/>
                      <p:cNvPicPr>
                        <a:picLocks noChangeAspect="1" noChangeArrowheads="1"/>
                      </p:cNvPicPr>
                      <p:nvPr/>
                    </p:nvPicPr>
                    <p:blipFill>
                      <a:blip r:embed="rId5"/>
                      <a:srcRect/>
                      <a:stretch>
                        <a:fillRect/>
                      </a:stretch>
                    </p:blipFill>
                    <p:spPr bwMode="auto">
                      <a:xfrm>
                        <a:off x="2278782" y="4322465"/>
                        <a:ext cx="16668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矩形 19"/>
          <p:cNvSpPr/>
          <p:nvPr/>
        </p:nvSpPr>
        <p:spPr>
          <a:xfrm>
            <a:off x="450007" y="1168971"/>
            <a:ext cx="11409907" cy="1303177"/>
          </a:xfrm>
          <a:prstGeom prst="rect">
            <a:avLst/>
          </a:prstGeom>
        </p:spPr>
        <p:txBody>
          <a:bodyPr>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华文细黑"/>
              </a:rPr>
              <a:t>			</a:t>
            </a: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	a </a:t>
            </a:r>
            <a:r>
              <a:rPr lang="zh-CN" altLang="zh-CN" sz="2800" kern="100" dirty="0">
                <a:solidFill>
                  <a:schemeClr val="accent6">
                    <a:lumMod val="75000"/>
                  </a:schemeClr>
                </a:solidFill>
                <a:latin typeface="Times New Roman"/>
                <a:ea typeface="华文细黑"/>
                <a:cs typeface="Times New Roman"/>
              </a:rPr>
              <a:t>室：</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rPr>
              <a:t>4e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 O</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4H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通过阳离子膜进入</a:t>
            </a:r>
            <a:r>
              <a:rPr lang="en-US" altLang="zh-CN" sz="2800" kern="100" dirty="0">
                <a:solidFill>
                  <a:schemeClr val="accent6">
                    <a:lumMod val="75000"/>
                  </a:schemeClr>
                </a:solidFill>
                <a:latin typeface="Times New Roman"/>
                <a:ea typeface="华文细黑"/>
              </a:rPr>
              <a:t>b</a:t>
            </a:r>
            <a:r>
              <a:rPr lang="zh-CN" altLang="zh-CN" sz="2800" kern="100" dirty="0">
                <a:solidFill>
                  <a:schemeClr val="accent6">
                    <a:lumMod val="75000"/>
                  </a:schemeClr>
                </a:solidFill>
                <a:latin typeface="Times New Roman"/>
                <a:ea typeface="华文细黑"/>
                <a:cs typeface="Times New Roman"/>
              </a:rPr>
              <a:t>室，发生</a:t>
            </a:r>
            <a:r>
              <a:rPr lang="zh-CN" altLang="zh-CN" sz="2800" kern="100" dirty="0" smtClean="0">
                <a:solidFill>
                  <a:schemeClr val="accent6">
                    <a:lumMod val="75000"/>
                  </a:schemeClr>
                </a:solidFill>
                <a:latin typeface="Times New Roman"/>
                <a:ea typeface="华文细黑"/>
                <a:cs typeface="Times New Roman"/>
              </a:rPr>
              <a:t>反应</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HCO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zh-CN" sz="2800" kern="100" dirty="0">
              <a:solidFill>
                <a:schemeClr val="accent6">
                  <a:lumMod val="75000"/>
                </a:schemeClr>
              </a:solidFill>
              <a:effectLst/>
              <a:latin typeface="宋体"/>
              <a:cs typeface="Courier New"/>
            </a:endParaRPr>
          </a:p>
        </p:txBody>
      </p:sp>
      <p:sp>
        <p:nvSpPr>
          <p:cNvPr id="21" name="Rectangle 21">
            <a:hlinkClick r:id="rId6"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7"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8"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9"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0"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1"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2"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3"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Rectangle 21">
            <a:hlinkClick r:id="rId14"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05683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1" grpId="0"/>
      <p:bldP spid="11" grpId="1"/>
      <p:bldP spid="20" grpId="0"/>
      <p:bldP spid="20"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931" y="1269554"/>
            <a:ext cx="1140990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用该装置产生的物质处理</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室排出的海水，合格后排回大海。处理至合格的方法</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0" name="矩形 9"/>
          <p:cNvSpPr/>
          <p:nvPr/>
        </p:nvSpPr>
        <p:spPr>
          <a:xfrm>
            <a:off x="377999" y="3386361"/>
            <a:ext cx="11409907"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海水的</a:t>
            </a:r>
            <a:r>
              <a:rPr lang="en-US" altLang="zh-CN" sz="2800" kern="100" dirty="0">
                <a:latin typeface="Times New Roman"/>
                <a:ea typeface="华文细黑"/>
              </a:rPr>
              <a:t>pH</a:t>
            </a:r>
            <a:r>
              <a:rPr lang="en-US" altLang="zh-CN" sz="2800" kern="100" dirty="0">
                <a:latin typeface="宋体"/>
                <a:ea typeface="华文细黑"/>
                <a:cs typeface="Times New Roman"/>
              </a:rPr>
              <a:t>≈</a:t>
            </a:r>
            <a:r>
              <a:rPr lang="en-US" altLang="zh-CN" sz="2800" kern="100" dirty="0">
                <a:latin typeface="Times New Roman"/>
                <a:ea typeface="华文细黑"/>
              </a:rPr>
              <a:t>8</a:t>
            </a:r>
            <a:r>
              <a:rPr lang="zh-CN" altLang="zh-CN" sz="2800" kern="100" dirty="0">
                <a:latin typeface="Times New Roman"/>
                <a:ea typeface="华文细黑"/>
                <a:cs typeface="Times New Roman"/>
              </a:rPr>
              <a:t>，电解后的海水</a:t>
            </a:r>
            <a:r>
              <a:rPr lang="en-US" altLang="zh-CN" sz="2800" kern="100" dirty="0">
                <a:latin typeface="Times New Roman"/>
                <a:ea typeface="华文细黑"/>
              </a:rPr>
              <a:t>pH&lt;6</a:t>
            </a:r>
            <a:r>
              <a:rPr lang="zh-CN" altLang="zh-CN" sz="2800" kern="100" dirty="0">
                <a:latin typeface="Times New Roman"/>
                <a:ea typeface="华文细黑"/>
                <a:cs typeface="Times New Roman"/>
              </a:rPr>
              <a:t>，呈酸性；</a:t>
            </a:r>
            <a:r>
              <a:rPr lang="en-US" altLang="zh-CN" sz="2800" kern="100" dirty="0">
                <a:latin typeface="Times New Roman"/>
                <a:ea typeface="华文细黑"/>
              </a:rPr>
              <a:t>c</a:t>
            </a:r>
            <a:r>
              <a:rPr lang="zh-CN" altLang="zh-CN" sz="2800" kern="100" dirty="0">
                <a:latin typeface="Times New Roman"/>
                <a:ea typeface="华文细黑"/>
                <a:cs typeface="Times New Roman"/>
              </a:rPr>
              <a:t>室的反应：</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 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，可用</a:t>
            </a:r>
            <a:r>
              <a:rPr lang="en-US" altLang="zh-CN" sz="2800" kern="100" dirty="0">
                <a:latin typeface="Times New Roman"/>
                <a:ea typeface="华文细黑"/>
              </a:rPr>
              <a:t>c</a:t>
            </a:r>
            <a:r>
              <a:rPr lang="zh-CN" altLang="zh-CN" sz="2800" kern="100" dirty="0">
                <a:latin typeface="Times New Roman"/>
                <a:ea typeface="华文细黑"/>
                <a:cs typeface="Times New Roman"/>
              </a:rPr>
              <a:t>室排出的碱液与从</a:t>
            </a:r>
            <a:r>
              <a:rPr lang="en-US" altLang="zh-CN" sz="2800" kern="100" dirty="0">
                <a:latin typeface="Times New Roman"/>
                <a:ea typeface="华文细黑"/>
              </a:rPr>
              <a:t>b</a:t>
            </a:r>
            <a:r>
              <a:rPr lang="zh-CN" altLang="zh-CN" sz="2800" kern="100" dirty="0">
                <a:latin typeface="Times New Roman"/>
                <a:ea typeface="华文细黑"/>
                <a:cs typeface="Times New Roman"/>
              </a:rPr>
              <a:t>室排出的酸液中和调至接近装置入口海水的</a:t>
            </a:r>
            <a:r>
              <a:rPr lang="en-US" altLang="zh-CN" sz="2800" kern="100" dirty="0">
                <a:latin typeface="Times New Roman"/>
                <a:ea typeface="华文细黑"/>
              </a:rPr>
              <a:t>pH</a:t>
            </a:r>
            <a:r>
              <a:rPr lang="zh-CN" altLang="zh-CN" sz="2800" kern="100" dirty="0">
                <a:latin typeface="Times New Roman"/>
                <a:ea typeface="华文细黑"/>
                <a:cs typeface="Times New Roman"/>
              </a:rPr>
              <a:t>，即处理合格。</a:t>
            </a:r>
            <a:endParaRPr lang="zh-CN" altLang="zh-CN" sz="2800" kern="100" dirty="0">
              <a:effectLst/>
              <a:latin typeface="宋体"/>
              <a:cs typeface="Courier New"/>
            </a:endParaRPr>
          </a:p>
        </p:txBody>
      </p:sp>
      <p:sp>
        <p:nvSpPr>
          <p:cNvPr id="12" name="矩形 11"/>
          <p:cNvSpPr/>
          <p:nvPr/>
        </p:nvSpPr>
        <p:spPr>
          <a:xfrm>
            <a:off x="406574" y="1819250"/>
            <a:ext cx="11409907" cy="1303177"/>
          </a:xfrm>
          <a:prstGeom prst="rect">
            <a:avLst/>
          </a:prstGeom>
        </p:spPr>
        <p:txBody>
          <a:bodyPr>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华文细黑"/>
              </a:rPr>
              <a:t>	</a:t>
            </a: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c</a:t>
            </a:r>
            <a:r>
              <a:rPr lang="zh-CN" altLang="zh-CN" sz="2800" kern="100" dirty="0">
                <a:solidFill>
                  <a:schemeClr val="accent6">
                    <a:lumMod val="75000"/>
                  </a:schemeClr>
                </a:solidFill>
                <a:latin typeface="Times New Roman"/>
                <a:ea typeface="华文细黑"/>
                <a:cs typeface="Times New Roman"/>
              </a:rPr>
              <a:t>室的反应：</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2OH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，用</a:t>
            </a:r>
            <a:r>
              <a:rPr lang="en-US" altLang="zh-CN" sz="2800" kern="100" dirty="0">
                <a:solidFill>
                  <a:schemeClr val="accent6">
                    <a:lumMod val="75000"/>
                  </a:schemeClr>
                </a:solidFill>
                <a:latin typeface="Times New Roman"/>
                <a:ea typeface="华文细黑"/>
              </a:rPr>
              <a:t>c</a:t>
            </a:r>
            <a:r>
              <a:rPr lang="zh-CN" altLang="zh-CN" sz="2800" kern="100" dirty="0">
                <a:solidFill>
                  <a:schemeClr val="accent6">
                    <a:lumMod val="75000"/>
                  </a:schemeClr>
                </a:solidFill>
                <a:latin typeface="Times New Roman"/>
                <a:ea typeface="华文细黑"/>
                <a:cs typeface="Times New Roman"/>
              </a:rPr>
              <a:t>室排出的碱液将从</a:t>
            </a:r>
            <a:r>
              <a:rPr lang="en-US" altLang="zh-CN" sz="2800" kern="100" dirty="0">
                <a:solidFill>
                  <a:schemeClr val="accent6">
                    <a:lumMod val="75000"/>
                  </a:schemeClr>
                </a:solidFill>
                <a:latin typeface="Times New Roman"/>
                <a:ea typeface="华文细黑"/>
              </a:rPr>
              <a:t>b</a:t>
            </a:r>
            <a:r>
              <a:rPr lang="zh-CN" altLang="zh-CN" sz="2800" kern="100" dirty="0">
                <a:solidFill>
                  <a:schemeClr val="accent6">
                    <a:lumMod val="75000"/>
                  </a:schemeClr>
                </a:solidFill>
                <a:latin typeface="Times New Roman"/>
                <a:ea typeface="华文细黑"/>
                <a:cs typeface="Times New Roman"/>
              </a:rPr>
              <a:t>室排出的酸液调至接近装置入口海水的</a:t>
            </a:r>
            <a:r>
              <a:rPr lang="en-US" altLang="zh-CN" sz="2800" kern="100" dirty="0">
                <a:solidFill>
                  <a:schemeClr val="accent6">
                    <a:lumMod val="75000"/>
                  </a:schemeClr>
                </a:solidFill>
                <a:latin typeface="Times New Roman"/>
                <a:ea typeface="华文细黑"/>
              </a:rPr>
              <a:t>pH</a:t>
            </a:r>
            <a:endParaRPr lang="zh-CN" altLang="zh-CN" sz="2800" kern="100" dirty="0">
              <a:solidFill>
                <a:schemeClr val="accent6">
                  <a:lumMod val="75000"/>
                </a:schemeClr>
              </a:solidFill>
              <a:effectLst/>
              <a:latin typeface="宋体"/>
              <a:cs typeface="Courier New"/>
            </a:endParaRPr>
          </a:p>
        </p:txBody>
      </p:sp>
      <p:sp>
        <p:nvSpPr>
          <p:cNvPr id="20" name="Rectangle 21">
            <a:hlinkClick r:id="rId2"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9"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0"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381529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0" grpId="0"/>
      <p:bldP spid="10" grpId="1"/>
      <p:bldP spid="12" grpId="0"/>
      <p:bldP spid="1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742" y="693490"/>
            <a:ext cx="11705471" cy="3323987"/>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6.</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山东理综，</a:t>
            </a:r>
            <a:r>
              <a:rPr lang="en-US" altLang="zh-CN" sz="2800" kern="100" dirty="0">
                <a:latin typeface="IPAPANNEW"/>
                <a:ea typeface="华文细黑"/>
                <a:cs typeface="Times New Roman"/>
              </a:rPr>
              <a:t>29(1)]</a:t>
            </a:r>
            <a:r>
              <a:rPr lang="zh-CN" altLang="zh-CN" sz="2800" kern="100" dirty="0">
                <a:latin typeface="Times New Roman"/>
                <a:ea typeface="华文细黑"/>
                <a:cs typeface="Times New Roman"/>
              </a:rPr>
              <a:t>利用</a:t>
            </a:r>
            <a:r>
              <a:rPr lang="en-US" altLang="zh-CN" sz="2800" kern="100" dirty="0" err="1">
                <a:latin typeface="Times New Roman"/>
                <a:ea typeface="华文细黑"/>
                <a:cs typeface="Courier New"/>
              </a:rPr>
              <a:t>LiOH</a:t>
            </a:r>
            <a:r>
              <a:rPr lang="zh-CN" altLang="zh-CN" sz="2800" kern="100" dirty="0">
                <a:latin typeface="Times New Roman"/>
                <a:ea typeface="华文细黑"/>
                <a:cs typeface="Times New Roman"/>
              </a:rPr>
              <a:t>和钴氧化物可制备锂离子电池正极材料。</a:t>
            </a:r>
            <a:r>
              <a:rPr lang="en-US" altLang="zh-CN" sz="2800" kern="100" dirty="0" err="1">
                <a:latin typeface="Times New Roman"/>
                <a:ea typeface="华文细黑"/>
                <a:cs typeface="Courier New"/>
              </a:rPr>
              <a:t>LiOH</a:t>
            </a:r>
            <a:r>
              <a:rPr lang="zh-CN" altLang="zh-CN" sz="2800" kern="100" dirty="0">
                <a:latin typeface="Times New Roman"/>
                <a:ea typeface="华文细黑"/>
                <a:cs typeface="Times New Roman"/>
              </a:rPr>
              <a:t>可由电解法制备，钴氧化物可通过处理钴渣获得。</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利用如图装置电解制备</a:t>
            </a:r>
            <a:r>
              <a:rPr lang="en-US" altLang="zh-CN" sz="2800" kern="100" dirty="0" err="1">
                <a:latin typeface="Times New Roman"/>
                <a:ea typeface="华文细黑"/>
                <a:cs typeface="Courier New"/>
              </a:rPr>
              <a:t>LiOH</a:t>
            </a:r>
            <a:r>
              <a:rPr lang="zh-CN" altLang="zh-CN" sz="2800" kern="100" dirty="0">
                <a:latin typeface="Times New Roman"/>
                <a:ea typeface="华文细黑"/>
                <a:cs typeface="Times New Roman"/>
              </a:rPr>
              <a:t>，两电极区电解液分别为</a:t>
            </a:r>
            <a:r>
              <a:rPr lang="en-US" altLang="zh-CN" sz="2800" kern="100" dirty="0" err="1">
                <a:latin typeface="Times New Roman"/>
                <a:ea typeface="华文细黑"/>
                <a:cs typeface="Courier New"/>
              </a:rPr>
              <a:t>LiOH</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LiCl</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极区电解液为</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，阳极电极反应式为</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电解过程中</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向</a:t>
            </a:r>
            <a:r>
              <a:rPr lang="en-US" altLang="zh-CN" sz="2800" kern="100" dirty="0">
                <a:latin typeface="Times New Roman"/>
                <a:ea typeface="华文细黑"/>
              </a:rPr>
              <a:t>________</a:t>
            </a:r>
            <a:r>
              <a:rPr lang="zh-CN" altLang="zh-CN" sz="2800" kern="100" dirty="0">
                <a:latin typeface="Times New Roman"/>
                <a:ea typeface="华文细黑"/>
                <a:cs typeface="Times New Roman"/>
              </a:rPr>
              <a:t>电极迁移</a:t>
            </a:r>
            <a:r>
              <a:rPr lang="en-US" altLang="zh-CN" sz="2800" kern="100" dirty="0">
                <a:latin typeface="Times New Roman"/>
                <a:ea typeface="华文细黑"/>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rPr>
              <a:t>A</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rPr>
              <a:t>B</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4" name="Rectangle 4"/>
          <p:cNvSpPr>
            <a:spLocks noChangeArrowheads="1"/>
          </p:cNvSpPr>
          <p:nvPr/>
        </p:nvSpPr>
        <p:spPr bwMode="auto">
          <a:xfrm>
            <a:off x="0" y="15621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39970" name="Picture 2" descr="HX3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7771" y="4079702"/>
            <a:ext cx="2761531" cy="2374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1">
            <a:hlinkClick r:id="rId3"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4"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5"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6"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7"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8"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1"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3190191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81742" y="1402532"/>
            <a:ext cx="11705471" cy="3539430"/>
          </a:xfrm>
          <a:prstGeom prst="rect">
            <a:avLst/>
          </a:prstGeom>
        </p:spPr>
        <p:txBody>
          <a:bodyPr wrap="square">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B</a:t>
            </a:r>
            <a:r>
              <a:rPr lang="zh-CN" altLang="zh-CN" sz="2800" kern="100" dirty="0">
                <a:latin typeface="Times New Roman"/>
                <a:ea typeface="华文细黑"/>
                <a:cs typeface="Times New Roman"/>
              </a:rPr>
              <a:t>极区生成</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 </a:t>
            </a:r>
            <a:r>
              <a:rPr lang="zh-CN" altLang="zh-CN" sz="2800" kern="100" dirty="0">
                <a:latin typeface="Times New Roman"/>
                <a:ea typeface="华文细黑"/>
                <a:cs typeface="Times New Roman"/>
              </a:rPr>
              <a:t>，同时会生成</a:t>
            </a:r>
            <a:r>
              <a:rPr lang="en-US" altLang="zh-CN" sz="2800" kern="100" dirty="0" err="1">
                <a:latin typeface="Times New Roman"/>
                <a:ea typeface="华文细黑"/>
              </a:rPr>
              <a:t>LiOH</a:t>
            </a:r>
            <a:r>
              <a:rPr lang="en-US" altLang="zh-CN" sz="2800" kern="100" dirty="0">
                <a:latin typeface="Times New Roman"/>
                <a:ea typeface="华文细黑"/>
              </a:rPr>
              <a:t> </a:t>
            </a:r>
            <a:r>
              <a:rPr lang="zh-CN" altLang="zh-CN" sz="2800" kern="100" dirty="0">
                <a:latin typeface="Times New Roman"/>
                <a:ea typeface="华文细黑"/>
                <a:cs typeface="Times New Roman"/>
              </a:rPr>
              <a:t>，则</a:t>
            </a:r>
            <a:r>
              <a:rPr lang="en-US" altLang="zh-CN" sz="2800" kern="100" dirty="0">
                <a:latin typeface="Times New Roman"/>
                <a:ea typeface="华文细黑"/>
              </a:rPr>
              <a:t>B</a:t>
            </a:r>
            <a:r>
              <a:rPr lang="zh-CN" altLang="zh-CN" sz="2800" kern="100" dirty="0">
                <a:latin typeface="Times New Roman"/>
                <a:ea typeface="华文细黑"/>
                <a:cs typeface="Times New Roman"/>
              </a:rPr>
              <a:t>极区电解液为</a:t>
            </a:r>
            <a:r>
              <a:rPr lang="en-US" altLang="zh-CN" sz="2800" kern="100" dirty="0" err="1">
                <a:latin typeface="Times New Roman"/>
                <a:ea typeface="华文细黑"/>
              </a:rPr>
              <a:t>LiOH</a:t>
            </a:r>
            <a:r>
              <a:rPr lang="en-US" altLang="zh-CN" sz="2800" kern="100" dirty="0">
                <a:latin typeface="Times New Roman"/>
                <a:ea typeface="华文细黑"/>
              </a:rPr>
              <a:t> </a:t>
            </a:r>
            <a:r>
              <a:rPr lang="zh-CN" altLang="zh-CN" sz="2800" kern="100" dirty="0">
                <a:latin typeface="Times New Roman"/>
                <a:ea typeface="华文细黑"/>
                <a:cs typeface="Times New Roman"/>
              </a:rPr>
              <a:t>溶液；电极</a:t>
            </a:r>
            <a:r>
              <a:rPr lang="en-US" altLang="zh-CN" sz="2800" kern="100" dirty="0">
                <a:latin typeface="Times New Roman"/>
                <a:ea typeface="华文细黑"/>
              </a:rPr>
              <a:t>A</a:t>
            </a:r>
            <a:r>
              <a:rPr lang="zh-CN" altLang="zh-CN" sz="2800" kern="100" dirty="0">
                <a:latin typeface="Times New Roman"/>
                <a:ea typeface="华文细黑"/>
                <a:cs typeface="Times New Roman"/>
              </a:rPr>
              <a:t>为阳极，在阳极区</a:t>
            </a:r>
            <a:r>
              <a:rPr lang="en-US" altLang="zh-CN" sz="2800" kern="100" dirty="0" err="1">
                <a:latin typeface="Times New Roman"/>
                <a:ea typeface="华文细黑"/>
              </a:rPr>
              <a:t>LiCl</a:t>
            </a:r>
            <a:r>
              <a:rPr lang="en-US" altLang="zh-CN" sz="2800" kern="100" dirty="0">
                <a:latin typeface="Times New Roman"/>
                <a:ea typeface="华文细黑"/>
              </a:rPr>
              <a:t> </a:t>
            </a:r>
            <a:r>
              <a:rPr lang="zh-CN" altLang="zh-CN" sz="2800" kern="100" dirty="0">
                <a:latin typeface="Times New Roman"/>
                <a:ea typeface="华文细黑"/>
                <a:cs typeface="Times New Roman"/>
              </a:rPr>
              <a:t>溶液中</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ea typeface="Times New Roman"/>
              </a:rPr>
              <a:t> </a:t>
            </a:r>
            <a:r>
              <a:rPr lang="zh-CN" altLang="zh-CN" sz="2800" kern="100" dirty="0">
                <a:latin typeface="Times New Roman"/>
                <a:ea typeface="华文细黑"/>
                <a:cs typeface="Times New Roman"/>
              </a:rPr>
              <a:t>放电，电极反应式为</a:t>
            </a:r>
            <a:r>
              <a:rPr lang="en-US" altLang="zh-CN" sz="2800" kern="100" dirty="0">
                <a:latin typeface="Times New Roman"/>
                <a:ea typeface="华文细黑"/>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=Cl</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；在电解过程中</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阳离子</a:t>
            </a:r>
            <a:r>
              <a:rPr lang="en-US" altLang="zh-CN" sz="2800" kern="100" dirty="0">
                <a:latin typeface="Times New Roman"/>
                <a:ea typeface="华文细黑"/>
              </a:rPr>
              <a:t>)</a:t>
            </a:r>
            <a:r>
              <a:rPr lang="zh-CN" altLang="zh-CN" sz="2800" kern="100" dirty="0">
                <a:latin typeface="Times New Roman"/>
                <a:ea typeface="华文细黑"/>
                <a:cs typeface="Times New Roman"/>
              </a:rPr>
              <a:t>向</a:t>
            </a:r>
            <a:r>
              <a:rPr lang="en-US" altLang="zh-CN" sz="2800" kern="100" dirty="0">
                <a:latin typeface="Times New Roman"/>
                <a:ea typeface="华文细黑"/>
              </a:rPr>
              <a:t>B</a:t>
            </a:r>
            <a:r>
              <a:rPr lang="zh-CN" altLang="zh-CN" sz="2800" kern="100" dirty="0">
                <a:latin typeface="Times New Roman"/>
                <a:ea typeface="华文细黑"/>
                <a:cs typeface="Times New Roman"/>
              </a:rPr>
              <a:t>电极</a:t>
            </a:r>
            <a:r>
              <a:rPr lang="en-US" altLang="zh-CN" sz="2800" kern="100" dirty="0">
                <a:latin typeface="Times New Roman"/>
                <a:ea typeface="华文细黑"/>
              </a:rPr>
              <a:t>(</a:t>
            </a:r>
            <a:r>
              <a:rPr lang="zh-CN" altLang="zh-CN" sz="2800" kern="100" dirty="0">
                <a:latin typeface="Times New Roman"/>
                <a:ea typeface="华文细黑"/>
                <a:cs typeface="Times New Roman"/>
              </a:rPr>
              <a:t>阴极区</a:t>
            </a:r>
            <a:r>
              <a:rPr lang="en-US" altLang="zh-CN" sz="2800" kern="100" dirty="0">
                <a:latin typeface="Times New Roman"/>
                <a:ea typeface="华文细黑"/>
              </a:rPr>
              <a:t>)</a:t>
            </a:r>
            <a:r>
              <a:rPr lang="zh-CN" altLang="zh-CN" sz="2800" kern="100" dirty="0">
                <a:latin typeface="Times New Roman"/>
                <a:ea typeface="华文细黑"/>
                <a:cs typeface="Times New Roman"/>
              </a:rPr>
              <a:t>迁移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en-US" altLang="zh-CN" sz="2800" kern="100" dirty="0" err="1">
                <a:solidFill>
                  <a:schemeClr val="accent6">
                    <a:lumMod val="75000"/>
                  </a:schemeClr>
                </a:solidFill>
                <a:latin typeface="Times New Roman"/>
                <a:ea typeface="华文细黑"/>
              </a:rPr>
              <a:t>LiOH</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rPr>
              <a:t>2Cl</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=Cl</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rPr>
              <a:t>B</a:t>
            </a:r>
            <a:endParaRPr lang="zh-CN" altLang="zh-CN" sz="2800" kern="100" dirty="0">
              <a:solidFill>
                <a:schemeClr val="accent6">
                  <a:lumMod val="75000"/>
                </a:schemeClr>
              </a:solidFill>
              <a:effectLst/>
              <a:latin typeface="宋体"/>
              <a:cs typeface="Courier New"/>
            </a:endParaRPr>
          </a:p>
        </p:txBody>
      </p:sp>
      <p:sp>
        <p:nvSpPr>
          <p:cNvPr id="4" name="Rectangle 4"/>
          <p:cNvSpPr>
            <a:spLocks noChangeArrowheads="1"/>
          </p:cNvSpPr>
          <p:nvPr/>
        </p:nvSpPr>
        <p:spPr bwMode="auto">
          <a:xfrm>
            <a:off x="0" y="15621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1">
            <a:hlinkClick r:id="rId2"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9"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20219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743" y="1191282"/>
            <a:ext cx="11524006"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重庆理综，</a:t>
            </a:r>
            <a:r>
              <a:rPr lang="en-US" altLang="zh-CN" sz="2800" kern="100" dirty="0">
                <a:latin typeface="IPAPANNEW"/>
                <a:ea typeface="华文细黑"/>
                <a:cs typeface="Times New Roman"/>
              </a:rPr>
              <a:t>11(5)]</a:t>
            </a:r>
            <a:r>
              <a:rPr lang="zh-CN" altLang="zh-CN" sz="2800" kern="100" dirty="0">
                <a:latin typeface="Times New Roman"/>
                <a:ea typeface="华文细黑"/>
                <a:cs typeface="Times New Roman"/>
              </a:rPr>
              <a:t>如图为青铜器在潮湿环境中发生电化学腐蚀的原理示意图</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4"/>
          <p:cNvSpPr>
            <a:spLocks noChangeArrowheads="1"/>
          </p:cNvSpPr>
          <p:nvPr/>
        </p:nvSpPr>
        <p:spPr bwMode="auto">
          <a:xfrm>
            <a:off x="0" y="15621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40994" name="Picture 2" descr="HX3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2878" y="2853730"/>
            <a:ext cx="4583038" cy="258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1">
            <a:hlinkClick r:id="rId3"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4"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5"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6"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7"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8"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0"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1"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8361464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743" y="1620820"/>
            <a:ext cx="11524006" cy="656846"/>
          </a:xfrm>
          <a:prstGeom prst="rect">
            <a:avLst/>
          </a:prstGeom>
        </p:spPr>
        <p:txBody>
          <a:bodyPr>
            <a:spAutoFit/>
          </a:bodyPr>
          <a:lstStyle/>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1)</a:t>
            </a:r>
            <a:r>
              <a:rPr lang="zh-CN" altLang="zh-CN" sz="2800" kern="100" dirty="0">
                <a:latin typeface="Times New Roman"/>
                <a:ea typeface="华文细黑"/>
                <a:cs typeface="Times New Roman"/>
              </a:rPr>
              <a:t>腐蚀过程中，负极是</a:t>
            </a:r>
            <a:r>
              <a:rPr lang="en-US" altLang="zh-CN" sz="2800" kern="100" dirty="0">
                <a:latin typeface="Times New Roman"/>
                <a:ea typeface="华文细黑"/>
              </a:rPr>
              <a:t>________(</a:t>
            </a:r>
            <a:r>
              <a:rPr lang="zh-CN" altLang="zh-CN" sz="2800" kern="100" dirty="0">
                <a:latin typeface="Times New Roman"/>
                <a:ea typeface="华文细黑"/>
                <a:cs typeface="Times New Roman"/>
              </a:rPr>
              <a:t>填图中字母</a:t>
            </a:r>
            <a:r>
              <a:rPr lang="en-US" altLang="zh-CN" sz="2800" kern="100" dirty="0">
                <a:latin typeface="宋体"/>
                <a:ea typeface="华文细黑"/>
                <a:cs typeface="Times New Roman"/>
              </a:rPr>
              <a:t>“</a:t>
            </a:r>
            <a:r>
              <a:rPr lang="en-US" altLang="zh-CN" sz="2800" kern="100" dirty="0">
                <a:latin typeface="Times New Roman"/>
                <a:ea typeface="华文细黑"/>
              </a:rPr>
              <a:t>a</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rPr>
              <a:t>b</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rPr>
              <a:t>c</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4" name="Rectangle 4"/>
          <p:cNvSpPr>
            <a:spLocks noChangeArrowheads="1"/>
          </p:cNvSpPr>
          <p:nvPr/>
        </p:nvSpPr>
        <p:spPr bwMode="auto">
          <a:xfrm>
            <a:off x="0" y="15621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187824" y="2630673"/>
            <a:ext cx="11524006" cy="1303177"/>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青铜器的腐蚀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，如图铜为负极被腐蚀生成</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，正极氧气生成</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2" name="矩形 1"/>
          <p:cNvSpPr/>
          <p:nvPr/>
        </p:nvSpPr>
        <p:spPr>
          <a:xfrm>
            <a:off x="4295006" y="1701602"/>
            <a:ext cx="34336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c</a:t>
            </a:r>
            <a:endParaRPr lang="zh-CN" altLang="en-US" sz="2800" kern="100" dirty="0">
              <a:solidFill>
                <a:schemeClr val="accent6">
                  <a:lumMod val="75000"/>
                </a:schemeClr>
              </a:solidFill>
              <a:latin typeface="Times New Roman"/>
              <a:ea typeface="华文细黑"/>
              <a:cs typeface="Times New Roman"/>
            </a:endParaRPr>
          </a:p>
        </p:txBody>
      </p:sp>
      <p:sp>
        <p:nvSpPr>
          <p:cNvPr id="21" name="Rectangle 21">
            <a:hlinkClick r:id="rId2"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9"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617055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2" grpId="0"/>
      <p:bldP spid="12" grpId="1"/>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6574" y="932162"/>
            <a:ext cx="11275398" cy="3570184"/>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电解水型电解一段时间后，其电解质的浓度一定增大吗？举例说明。</a:t>
            </a:r>
            <a:endParaRPr lang="zh-CN" altLang="zh-CN" sz="2800" kern="100" dirty="0">
              <a:latin typeface="宋体"/>
              <a:cs typeface="Courier New"/>
            </a:endParaRPr>
          </a:p>
          <a:p>
            <a:pPr>
              <a:lnSpc>
                <a:spcPct val="200000"/>
              </a:lnSpc>
            </a:pPr>
            <a:r>
              <a:rPr lang="zh-CN" altLang="zh-CN" sz="2800"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不一定，如用惰性电极电解饱和</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SO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溶液，一段时间后会析出</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SO</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·10 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晶体，剩余溶液仍为该温度下的饱和溶液，此时浓度保持不变。</a:t>
            </a:r>
            <a:endParaRPr lang="zh-CN" altLang="zh-CN" sz="2800" kern="100" dirty="0">
              <a:solidFill>
                <a:schemeClr val="accent6">
                  <a:lumMod val="75000"/>
                </a:schemeClr>
              </a:solidFill>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941163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xEl>
                                              <p:pRg st="1" end="1"/>
                                            </p:txEl>
                                          </p:spTgt>
                                        </p:tgtEl>
                                      </p:cBhvr>
                                    </p:animEffect>
                                    <p:set>
                                      <p:cBhvr>
                                        <p:cTn id="12" dur="1" fill="hold">
                                          <p:stCondLst>
                                            <p:cond delay="499"/>
                                          </p:stCondLst>
                                        </p:cTn>
                                        <p:tgtEl>
                                          <p:spTgt spid="8">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8" grpId="0" uiExpand="1" build="allAtOnce"/>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743" y="1197546"/>
            <a:ext cx="11524006" cy="2031325"/>
          </a:xfrm>
          <a:prstGeom prst="rect">
            <a:avLst/>
          </a:prstGeom>
        </p:spPr>
        <p:txBody>
          <a:bodyPr>
            <a:spAutoFit/>
          </a:bodyPr>
          <a:lstStyle/>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环境中的</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扩散到孔口，并与正极反应产物和负极反应产物作用生成多孔粉状锈</a:t>
            </a:r>
            <a:r>
              <a:rPr lang="en-US" altLang="zh-CN" sz="2800" kern="100" dirty="0">
                <a:latin typeface="Times New Roman"/>
                <a:ea typeface="华文细黑"/>
              </a:rPr>
              <a:t>Cu</a:t>
            </a:r>
            <a:r>
              <a:rPr lang="en-US" altLang="zh-CN" sz="2800" kern="100" baseline="-25000" dirty="0">
                <a:latin typeface="Times New Roman"/>
                <a:ea typeface="华文细黑"/>
              </a:rPr>
              <a:t>2</a:t>
            </a:r>
            <a:r>
              <a:rPr lang="en-US" altLang="zh-CN" sz="2800" kern="100" dirty="0">
                <a:latin typeface="Times New Roman"/>
                <a:ea typeface="华文细黑"/>
              </a:rPr>
              <a:t>(OH)</a:t>
            </a:r>
            <a:r>
              <a:rPr lang="en-US" altLang="zh-CN" sz="2800" kern="100" baseline="-25000" dirty="0">
                <a:latin typeface="Times New Roman"/>
                <a:ea typeface="华文细黑"/>
              </a:rPr>
              <a:t>3</a:t>
            </a:r>
            <a:r>
              <a:rPr lang="en-US" altLang="zh-CN" sz="2800" kern="100" dirty="0">
                <a:latin typeface="Times New Roman"/>
                <a:ea typeface="华文细黑"/>
              </a:rPr>
              <a:t>Cl</a:t>
            </a:r>
            <a:r>
              <a:rPr lang="zh-CN" altLang="zh-CN" sz="2800" kern="100" dirty="0">
                <a:latin typeface="Times New Roman"/>
                <a:ea typeface="华文细黑"/>
                <a:cs typeface="Times New Roman"/>
              </a:rPr>
              <a:t>，其离子方程式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rPr>
              <a:t>____________________________</a:t>
            </a:r>
          </a:p>
          <a:p>
            <a:pPr>
              <a:lnSpc>
                <a:spcPct val="150000"/>
              </a:lnSpc>
            </a:pPr>
            <a:r>
              <a:rPr lang="en-US" altLang="zh-CN" sz="2800" kern="100" dirty="0" smtClean="0">
                <a:latin typeface="Times New Roman"/>
                <a:ea typeface="华文细黑"/>
              </a:rPr>
              <a:t>_________</a:t>
            </a:r>
            <a:r>
              <a:rPr lang="en-US" altLang="zh-CN" sz="2800" kern="100" dirty="0">
                <a:latin typeface="Times New Roman"/>
                <a:ea typeface="华文细黑"/>
              </a:rPr>
              <a:t>____</a:t>
            </a:r>
            <a:r>
              <a:rPr lang="en-US" altLang="zh-CN" sz="2800" kern="100" dirty="0" smtClean="0">
                <a:latin typeface="Times New Roman"/>
                <a:ea typeface="华文细黑"/>
              </a:rPr>
              <a:t>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4" name="Rectangle 4"/>
          <p:cNvSpPr>
            <a:spLocks noChangeArrowheads="1"/>
          </p:cNvSpPr>
          <p:nvPr/>
        </p:nvSpPr>
        <p:spPr bwMode="auto">
          <a:xfrm>
            <a:off x="0" y="15621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87824" y="3340943"/>
            <a:ext cx="11524006" cy="1384995"/>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正极反应产物为</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，负极反应产物为</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作用生成</a:t>
            </a:r>
            <a:r>
              <a:rPr lang="en-US" altLang="zh-CN" sz="2800" kern="100" dirty="0">
                <a:latin typeface="Times New Roman"/>
                <a:ea typeface="华文细黑"/>
              </a:rPr>
              <a:t>Cu</a:t>
            </a:r>
            <a:r>
              <a:rPr lang="en-US" altLang="zh-CN" sz="2800" kern="100" baseline="-25000" dirty="0">
                <a:latin typeface="Times New Roman"/>
                <a:ea typeface="华文细黑"/>
              </a:rPr>
              <a:t>2</a:t>
            </a:r>
            <a:r>
              <a:rPr lang="en-US" altLang="zh-CN" sz="2800" kern="100" dirty="0">
                <a:latin typeface="Times New Roman"/>
                <a:ea typeface="华文细黑"/>
              </a:rPr>
              <a:t>(OH)</a:t>
            </a:r>
            <a:r>
              <a:rPr lang="en-US" altLang="zh-CN" sz="2800" kern="100" baseline="-25000" dirty="0">
                <a:latin typeface="Times New Roman"/>
                <a:ea typeface="华文细黑"/>
              </a:rPr>
              <a:t>3</a:t>
            </a:r>
            <a:r>
              <a:rPr lang="en-US" altLang="zh-CN" sz="2800" kern="100" dirty="0">
                <a:latin typeface="Times New Roman"/>
                <a:ea typeface="华文细黑"/>
              </a:rPr>
              <a:t>Cl</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6959684" y="1917626"/>
            <a:ext cx="396005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2Cu</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3OH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Cl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smtClean="0">
                <a:solidFill>
                  <a:schemeClr val="accent6">
                    <a:lumMod val="75000"/>
                  </a:schemeClr>
                </a:solidFill>
                <a:latin typeface="Times New Roman"/>
                <a:ea typeface="华文细黑"/>
              </a:rPr>
              <a:t>==</a:t>
            </a:r>
            <a:r>
              <a:rPr lang="en-US" altLang="zh-CN" sz="2800" kern="100" dirty="0" smtClean="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7" name="矩形 6"/>
          <p:cNvSpPr/>
          <p:nvPr/>
        </p:nvSpPr>
        <p:spPr>
          <a:xfrm>
            <a:off x="406574" y="2522265"/>
            <a:ext cx="2300630"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rPr>
              <a:t>Cu</a:t>
            </a:r>
            <a:r>
              <a:rPr lang="en-US" altLang="zh-CN" sz="2800" kern="100" baseline="-25000" dirty="0">
                <a:solidFill>
                  <a:srgbClr val="F79646">
                    <a:lumMod val="75000"/>
                  </a:srgbClr>
                </a:solidFill>
                <a:latin typeface="Times New Roman"/>
                <a:ea typeface="华文细黑"/>
              </a:rPr>
              <a:t>2</a:t>
            </a:r>
            <a:r>
              <a:rPr lang="en-US" altLang="zh-CN" sz="2800" kern="100" dirty="0">
                <a:solidFill>
                  <a:srgbClr val="F79646">
                    <a:lumMod val="75000"/>
                  </a:srgbClr>
                </a:solidFill>
                <a:latin typeface="Times New Roman"/>
                <a:ea typeface="华文细黑"/>
              </a:rPr>
              <a:t>(OH)</a:t>
            </a:r>
            <a:r>
              <a:rPr lang="en-US" altLang="zh-CN" sz="2800" kern="100" baseline="-25000" dirty="0">
                <a:solidFill>
                  <a:srgbClr val="F79646">
                    <a:lumMod val="75000"/>
                  </a:srgbClr>
                </a:solidFill>
                <a:latin typeface="Times New Roman"/>
                <a:ea typeface="华文细黑"/>
              </a:rPr>
              <a:t>3</a:t>
            </a:r>
            <a:r>
              <a:rPr lang="en-US" altLang="zh-CN" sz="2800" kern="100" dirty="0">
                <a:solidFill>
                  <a:srgbClr val="F79646">
                    <a:lumMod val="75000"/>
                  </a:srgbClr>
                </a:solidFill>
                <a:latin typeface="Times New Roman"/>
                <a:ea typeface="华文细黑"/>
              </a:rPr>
              <a:t>Cl</a:t>
            </a:r>
            <a:r>
              <a:rPr lang="en-US" altLang="zh-CN" sz="2800" kern="100" dirty="0">
                <a:solidFill>
                  <a:srgbClr val="F79646">
                    <a:lumMod val="75000"/>
                  </a:srgbClr>
                </a:solidFill>
                <a:latin typeface="宋体"/>
                <a:ea typeface="华文细黑"/>
                <a:cs typeface="Times New Roman"/>
              </a:rPr>
              <a:t>↓</a:t>
            </a:r>
            <a:endParaRPr lang="zh-CN" altLang="en-US" dirty="0"/>
          </a:p>
        </p:txBody>
      </p:sp>
      <p:sp>
        <p:nvSpPr>
          <p:cNvPr id="21" name="Rectangle 21">
            <a:hlinkClick r:id="rId2"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9"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034551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1" grpId="0"/>
      <p:bldP spid="11" grpId="1"/>
      <p:bldP spid="5" grpId="0"/>
      <p:bldP spid="5" grpId="1"/>
      <p:bldP spid="7" grpId="0"/>
      <p:bldP spid="7"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743" y="1450107"/>
            <a:ext cx="11524006" cy="656846"/>
          </a:xfrm>
          <a:prstGeom prst="rect">
            <a:avLst/>
          </a:prstGeom>
        </p:spPr>
        <p:txBody>
          <a:bodyPr>
            <a:spAutoFit/>
          </a:bodyPr>
          <a:lstStyle/>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若生成</a:t>
            </a:r>
            <a:r>
              <a:rPr lang="en-US" altLang="zh-CN" sz="2800" kern="100" dirty="0">
                <a:latin typeface="Times New Roman"/>
                <a:ea typeface="华文细黑"/>
              </a:rPr>
              <a:t>4.29 g Cu</a:t>
            </a:r>
            <a:r>
              <a:rPr lang="en-US" altLang="zh-CN" sz="2800" kern="100" baseline="-25000" dirty="0">
                <a:latin typeface="Times New Roman"/>
                <a:ea typeface="华文细黑"/>
              </a:rPr>
              <a:t>2</a:t>
            </a:r>
            <a:r>
              <a:rPr lang="en-US" altLang="zh-CN" sz="2800" kern="100" dirty="0">
                <a:latin typeface="Times New Roman"/>
                <a:ea typeface="华文细黑"/>
              </a:rPr>
              <a:t>(OH)</a:t>
            </a:r>
            <a:r>
              <a:rPr lang="en-US" altLang="zh-CN" sz="2800" kern="100" baseline="-25000" dirty="0">
                <a:latin typeface="Times New Roman"/>
                <a:ea typeface="华文细黑"/>
              </a:rPr>
              <a:t>3</a:t>
            </a:r>
            <a:r>
              <a:rPr lang="en-US" altLang="zh-CN" sz="2800" kern="100" dirty="0">
                <a:latin typeface="Times New Roman"/>
                <a:ea typeface="华文细黑"/>
              </a:rPr>
              <a:t>Cl</a:t>
            </a:r>
            <a:r>
              <a:rPr lang="zh-CN" altLang="zh-CN" sz="2800" kern="100" dirty="0">
                <a:latin typeface="Times New Roman"/>
                <a:ea typeface="华文细黑"/>
                <a:cs typeface="Times New Roman"/>
              </a:rPr>
              <a:t>，则理论上耗氧体积为</a:t>
            </a:r>
            <a:r>
              <a:rPr lang="en-US" altLang="zh-CN" sz="2800" kern="100" dirty="0">
                <a:latin typeface="Times New Roman"/>
                <a:ea typeface="华文细黑"/>
              </a:rPr>
              <a:t>________L(</a:t>
            </a:r>
            <a:r>
              <a:rPr lang="zh-CN" altLang="zh-CN" sz="2800" kern="100" dirty="0">
                <a:latin typeface="Times New Roman"/>
                <a:ea typeface="华文细黑"/>
                <a:cs typeface="Times New Roman"/>
              </a:rPr>
              <a:t>标准状况</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4" name="Rectangle 4"/>
          <p:cNvSpPr>
            <a:spLocks noChangeArrowheads="1"/>
          </p:cNvSpPr>
          <p:nvPr/>
        </p:nvSpPr>
        <p:spPr bwMode="auto">
          <a:xfrm>
            <a:off x="0" y="15621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522045526"/>
              </p:ext>
            </p:extLst>
          </p:nvPr>
        </p:nvGraphicFramePr>
        <p:xfrm>
          <a:off x="291133" y="2458219"/>
          <a:ext cx="11649075" cy="2771775"/>
        </p:xfrm>
        <a:graphic>
          <a:graphicData uri="http://schemas.openxmlformats.org/presentationml/2006/ole">
            <mc:AlternateContent xmlns:mc="http://schemas.openxmlformats.org/markup-compatibility/2006">
              <mc:Choice xmlns:v="urn:schemas-microsoft-com:vml" Requires="v">
                <p:oleObj spid="_x0000_s342042" name="Document" r:id="rId4" imgW="11655966" imgH="2773710" progId="Word.Document.8">
                  <p:embed/>
                </p:oleObj>
              </mc:Choice>
              <mc:Fallback>
                <p:oleObj name="Document" r:id="rId4" imgW="11655966" imgH="2773710" progId="Word.Document.8">
                  <p:embed/>
                  <p:pic>
                    <p:nvPicPr>
                      <p:cNvPr id="0" name="对象 1"/>
                      <p:cNvPicPr>
                        <a:picLocks noChangeAspect="1" noChangeArrowheads="1"/>
                      </p:cNvPicPr>
                      <p:nvPr/>
                    </p:nvPicPr>
                    <p:blipFill>
                      <a:blip r:embed="rId5"/>
                      <a:srcRect/>
                      <a:stretch>
                        <a:fillRect/>
                      </a:stretch>
                    </p:blipFill>
                    <p:spPr bwMode="auto">
                      <a:xfrm>
                        <a:off x="291133" y="2458219"/>
                        <a:ext cx="116490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8218021" y="1512590"/>
            <a:ext cx="992579"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cs typeface="Times New Roman"/>
              </a:rPr>
              <a:t>0.448</a:t>
            </a:r>
            <a:endParaRPr lang="zh-CN" altLang="en-US" sz="2800" kern="100" dirty="0">
              <a:solidFill>
                <a:schemeClr val="accent6">
                  <a:lumMod val="75000"/>
                </a:schemeClr>
              </a:solidFill>
              <a:latin typeface="Times New Roman"/>
              <a:ea typeface="华文细黑"/>
              <a:cs typeface="Times New Roman"/>
            </a:endParaRPr>
          </a:p>
        </p:txBody>
      </p:sp>
      <p:sp>
        <p:nvSpPr>
          <p:cNvPr id="7" name="Rectangle 21">
            <a:hlinkClick r:id="rId6"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9"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0"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1"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2"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13"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4"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458472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5" grpId="0"/>
      <p:bldP spid="5"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743" y="1334529"/>
            <a:ext cx="1152400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8.</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广东理综，</a:t>
            </a:r>
            <a:r>
              <a:rPr lang="en-US" altLang="zh-CN" sz="2800" kern="100" dirty="0">
                <a:latin typeface="IPAPANNEW"/>
                <a:ea typeface="华文细黑"/>
                <a:cs typeface="Times New Roman"/>
              </a:rPr>
              <a:t>32(4)(5)]</a:t>
            </a:r>
            <a:r>
              <a:rPr lang="en-US" altLang="zh-CN" sz="2800" kern="100" dirty="0">
                <a:latin typeface="Times New Roman"/>
                <a:ea typeface="华文细黑"/>
              </a:rPr>
              <a:t>(4)</a:t>
            </a:r>
            <a:r>
              <a:rPr lang="zh-CN" altLang="zh-CN" sz="2800" kern="100" dirty="0">
                <a:latin typeface="Times New Roman"/>
                <a:ea typeface="华文细黑"/>
                <a:cs typeface="Times New Roman"/>
              </a:rPr>
              <a:t>电解制备</a:t>
            </a:r>
            <a:r>
              <a:rPr lang="en-US" altLang="zh-CN" sz="2800" kern="100" dirty="0">
                <a:latin typeface="Times New Roman"/>
                <a:ea typeface="华文细黑"/>
              </a:rPr>
              <a:t>Al(OH)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时，电极分别为</a:t>
            </a:r>
            <a:r>
              <a:rPr lang="en-US" altLang="zh-CN" sz="2800" kern="100" dirty="0">
                <a:latin typeface="Times New Roman"/>
                <a:ea typeface="华文细黑"/>
              </a:rPr>
              <a:t>Al</a:t>
            </a:r>
            <a:r>
              <a:rPr lang="zh-CN" altLang="zh-CN" sz="2800" kern="100" dirty="0">
                <a:latin typeface="Times New Roman"/>
                <a:ea typeface="华文细黑"/>
                <a:cs typeface="Times New Roman"/>
              </a:rPr>
              <a:t>片和石墨，电解总反应方程式为</a:t>
            </a:r>
            <a:r>
              <a:rPr lang="en-US" altLang="zh-CN" sz="2800" kern="100" dirty="0" smtClean="0">
                <a:latin typeface="Times New Roman"/>
                <a:ea typeface="华文细黑"/>
              </a:rPr>
              <a:t>_____________________________________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951604328"/>
              </p:ext>
            </p:extLst>
          </p:nvPr>
        </p:nvGraphicFramePr>
        <p:xfrm>
          <a:off x="238125" y="2915047"/>
          <a:ext cx="11649075" cy="1666875"/>
        </p:xfrm>
        <a:graphic>
          <a:graphicData uri="http://schemas.openxmlformats.org/presentationml/2006/ole">
            <mc:AlternateContent xmlns:mc="http://schemas.openxmlformats.org/markup-compatibility/2006">
              <mc:Choice xmlns:v="urn:schemas-microsoft-com:vml" Requires="v">
                <p:oleObj spid="_x0000_s344112" name="Document" r:id="rId4" imgW="11655966" imgH="1666710" progId="Word.Document.8">
                  <p:embed/>
                </p:oleObj>
              </mc:Choice>
              <mc:Fallback>
                <p:oleObj name="Document" r:id="rId4" imgW="11655966" imgH="1666710" progId="Word.Document.8">
                  <p:embed/>
                  <p:pic>
                    <p:nvPicPr>
                      <p:cNvPr id="0" name="对象 1"/>
                      <p:cNvPicPr>
                        <a:picLocks noChangeAspect="1" noChangeArrowheads="1"/>
                      </p:cNvPicPr>
                      <p:nvPr/>
                    </p:nvPicPr>
                    <p:blipFill>
                      <a:blip r:embed="rId5"/>
                      <a:srcRect/>
                      <a:stretch>
                        <a:fillRect/>
                      </a:stretch>
                    </p:blipFill>
                    <p:spPr bwMode="auto">
                      <a:xfrm>
                        <a:off x="238125" y="2915047"/>
                        <a:ext cx="116490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24393412"/>
              </p:ext>
            </p:extLst>
          </p:nvPr>
        </p:nvGraphicFramePr>
        <p:xfrm>
          <a:off x="4563988" y="1816646"/>
          <a:ext cx="10553700" cy="1200150"/>
        </p:xfrm>
        <a:graphic>
          <a:graphicData uri="http://schemas.openxmlformats.org/presentationml/2006/ole">
            <mc:AlternateContent xmlns:mc="http://schemas.openxmlformats.org/markup-compatibility/2006">
              <mc:Choice xmlns:v="urn:schemas-microsoft-com:vml" Requires="v">
                <p:oleObj spid="_x0000_s344113" name="Document" r:id="rId7" imgW="10560577" imgH="1199880" progId="Word.Document.8">
                  <p:embed/>
                </p:oleObj>
              </mc:Choice>
              <mc:Fallback>
                <p:oleObj name="Document" r:id="rId7" imgW="10560577" imgH="1199880" progId="Word.Document.8">
                  <p:embed/>
                  <p:pic>
                    <p:nvPicPr>
                      <p:cNvPr id="0" name="对象 1"/>
                      <p:cNvPicPr>
                        <a:picLocks noChangeAspect="1" noChangeArrowheads="1"/>
                      </p:cNvPicPr>
                      <p:nvPr/>
                    </p:nvPicPr>
                    <p:blipFill>
                      <a:blip r:embed="rId8"/>
                      <a:srcRect/>
                      <a:stretch>
                        <a:fillRect/>
                      </a:stretch>
                    </p:blipFill>
                    <p:spPr bwMode="auto">
                      <a:xfrm>
                        <a:off x="4563988" y="1816646"/>
                        <a:ext cx="10553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1">
            <a:hlinkClick r:id="rId9"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10"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11"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12"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3"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4"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5"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6"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7"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140691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35281911"/>
              </p:ext>
            </p:extLst>
          </p:nvPr>
        </p:nvGraphicFramePr>
        <p:xfrm>
          <a:off x="262558" y="1053530"/>
          <a:ext cx="11649075" cy="2771775"/>
        </p:xfrm>
        <a:graphic>
          <a:graphicData uri="http://schemas.openxmlformats.org/presentationml/2006/ole">
            <mc:AlternateContent xmlns:mc="http://schemas.openxmlformats.org/markup-compatibility/2006">
              <mc:Choice xmlns:v="urn:schemas-microsoft-com:vml" Requires="v">
                <p:oleObj spid="_x0000_s343113" name="Document" r:id="rId4" imgW="11655966" imgH="2773440" progId="Word.Document.8">
                  <p:embed/>
                </p:oleObj>
              </mc:Choice>
              <mc:Fallback>
                <p:oleObj name="Document" r:id="rId4" imgW="11655966" imgH="2773440" progId="Word.Document.8">
                  <p:embed/>
                  <p:pic>
                    <p:nvPicPr>
                      <p:cNvPr id="0" name="对象 1"/>
                      <p:cNvPicPr>
                        <a:picLocks noChangeAspect="1" noChangeArrowheads="1"/>
                      </p:cNvPicPr>
                      <p:nvPr/>
                    </p:nvPicPr>
                    <p:blipFill>
                      <a:blip r:embed="rId5"/>
                      <a:srcRect/>
                      <a:stretch>
                        <a:fillRect/>
                      </a:stretch>
                    </p:blipFill>
                    <p:spPr bwMode="auto">
                      <a:xfrm>
                        <a:off x="262558" y="1053530"/>
                        <a:ext cx="116490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008906694"/>
              </p:ext>
            </p:extLst>
          </p:nvPr>
        </p:nvGraphicFramePr>
        <p:xfrm>
          <a:off x="238125" y="3707135"/>
          <a:ext cx="11649075" cy="1666875"/>
        </p:xfrm>
        <a:graphic>
          <a:graphicData uri="http://schemas.openxmlformats.org/presentationml/2006/ole">
            <mc:AlternateContent xmlns:mc="http://schemas.openxmlformats.org/markup-compatibility/2006">
              <mc:Choice xmlns:v="urn:schemas-microsoft-com:vml" Requires="v">
                <p:oleObj spid="_x0000_s343114" name="Document" r:id="rId7" imgW="11655966" imgH="1666710" progId="Word.Document.8">
                  <p:embed/>
                </p:oleObj>
              </mc:Choice>
              <mc:Fallback>
                <p:oleObj name="Document" r:id="rId7" imgW="11655966" imgH="1666710" progId="Word.Document.8">
                  <p:embed/>
                  <p:pic>
                    <p:nvPicPr>
                      <p:cNvPr id="0" name="对象 4"/>
                      <p:cNvPicPr>
                        <a:picLocks noChangeAspect="1" noChangeArrowheads="1"/>
                      </p:cNvPicPr>
                      <p:nvPr/>
                    </p:nvPicPr>
                    <p:blipFill>
                      <a:blip r:embed="rId8"/>
                      <a:srcRect/>
                      <a:stretch>
                        <a:fillRect/>
                      </a:stretch>
                    </p:blipFill>
                    <p:spPr bwMode="auto">
                      <a:xfrm>
                        <a:off x="238125" y="3707135"/>
                        <a:ext cx="116490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93675961"/>
              </p:ext>
            </p:extLst>
          </p:nvPr>
        </p:nvGraphicFramePr>
        <p:xfrm>
          <a:off x="838622" y="2690267"/>
          <a:ext cx="10553700" cy="1200150"/>
        </p:xfrm>
        <a:graphic>
          <a:graphicData uri="http://schemas.openxmlformats.org/presentationml/2006/ole">
            <mc:AlternateContent xmlns:mc="http://schemas.openxmlformats.org/markup-compatibility/2006">
              <mc:Choice xmlns:v="urn:schemas-microsoft-com:vml" Requires="v">
                <p:oleObj spid="_x0000_s343115" name="Document" r:id="rId10" imgW="10560577" imgH="1200150" progId="Word.Document.8">
                  <p:embed/>
                </p:oleObj>
              </mc:Choice>
              <mc:Fallback>
                <p:oleObj name="Document" r:id="rId10" imgW="10560577" imgH="1200150" progId="Word.Document.8">
                  <p:embed/>
                  <p:pic>
                    <p:nvPicPr>
                      <p:cNvPr id="0" name="对象 5"/>
                      <p:cNvPicPr>
                        <a:picLocks noChangeAspect="1" noChangeArrowheads="1"/>
                      </p:cNvPicPr>
                      <p:nvPr/>
                    </p:nvPicPr>
                    <p:blipFill>
                      <a:blip r:embed="rId11"/>
                      <a:srcRect/>
                      <a:stretch>
                        <a:fillRect/>
                      </a:stretch>
                    </p:blipFill>
                    <p:spPr bwMode="auto">
                      <a:xfrm>
                        <a:off x="838622" y="2690267"/>
                        <a:ext cx="10553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1">
            <a:hlinkClick r:id="rId12"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3"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14"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15"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6"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7"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8"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9"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20"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608039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743" y="981522"/>
            <a:ext cx="1152400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9.(2015·</a:t>
            </a:r>
            <a:r>
              <a:rPr lang="zh-CN" altLang="zh-CN" sz="2800" kern="100" dirty="0">
                <a:latin typeface="Times New Roman"/>
                <a:ea typeface="华文细黑"/>
                <a:cs typeface="Times New Roman"/>
              </a:rPr>
              <a:t>上海，</a:t>
            </a:r>
            <a:r>
              <a:rPr lang="en-US" altLang="zh-CN" sz="2800" kern="100" dirty="0">
                <a:latin typeface="Times New Roman"/>
                <a:ea typeface="华文细黑"/>
              </a:rPr>
              <a:t>27</a:t>
            </a:r>
            <a:r>
              <a:rPr lang="zh-CN" altLang="zh-CN" sz="2800" kern="100" dirty="0">
                <a:latin typeface="Times New Roman"/>
                <a:ea typeface="华文细黑"/>
                <a:cs typeface="Times New Roman"/>
              </a:rPr>
              <a:t>、</a:t>
            </a:r>
            <a:r>
              <a:rPr lang="en-US" altLang="zh-CN" sz="2800" kern="100" dirty="0">
                <a:latin typeface="Times New Roman"/>
                <a:ea typeface="华文细黑"/>
              </a:rPr>
              <a:t>28</a:t>
            </a:r>
            <a:r>
              <a:rPr lang="zh-CN" altLang="zh-CN" sz="2800" kern="100" dirty="0">
                <a:latin typeface="Times New Roman"/>
                <a:ea typeface="华文细黑"/>
                <a:cs typeface="Times New Roman"/>
              </a:rPr>
              <a:t>、</a:t>
            </a:r>
            <a:r>
              <a:rPr lang="en-US" altLang="zh-CN" sz="2800" kern="100" dirty="0">
                <a:latin typeface="Times New Roman"/>
                <a:ea typeface="华文细黑"/>
              </a:rPr>
              <a:t>29)</a:t>
            </a:r>
            <a:r>
              <a:rPr lang="zh-CN" altLang="zh-CN" sz="2800" kern="100" dirty="0">
                <a:latin typeface="Times New Roman"/>
                <a:ea typeface="华文细黑"/>
                <a:cs typeface="Times New Roman"/>
              </a:rPr>
              <a:t>氯碱工业以电解精制饱和食盐水的方法制取氯气、氢气、烧碱和氯的含氧酸盐等系列化工产品。下图是离子交换膜法电解食盐水的示意图，图中的离子交换膜只允许阳离子通过。</a:t>
            </a:r>
            <a:endParaRPr lang="zh-CN" altLang="zh-CN" sz="2800" kern="100" dirty="0">
              <a:effectLst/>
              <a:latin typeface="宋体"/>
              <a:cs typeface="Courier New"/>
            </a:endParaRPr>
          </a:p>
        </p:txBody>
      </p:sp>
      <p:sp>
        <p:nvSpPr>
          <p:cNvPr id="4" name="Rectangle 4"/>
          <p:cNvSpPr>
            <a:spLocks noChangeArrowheads="1"/>
          </p:cNvSpPr>
          <p:nvPr/>
        </p:nvSpPr>
        <p:spPr bwMode="auto">
          <a:xfrm>
            <a:off x="0" y="15621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2239" name="Picture 31" descr="HX3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0910" y="3141762"/>
            <a:ext cx="3934966" cy="296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21">
            <a:hlinkClick r:id="rId3"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2" name="Rectangle 21">
            <a:hlinkClick r:id="rId4"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3" name="Rectangle 21">
            <a:hlinkClick r:id="rId5"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4" name="Rectangle 21">
            <a:hlinkClick r:id="rId6"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5" name="Rectangle 21">
            <a:hlinkClick r:id="rId7"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6" name="Rectangle 21">
            <a:hlinkClick r:id="rId8"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7" name="Rectangle 21">
            <a:hlinkClick r:id="rId9"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10"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11"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23402206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743" y="981522"/>
            <a:ext cx="11524006" cy="129266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完成下列填空：</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写出电解饱和食盐水的离子</a:t>
            </a:r>
            <a:r>
              <a:rPr lang="zh-CN" altLang="zh-CN" sz="2600" kern="100" dirty="0" smtClean="0">
                <a:latin typeface="Times New Roman"/>
                <a:ea typeface="华文细黑"/>
                <a:cs typeface="Times New Roman"/>
              </a:rPr>
              <a:t>方程式</a:t>
            </a:r>
            <a:r>
              <a:rPr lang="en-US" altLang="zh-CN" sz="2600" kern="100" dirty="0" smtClean="0">
                <a:latin typeface="Times New Roman"/>
                <a:ea typeface="华文细黑"/>
              </a:rPr>
              <a:t>______________________________</a:t>
            </a:r>
            <a:r>
              <a:rPr lang="en-US" altLang="zh-CN" sz="2600" kern="100" dirty="0">
                <a:latin typeface="Times New Roman"/>
                <a:ea typeface="华文细黑"/>
              </a:rPr>
              <a:t>____</a:t>
            </a:r>
            <a:r>
              <a:rPr lang="en-US" altLang="zh-CN" sz="2600" kern="100" dirty="0" smtClean="0">
                <a:latin typeface="Times New Roman"/>
                <a:ea typeface="华文细黑"/>
              </a:rPr>
              <a:t>__</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
        <p:nvSpPr>
          <p:cNvPr id="4" name="Rectangle 4"/>
          <p:cNvSpPr>
            <a:spLocks noChangeArrowheads="1"/>
          </p:cNvSpPr>
          <p:nvPr/>
        </p:nvSpPr>
        <p:spPr bwMode="auto">
          <a:xfrm>
            <a:off x="0" y="1433185"/>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181743" y="2349674"/>
            <a:ext cx="11524006"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离子交换膜的作用</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rPr>
              <a:t>____________________________</a:t>
            </a:r>
            <a:r>
              <a:rPr lang="zh-CN" altLang="en-US" sz="2800" kern="100" dirty="0" smtClean="0">
                <a:latin typeface="Times New Roman"/>
                <a:ea typeface="华文细黑"/>
              </a:rPr>
              <a:t>、</a:t>
            </a:r>
            <a:r>
              <a:rPr lang="en-US" altLang="zh-CN" sz="2800" kern="100" dirty="0" smtClean="0">
                <a:latin typeface="Times New Roman"/>
                <a:ea typeface="华文细黑"/>
              </a:rPr>
              <a:t>____________</a:t>
            </a:r>
          </a:p>
          <a:p>
            <a:pPr algn="just">
              <a:lnSpc>
                <a:spcPct val="150000"/>
              </a:lnSpc>
              <a:spcAft>
                <a:spcPts val="0"/>
              </a:spcAft>
            </a:pPr>
            <a:r>
              <a:rPr lang="en-US" altLang="zh-CN" sz="2800" kern="100" dirty="0" smtClean="0">
                <a:latin typeface="Times New Roman"/>
                <a:ea typeface="华文细黑"/>
              </a:rPr>
              <a:t>_______________________________________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21" name="矩形 20"/>
          <p:cNvSpPr/>
          <p:nvPr/>
        </p:nvSpPr>
        <p:spPr>
          <a:xfrm>
            <a:off x="181743" y="3789834"/>
            <a:ext cx="1152400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精制饱和食盐水从图中</a:t>
            </a:r>
            <a:r>
              <a:rPr lang="en-US" altLang="zh-CN" sz="2800" kern="100" dirty="0">
                <a:latin typeface="Times New Roman"/>
                <a:ea typeface="华文细黑"/>
              </a:rPr>
              <a:t>________</a:t>
            </a:r>
            <a:r>
              <a:rPr lang="zh-CN" altLang="zh-CN" sz="2800" kern="100" dirty="0">
                <a:latin typeface="Times New Roman"/>
                <a:ea typeface="华文细黑"/>
                <a:cs typeface="Times New Roman"/>
              </a:rPr>
              <a:t>位置补充，氢氧化钠溶液从图中</a:t>
            </a:r>
            <a:r>
              <a:rPr lang="en-US" altLang="zh-CN" sz="2800" kern="100" dirty="0">
                <a:latin typeface="Times New Roman"/>
                <a:ea typeface="华文细黑"/>
              </a:rPr>
              <a:t>________</a:t>
            </a:r>
            <a:r>
              <a:rPr lang="zh-CN" altLang="zh-CN" sz="2800" kern="100" dirty="0">
                <a:latin typeface="Times New Roman"/>
                <a:ea typeface="华文细黑"/>
                <a:cs typeface="Times New Roman"/>
              </a:rPr>
              <a:t>位置流出。</a:t>
            </a:r>
            <a:r>
              <a:rPr lang="en-US" altLang="zh-CN" sz="2800" kern="100" dirty="0">
                <a:latin typeface="Times New Roman"/>
                <a:ea typeface="华文细黑"/>
              </a:rPr>
              <a:t>(</a:t>
            </a:r>
            <a:r>
              <a:rPr lang="zh-CN" altLang="zh-CN" sz="2800" kern="100" dirty="0">
                <a:latin typeface="Times New Roman"/>
                <a:ea typeface="华文细黑"/>
                <a:cs typeface="Times New Roman"/>
              </a:rPr>
              <a:t>选填</a:t>
            </a:r>
            <a:r>
              <a:rPr lang="en-US" altLang="zh-CN" sz="2800" kern="100" dirty="0">
                <a:latin typeface="宋体"/>
                <a:ea typeface="华文细黑"/>
                <a:cs typeface="Times New Roman"/>
              </a:rPr>
              <a:t>“</a:t>
            </a:r>
            <a:r>
              <a:rPr lang="en-US" altLang="zh-CN" sz="2800" kern="100" dirty="0">
                <a:latin typeface="Times New Roman"/>
                <a:ea typeface="华文细黑"/>
              </a:rPr>
              <a:t>a</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rPr>
              <a:t>b</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rPr>
              <a:t>c</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rPr>
              <a:t>d</a:t>
            </a:r>
            <a:r>
              <a:rPr lang="en-US" altLang="zh-CN" sz="2800" kern="100" dirty="0">
                <a:latin typeface="宋体"/>
                <a:ea typeface="华文细黑"/>
                <a:cs typeface="Times New Roman"/>
              </a:rPr>
              <a:t>”</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67983534"/>
              </p:ext>
            </p:extLst>
          </p:nvPr>
        </p:nvGraphicFramePr>
        <p:xfrm>
          <a:off x="5784187" y="1290310"/>
          <a:ext cx="6038850" cy="1200150"/>
        </p:xfrm>
        <a:graphic>
          <a:graphicData uri="http://schemas.openxmlformats.org/presentationml/2006/ole">
            <mc:AlternateContent xmlns:mc="http://schemas.openxmlformats.org/markup-compatibility/2006">
              <mc:Choice xmlns:v="urn:schemas-microsoft-com:vml" Requires="v">
                <p:oleObj spid="_x0000_s345113" name="Document" r:id="rId4" imgW="6056874" imgH="1199610" progId="Word.Document.8">
                  <p:embed/>
                </p:oleObj>
              </mc:Choice>
              <mc:Fallback>
                <p:oleObj name="Document" r:id="rId4" imgW="6056874" imgH="1199610" progId="Word.Document.8">
                  <p:embed/>
                  <p:pic>
                    <p:nvPicPr>
                      <p:cNvPr id="0" name="对象 4"/>
                      <p:cNvPicPr>
                        <a:picLocks noChangeAspect="1" noChangeArrowheads="1"/>
                      </p:cNvPicPr>
                      <p:nvPr/>
                    </p:nvPicPr>
                    <p:blipFill>
                      <a:blip r:embed="rId5"/>
                      <a:srcRect/>
                      <a:stretch>
                        <a:fillRect/>
                      </a:stretch>
                    </p:blipFill>
                    <p:spPr bwMode="auto">
                      <a:xfrm>
                        <a:off x="5784187" y="1290310"/>
                        <a:ext cx="6038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矩形 21"/>
          <p:cNvSpPr/>
          <p:nvPr/>
        </p:nvSpPr>
        <p:spPr>
          <a:xfrm>
            <a:off x="118542" y="2332831"/>
            <a:ext cx="11185087" cy="1384995"/>
          </a:xfrm>
          <a:prstGeom prst="rect">
            <a:avLst/>
          </a:prstGeom>
        </p:spPr>
        <p:txBody>
          <a:bodyPr>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能</a:t>
            </a:r>
            <a:r>
              <a:rPr lang="zh-CN" altLang="zh-CN" sz="2800" kern="100" dirty="0">
                <a:solidFill>
                  <a:schemeClr val="accent6">
                    <a:lumMod val="75000"/>
                  </a:schemeClr>
                </a:solidFill>
                <a:latin typeface="Times New Roman"/>
                <a:ea typeface="华文细黑"/>
                <a:cs typeface="Times New Roman"/>
              </a:rPr>
              <a:t>得到纯度更高的氢氧化钠</a:t>
            </a:r>
            <a:r>
              <a:rPr lang="zh-CN" altLang="zh-CN" sz="2800" kern="100" dirty="0" smtClean="0">
                <a:solidFill>
                  <a:schemeClr val="accent6">
                    <a:lumMod val="75000"/>
                  </a:schemeClr>
                </a:solidFill>
                <a:latin typeface="Times New Roman"/>
                <a:ea typeface="华文细黑"/>
                <a:cs typeface="Times New Roman"/>
              </a:rPr>
              <a:t>溶液</a:t>
            </a:r>
            <a:r>
              <a:rPr lang="zh-CN" altLang="en-US" sz="2800" kern="100" dirty="0">
                <a:solidFill>
                  <a:schemeClr val="accent6">
                    <a:lumMod val="75000"/>
                  </a:schemeClr>
                </a:solidFill>
                <a:latin typeface="Times New Roman"/>
                <a:ea typeface="华文细黑"/>
                <a:cs typeface="Times New Roman"/>
              </a:rPr>
              <a:t> </a:t>
            </a:r>
            <a:r>
              <a:rPr lang="zh-CN" altLang="en-US"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阻止</a:t>
            </a:r>
            <a:r>
              <a:rPr lang="zh-CN" altLang="zh-CN" sz="2800" kern="100" dirty="0">
                <a:solidFill>
                  <a:schemeClr val="accent6">
                    <a:lumMod val="75000"/>
                  </a:schemeClr>
                </a:solidFill>
                <a:latin typeface="Times New Roman"/>
                <a:ea typeface="华文细黑"/>
                <a:cs typeface="Times New Roman"/>
              </a:rPr>
              <a:t>阳极产生的</a:t>
            </a:r>
            <a:r>
              <a:rPr lang="en-US" altLang="zh-CN" sz="2800" kern="100" dirty="0">
                <a:solidFill>
                  <a:schemeClr val="accent6">
                    <a:lumMod val="75000"/>
                  </a:schemeClr>
                </a:solidFill>
                <a:latin typeface="Times New Roman"/>
                <a:ea typeface="华文细黑"/>
              </a:rPr>
              <a:t>Cl</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和阴极产生的</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混合发生反应</a:t>
            </a:r>
            <a:endParaRPr lang="zh-CN" altLang="zh-CN" sz="2800" kern="100" dirty="0">
              <a:solidFill>
                <a:schemeClr val="accent6">
                  <a:lumMod val="75000"/>
                </a:schemeClr>
              </a:solidFill>
              <a:effectLst/>
              <a:latin typeface="宋体"/>
              <a:cs typeface="Courier New"/>
            </a:endParaRPr>
          </a:p>
        </p:txBody>
      </p:sp>
      <p:sp>
        <p:nvSpPr>
          <p:cNvPr id="5" name="矩形 4"/>
          <p:cNvSpPr/>
          <p:nvPr/>
        </p:nvSpPr>
        <p:spPr>
          <a:xfrm>
            <a:off x="5159102" y="3849711"/>
            <a:ext cx="34336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a:t>
            </a:r>
            <a:endParaRPr lang="zh-CN" altLang="en-US" sz="2800" kern="100" dirty="0">
              <a:solidFill>
                <a:schemeClr val="accent6">
                  <a:lumMod val="75000"/>
                </a:schemeClr>
              </a:solidFill>
              <a:latin typeface="Times New Roman"/>
              <a:ea typeface="华文细黑"/>
              <a:cs typeface="Times New Roman"/>
            </a:endParaRPr>
          </a:p>
        </p:txBody>
      </p:sp>
      <p:sp>
        <p:nvSpPr>
          <p:cNvPr id="6" name="矩形 5"/>
          <p:cNvSpPr/>
          <p:nvPr/>
        </p:nvSpPr>
        <p:spPr>
          <a:xfrm>
            <a:off x="694606" y="4507422"/>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d</a:t>
            </a:r>
            <a:endParaRPr lang="zh-CN" altLang="en-US" sz="2800" kern="100" dirty="0">
              <a:solidFill>
                <a:schemeClr val="accent6">
                  <a:lumMod val="75000"/>
                </a:schemeClr>
              </a:solidFill>
              <a:latin typeface="Times New Roman"/>
              <a:ea typeface="华文细黑"/>
              <a:cs typeface="Times New Roman"/>
            </a:endParaRPr>
          </a:p>
        </p:txBody>
      </p:sp>
      <p:sp>
        <p:nvSpPr>
          <p:cNvPr id="28" name="Rectangle 21">
            <a:hlinkClick r:id="rId6"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7"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8"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9"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0"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11"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12"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3"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4"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矩形 3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圆角矩形 37"/>
          <p:cNvSpPr/>
          <p:nvPr/>
        </p:nvSpPr>
        <p:spPr>
          <a:xfrm>
            <a:off x="10343678"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39" name="圆角矩形 38">
            <a:hlinkClick r:id="rId15"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6130840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22" grpId="0"/>
      <p:bldP spid="22" grpId="1"/>
      <p:bldP spid="5" grpId="0"/>
      <p:bldP spid="5" grpId="1"/>
      <p:bldP spid="6" grpId="0"/>
      <p:bldP spid="6"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3287700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262558" y="1404853"/>
            <a:ext cx="11344407" cy="4401205"/>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下列金属防腐的措施中，使用外加电流的阴极保护法的是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水中的钢闸门连接电源的负极</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金属护栏表面涂漆</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枪炮的表面涂上一层机油</a:t>
            </a:r>
            <a:endParaRPr lang="zh-CN" altLang="zh-CN" sz="2800" kern="100" dirty="0">
              <a:latin typeface="宋体"/>
              <a:cs typeface="Courier New"/>
            </a:endParaRPr>
          </a:p>
          <a:p>
            <a:pPr>
              <a:lnSpc>
                <a:spcPct val="20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地下钢管连接镁块</a:t>
            </a:r>
            <a:endParaRPr lang="zh-CN" altLang="zh-CN" sz="2800" kern="100" dirty="0">
              <a:effectLst/>
              <a:latin typeface="宋体"/>
              <a:cs typeface="Courier New"/>
            </a:endParaRPr>
          </a:p>
        </p:txBody>
      </p:sp>
      <p:sp>
        <p:nvSpPr>
          <p:cNvPr id="3" name="矩形 2"/>
          <p:cNvSpPr/>
          <p:nvPr/>
        </p:nvSpPr>
        <p:spPr>
          <a:xfrm>
            <a:off x="9707685" y="1711127"/>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Times New Roman"/>
              </a:rPr>
              <a:t>A</a:t>
            </a:r>
            <a:endParaRPr lang="zh-CN" altLang="en-US" sz="2800" b="1" kern="100" dirty="0">
              <a:solidFill>
                <a:schemeClr val="accent6">
                  <a:lumMod val="75000"/>
                </a:schemeClr>
              </a:solidFill>
              <a:latin typeface="Times New Roman"/>
              <a:ea typeface="华文细黑"/>
              <a:cs typeface="Times New Roman"/>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1324" y="6649571"/>
            <a:ext cx="791129"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3" grpId="0"/>
      <p:bldP spid="3"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2" name="矩形 21"/>
          <p:cNvSpPr/>
          <p:nvPr/>
        </p:nvSpPr>
        <p:spPr>
          <a:xfrm>
            <a:off x="190550" y="909514"/>
            <a:ext cx="11572430" cy="5909310"/>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2.</a:t>
            </a:r>
            <a:r>
              <a:rPr lang="zh-CN" altLang="zh-CN" sz="2800" kern="100" dirty="0">
                <a:latin typeface="Times New Roman"/>
                <a:ea typeface="华文细黑"/>
                <a:cs typeface="Times New Roman"/>
              </a:rPr>
              <a:t>下列与金属腐蚀有关的说法正确的是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图</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中，插入海水中的铁棒，越靠近底端腐蚀越严重</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图</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中，开关由</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改置于</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合金的腐蚀速率减小</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图</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中，接通开关时</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腐蚀速率增大，</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上放出气体的速率也增大</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图</a:t>
            </a:r>
            <a:r>
              <a:rPr lang="en-US" altLang="zh-CN" sz="2800" kern="100" dirty="0">
                <a:latin typeface="Times New Roman"/>
                <a:ea typeface="华文细黑"/>
              </a:rPr>
              <a:t>d</a:t>
            </a:r>
            <a:r>
              <a:rPr lang="zh-CN" altLang="zh-CN" sz="2800" kern="100" dirty="0">
                <a:latin typeface="Times New Roman"/>
                <a:ea typeface="华文细黑"/>
                <a:cs typeface="Times New Roman"/>
              </a:rPr>
              <a:t>中，钢铁轮船外壳连接一块金属</a:t>
            </a:r>
            <a:r>
              <a:rPr lang="en-US" altLang="zh-CN" sz="2800" kern="100" dirty="0">
                <a:latin typeface="Times New Roman"/>
                <a:ea typeface="华文细黑"/>
              </a:rPr>
              <a:t>A(</a:t>
            </a:r>
            <a:r>
              <a:rPr lang="zh-CN" altLang="zh-CN" sz="2800" kern="100" dirty="0">
                <a:latin typeface="Times New Roman"/>
                <a:ea typeface="华文细黑"/>
                <a:cs typeface="Times New Roman"/>
              </a:rPr>
              <a:t>铜块</a:t>
            </a:r>
            <a:r>
              <a:rPr lang="en-US" altLang="zh-CN" sz="2800" kern="100" dirty="0">
                <a:latin typeface="Times New Roman"/>
                <a:ea typeface="华文细黑"/>
              </a:rPr>
              <a:t>)</a:t>
            </a:r>
            <a:r>
              <a:rPr lang="zh-CN" altLang="zh-CN" sz="2800" kern="100" dirty="0">
                <a:latin typeface="Times New Roman"/>
                <a:ea typeface="华文细黑"/>
                <a:cs typeface="Times New Roman"/>
              </a:rPr>
              <a:t>可以减缓船体外壳腐蚀速度</a:t>
            </a:r>
            <a:endParaRPr lang="zh-CN" altLang="zh-CN" sz="2800" kern="100" dirty="0">
              <a:effectLst/>
              <a:latin typeface="Times New Roman" pitchFamily="18" charset="0"/>
              <a:cs typeface="Times New Roman" pitchFamily="18" charset="0"/>
            </a:endParaRPr>
          </a:p>
        </p:txBody>
      </p:sp>
      <p:pic>
        <p:nvPicPr>
          <p:cNvPr id="346114" name="Picture 2" descr="HX35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3994" y="1917626"/>
            <a:ext cx="5017156" cy="178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115" name="Picture 3" descr="HX35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902586" y="1845618"/>
            <a:ext cx="5017156" cy="189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2" name="矩形 21"/>
          <p:cNvSpPr/>
          <p:nvPr/>
        </p:nvSpPr>
        <p:spPr>
          <a:xfrm>
            <a:off x="374323" y="1186508"/>
            <a:ext cx="11120877" cy="3539430"/>
          </a:xfrm>
          <a:prstGeom prst="rect">
            <a:avLst/>
          </a:prstGeom>
        </p:spPr>
        <p:txBody>
          <a:bodyPr>
            <a:spAutoFit/>
          </a:bodyPr>
          <a:lstStyle/>
          <a:p>
            <a:pPr algn="just">
              <a:lnSpc>
                <a:spcPct val="200000"/>
              </a:lnSpc>
              <a:spcAft>
                <a:spcPts val="0"/>
              </a:spcAft>
              <a:tabLst>
                <a:tab pos="1890395" algn="l"/>
              </a:tabLs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项，插入海水中的铁棒，和空气接界处腐蚀最严重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tabLst>
                <a:tab pos="1890395" algn="l"/>
              </a:tabLs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项，接通开关时，</a:t>
            </a:r>
            <a:r>
              <a:rPr lang="en-US" altLang="zh-CN" sz="2800" kern="100" dirty="0">
                <a:latin typeface="Times New Roman"/>
                <a:ea typeface="华文细黑"/>
              </a:rPr>
              <a:t>Zn</a:t>
            </a:r>
            <a:r>
              <a:rPr lang="zh-CN" altLang="zh-CN" sz="2800" kern="100" dirty="0">
                <a:latin typeface="Times New Roman"/>
                <a:ea typeface="华文细黑"/>
                <a:cs typeface="Times New Roman"/>
              </a:rPr>
              <a:t>作负极，腐蚀速率增大，</a:t>
            </a:r>
            <a:r>
              <a:rPr lang="en-US" altLang="zh-CN" sz="2800" kern="100" dirty="0" err="1">
                <a:latin typeface="Times New Roman"/>
                <a:ea typeface="华文细黑"/>
              </a:rPr>
              <a:t>Pt</a:t>
            </a:r>
            <a:r>
              <a:rPr lang="zh-CN" altLang="zh-CN" sz="2800" kern="100" dirty="0">
                <a:latin typeface="Times New Roman"/>
                <a:ea typeface="华文细黑"/>
                <a:cs typeface="Times New Roman"/>
              </a:rPr>
              <a:t>上放出</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tabLst>
                <a:tab pos="1890395" algn="l"/>
              </a:tabLs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项，连接的金属</a:t>
            </a:r>
            <a:r>
              <a:rPr lang="en-US" altLang="zh-CN" sz="2800" kern="100" dirty="0">
                <a:latin typeface="Times New Roman"/>
                <a:ea typeface="华文细黑"/>
              </a:rPr>
              <a:t>A</a:t>
            </a:r>
            <a:r>
              <a:rPr lang="zh-CN" altLang="zh-CN" sz="2800" kern="100" dirty="0">
                <a:latin typeface="Times New Roman"/>
                <a:ea typeface="华文细黑"/>
                <a:cs typeface="Times New Roman"/>
              </a:rPr>
              <a:t>应比铁的活泼性大，如</a:t>
            </a:r>
            <a:r>
              <a:rPr lang="en-US" altLang="zh-CN" sz="2800" kern="100" dirty="0">
                <a:latin typeface="Times New Roman"/>
                <a:ea typeface="华文细黑"/>
              </a:rPr>
              <a:t>Zn</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B</a:t>
            </a:r>
            <a:endParaRPr lang="zh-CN" altLang="zh-CN" sz="2800" b="1"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954472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linds(horizontal)">
                                      <p:cBhvr>
                                        <p:cTn id="7" dur="750"/>
                                        <p:tgtEl>
                                          <p:spTgt spid="2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Effect transition="in" filter="blinds(horizontal)">
                                      <p:cBhvr>
                                        <p:cTn id="11" dur="750"/>
                                        <p:tgtEl>
                                          <p:spTgt spid="2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blinds(horizontal)">
                                      <p:cBhvr>
                                        <p:cTn id="15" dur="750"/>
                                        <p:tgtEl>
                                          <p:spTgt spid="2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animEffect transition="in" filter="blinds(horizontal)">
                                      <p:cBhvr>
                                        <p:cTn id="19" dur="75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6941" y="-25846"/>
            <a:ext cx="10516767" cy="2572731"/>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用惰性电极电解饱和</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溶液，一段时间后，析出</a:t>
            </a:r>
            <a:r>
              <a:rPr lang="en-US" altLang="zh-CN" sz="2800" i="1" kern="100" dirty="0">
                <a:latin typeface="Book Antiqua"/>
                <a:ea typeface="华文细黑"/>
                <a:cs typeface="Times New Roman"/>
              </a:rPr>
              <a:t>w</a:t>
            </a:r>
            <a:r>
              <a:rPr lang="en-US" altLang="zh-CN" sz="2800" kern="100" dirty="0">
                <a:latin typeface="Times New Roman"/>
                <a:ea typeface="华文细黑"/>
              </a:rPr>
              <a:t> g 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en-US" altLang="zh-CN" sz="2800" kern="100" dirty="0">
                <a:latin typeface="Times New Roman"/>
                <a:ea typeface="华文细黑"/>
              </a:rPr>
              <a:t>·10 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晶体，阴极上放出</a:t>
            </a:r>
            <a:r>
              <a:rPr lang="en-US" altLang="zh-CN" sz="2800" i="1" kern="100" dirty="0">
                <a:latin typeface="Times New Roman"/>
                <a:ea typeface="华文细黑"/>
              </a:rPr>
              <a:t>a</a:t>
            </a:r>
            <a:r>
              <a:rPr lang="en-US" altLang="zh-CN" sz="2800" kern="100" dirty="0">
                <a:latin typeface="Times New Roman"/>
                <a:ea typeface="华文细黑"/>
              </a:rPr>
              <a:t> g</a:t>
            </a:r>
            <a:r>
              <a:rPr lang="zh-CN" altLang="zh-CN" sz="2800" kern="100" dirty="0">
                <a:latin typeface="Times New Roman"/>
                <a:ea typeface="华文细黑"/>
                <a:cs typeface="Times New Roman"/>
              </a:rPr>
              <a:t>气体，则饱和</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溶液的质量分数为</a:t>
            </a:r>
            <a:r>
              <a:rPr lang="en-US" altLang="zh-CN" sz="2800" kern="100" dirty="0" smtClean="0">
                <a:latin typeface="Times New Roman"/>
                <a:ea typeface="华文细黑"/>
              </a:rPr>
              <a:t>__________</a:t>
            </a:r>
            <a:r>
              <a:rPr lang="en-US" altLang="zh-CN" sz="2800" kern="100" dirty="0">
                <a:latin typeface="Times New Roman"/>
                <a:ea typeface="华文细黑"/>
              </a:rPr>
              <a:t>___</a:t>
            </a:r>
            <a:r>
              <a:rPr lang="en-US" altLang="zh-CN" sz="2800" kern="100" dirty="0" smtClean="0">
                <a:latin typeface="Times New Roman"/>
                <a:ea typeface="华文细黑"/>
              </a:rPr>
              <a:t>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84191541"/>
              </p:ext>
            </p:extLst>
          </p:nvPr>
        </p:nvGraphicFramePr>
        <p:xfrm>
          <a:off x="371475" y="2517254"/>
          <a:ext cx="10991850" cy="4152900"/>
        </p:xfrm>
        <a:graphic>
          <a:graphicData uri="http://schemas.openxmlformats.org/presentationml/2006/ole">
            <mc:AlternateContent xmlns:mc="http://schemas.openxmlformats.org/markup-compatibility/2006">
              <mc:Choice xmlns:v="urn:schemas-microsoft-com:vml" Requires="v">
                <p:oleObj spid="_x0000_s272438" name="Document" r:id="rId4" imgW="10995855" imgH="4159583" progId="Word.Document.8">
                  <p:embed/>
                </p:oleObj>
              </mc:Choice>
              <mc:Fallback>
                <p:oleObj name="Document" r:id="rId4" imgW="10995855" imgH="4159583" progId="Word.Document.8">
                  <p:embed/>
                  <p:pic>
                    <p:nvPicPr>
                      <p:cNvPr id="0" name="对象 3"/>
                      <p:cNvPicPr>
                        <a:picLocks noChangeAspect="1" noChangeArrowheads="1"/>
                      </p:cNvPicPr>
                      <p:nvPr/>
                    </p:nvPicPr>
                    <p:blipFill>
                      <a:blip r:embed="rId5"/>
                      <a:srcRect/>
                      <a:stretch>
                        <a:fillRect/>
                      </a:stretch>
                    </p:blipFill>
                    <p:spPr bwMode="auto">
                      <a:xfrm>
                        <a:off x="371475" y="2517254"/>
                        <a:ext cx="1099185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26637256"/>
              </p:ext>
            </p:extLst>
          </p:nvPr>
        </p:nvGraphicFramePr>
        <p:xfrm>
          <a:off x="1871117" y="1505372"/>
          <a:ext cx="3867150" cy="1285875"/>
        </p:xfrm>
        <a:graphic>
          <a:graphicData uri="http://schemas.openxmlformats.org/presentationml/2006/ole">
            <mc:AlternateContent xmlns:mc="http://schemas.openxmlformats.org/markup-compatibility/2006">
              <mc:Choice xmlns:v="urn:schemas-microsoft-com:vml" Requires="v">
                <p:oleObj spid="_x0000_s272439" name="Document" r:id="rId7" imgW="3874826" imgH="1285630" progId="Word.Document.8">
                  <p:embed/>
                </p:oleObj>
              </mc:Choice>
              <mc:Fallback>
                <p:oleObj name="Document" r:id="rId7" imgW="3874826" imgH="1285630" progId="Word.Document.8">
                  <p:embed/>
                  <p:pic>
                    <p:nvPicPr>
                      <p:cNvPr id="0" name="对象 1"/>
                      <p:cNvPicPr>
                        <a:picLocks noChangeAspect="1" noChangeArrowheads="1"/>
                      </p:cNvPicPr>
                      <p:nvPr/>
                    </p:nvPicPr>
                    <p:blipFill>
                      <a:blip r:embed="rId8"/>
                      <a:srcRect/>
                      <a:stretch>
                        <a:fillRect/>
                      </a:stretch>
                    </p:blipFill>
                    <p:spPr bwMode="auto">
                      <a:xfrm>
                        <a:off x="1871117" y="1505372"/>
                        <a:ext cx="38671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0390196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053530"/>
            <a:ext cx="11409907" cy="539224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如图装置中，小试管内为红墨水，带有支管的</a:t>
            </a:r>
            <a:r>
              <a:rPr lang="en-US" altLang="zh-CN" sz="2800" kern="100" dirty="0">
                <a:latin typeface="Times New Roman"/>
                <a:ea typeface="华文细黑"/>
              </a:rPr>
              <a:t>U</a:t>
            </a:r>
            <a:r>
              <a:rPr lang="zh-CN" altLang="zh-CN" sz="2800" kern="100" dirty="0">
                <a:latin typeface="Times New Roman"/>
                <a:ea typeface="华文细黑"/>
                <a:cs typeface="Times New Roman"/>
              </a:rPr>
              <a:t>形管中盛有</a:t>
            </a:r>
            <a:r>
              <a:rPr lang="en-US" altLang="zh-CN" sz="2800" kern="100" dirty="0">
                <a:latin typeface="Times New Roman"/>
                <a:ea typeface="华文细黑"/>
              </a:rPr>
              <a:t>pH</a:t>
            </a:r>
            <a:r>
              <a:rPr lang="zh-CN" altLang="zh-CN" sz="2800" kern="100" dirty="0">
                <a:latin typeface="Times New Roman"/>
                <a:ea typeface="华文细黑"/>
                <a:cs typeface="Times New Roman"/>
              </a:rPr>
              <a:t>＝</a:t>
            </a:r>
            <a:r>
              <a:rPr lang="en-US" altLang="zh-CN" sz="2800" kern="100" dirty="0">
                <a:latin typeface="Times New Roman"/>
                <a:ea typeface="华文细黑"/>
              </a:rPr>
              <a:t>4</a:t>
            </a:r>
            <a:r>
              <a:rPr lang="zh-CN" altLang="zh-CN" sz="2800" kern="100" dirty="0">
                <a:latin typeface="Times New Roman"/>
                <a:ea typeface="华文细黑"/>
                <a:cs typeface="Times New Roman"/>
              </a:rPr>
              <a:t>的雨水和生铁片。经观察，装置中有如下现象：开始时插在小试管中的导管内的液面下降，一段时间后导管内的液面回升，略高于</a:t>
            </a:r>
            <a:r>
              <a:rPr lang="en-US" altLang="zh-CN" sz="2800" kern="100" dirty="0">
                <a:latin typeface="Times New Roman"/>
                <a:ea typeface="华文细黑"/>
              </a:rPr>
              <a:t>U</a:t>
            </a:r>
            <a:r>
              <a:rPr lang="zh-CN" altLang="zh-CN" sz="2800" kern="100" dirty="0">
                <a:latin typeface="Times New Roman"/>
                <a:ea typeface="华文细黑"/>
                <a:cs typeface="Times New Roman"/>
              </a:rPr>
              <a:t>形管中的液面。以下有关解释合理的是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生铁片中的碳是原电池的负极，发生还原反应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雨水酸性较强，生铁片始终发生析氢腐蚀</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墨水液面回升时，正极反应式为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=4OH</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D.U</a:t>
            </a:r>
            <a:r>
              <a:rPr lang="zh-CN" altLang="zh-CN" sz="2800" kern="100" dirty="0">
                <a:latin typeface="Times New Roman"/>
                <a:ea typeface="华文细黑"/>
                <a:cs typeface="Times New Roman"/>
              </a:rPr>
              <a:t>形管中溶液</a:t>
            </a:r>
            <a:r>
              <a:rPr lang="en-US" altLang="zh-CN" sz="2800" kern="100" dirty="0">
                <a:latin typeface="Times New Roman"/>
                <a:ea typeface="华文细黑"/>
              </a:rPr>
              <a:t>pH</a:t>
            </a:r>
            <a:r>
              <a:rPr lang="zh-CN" altLang="zh-CN" sz="2800" kern="100" dirty="0">
                <a:latin typeface="Times New Roman"/>
                <a:ea typeface="华文细黑"/>
                <a:cs typeface="Times New Roman"/>
              </a:rPr>
              <a:t>逐渐减小</a:t>
            </a:r>
            <a:endParaRPr lang="zh-CN" altLang="en-US" sz="2800" dirty="0"/>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347138" name="Picture 2" descr="HX73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85896" y="3285778"/>
            <a:ext cx="2206774" cy="143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01923" y="1053530"/>
            <a:ext cx="11409907" cy="5327612"/>
          </a:xfrm>
          <a:prstGeom prst="rect">
            <a:avLst/>
          </a:prstGeom>
        </p:spPr>
        <p:txBody>
          <a:bodyPr>
            <a:spAutoFit/>
          </a:bodyPr>
          <a:lstStyle/>
          <a:p>
            <a:pPr algn="just">
              <a:lnSpc>
                <a:spcPct val="135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项，生铁片中的碳是原电池的正极，发生还原反应，铁是负极，发生氧化反应，故</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项，雨水酸性较强，开始时生铁片发生析氢腐蚀，一段时间后酸性减弱发生吸氧腐蚀，故</a:t>
            </a:r>
            <a:r>
              <a:rPr lang="en-US" altLang="zh-CN" sz="2800" kern="100" dirty="0">
                <a:latin typeface="Times New Roman"/>
                <a:ea typeface="华文细黑"/>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项，墨水液面回升时，说明</a:t>
            </a:r>
            <a:r>
              <a:rPr lang="en-US" altLang="zh-CN" sz="2800" kern="100" dirty="0">
                <a:latin typeface="Times New Roman"/>
                <a:ea typeface="华文细黑"/>
              </a:rPr>
              <a:t>U</a:t>
            </a:r>
            <a:r>
              <a:rPr lang="zh-CN" altLang="zh-CN" sz="2800" kern="100" dirty="0">
                <a:latin typeface="Times New Roman"/>
                <a:ea typeface="华文细黑"/>
                <a:cs typeface="Times New Roman"/>
              </a:rPr>
              <a:t>形管内压强降低，则生铁片发生吸氧腐蚀，正极反应式为</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，故</a:t>
            </a:r>
            <a:r>
              <a:rPr lang="en-US" altLang="zh-CN" sz="2800" kern="100" dirty="0">
                <a:latin typeface="Times New Roman"/>
                <a:ea typeface="华文细黑"/>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项，先发生析氢腐蚀，消耗氢离子，后发生吸氧腐蚀，产生氢氧根离子，</a:t>
            </a:r>
            <a:r>
              <a:rPr lang="en-US" altLang="zh-CN" sz="2800" kern="100" dirty="0">
                <a:latin typeface="Times New Roman"/>
                <a:ea typeface="华文细黑"/>
              </a:rPr>
              <a:t>U</a:t>
            </a:r>
            <a:r>
              <a:rPr lang="zh-CN" altLang="zh-CN" sz="2800" kern="100" dirty="0">
                <a:latin typeface="Times New Roman"/>
                <a:ea typeface="华文细黑"/>
                <a:cs typeface="Times New Roman"/>
              </a:rPr>
              <a:t>形管中溶液</a:t>
            </a:r>
            <a:r>
              <a:rPr lang="en-US" altLang="zh-CN" sz="2800" kern="100" dirty="0">
                <a:latin typeface="Times New Roman"/>
                <a:ea typeface="华文细黑"/>
              </a:rPr>
              <a:t>pH</a:t>
            </a:r>
            <a:r>
              <a:rPr lang="zh-CN" altLang="zh-CN" sz="2800" kern="100" dirty="0">
                <a:latin typeface="Times New Roman"/>
                <a:ea typeface="华文细黑"/>
                <a:cs typeface="Times New Roman"/>
              </a:rPr>
              <a:t>逐渐增大，故</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C</a:t>
            </a:r>
            <a:endParaRPr lang="zh-CN" altLang="en-US" sz="2800" b="1" kern="100" dirty="0">
              <a:solidFill>
                <a:schemeClr val="accent6">
                  <a:lumMod val="75000"/>
                </a:schemeClr>
              </a:solidFill>
              <a:latin typeface="Times New Roman"/>
              <a:ea typeface="华文细黑"/>
              <a:cs typeface="Times New Roman"/>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35786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125538"/>
            <a:ext cx="11296938" cy="66101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4.</a:t>
            </a:r>
            <a:r>
              <a:rPr lang="zh-CN" altLang="zh-CN" sz="2800" kern="100" dirty="0">
                <a:latin typeface="Times New Roman"/>
                <a:ea typeface="华文细黑"/>
                <a:cs typeface="Times New Roman"/>
              </a:rPr>
              <a:t>下列有关电化学的图示，完全正确的是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247824" name="Picture 16" descr="HX345"/>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4606" y="2061642"/>
            <a:ext cx="5381137" cy="237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25" name="Picture 17" descr="HX34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970653" y="1917626"/>
            <a:ext cx="5381137" cy="254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42884" y="4494813"/>
            <a:ext cx="11296938"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Zn</a:t>
            </a:r>
            <a:r>
              <a:rPr lang="zh-CN" altLang="zh-CN" sz="2800" kern="100" dirty="0">
                <a:latin typeface="Times New Roman"/>
                <a:ea typeface="华文细黑"/>
                <a:cs typeface="Times New Roman"/>
              </a:rPr>
              <a:t>应为负极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项，电解精炼铜，粗铜应作阳极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项，铁片镀锌，铁片应作阴极。</a:t>
            </a:r>
            <a:endParaRPr lang="en-US" altLang="zh-CN" sz="2800" kern="100" dirty="0" smtClean="0">
              <a:latin typeface="Times New Roman"/>
              <a:ea typeface="华文细黑"/>
            </a:endParaRPr>
          </a:p>
        </p:txBody>
      </p:sp>
      <p:sp>
        <p:nvSpPr>
          <p:cNvPr id="4" name="矩形 3"/>
          <p:cNvSpPr/>
          <p:nvPr/>
        </p:nvSpPr>
        <p:spPr>
          <a:xfrm>
            <a:off x="6959302" y="1269554"/>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Times New Roman"/>
              </a:rPr>
              <a:t>D</a:t>
            </a:r>
            <a:endParaRPr lang="zh-CN" altLang="en-US" sz="2800" b="1" kern="100" dirty="0">
              <a:solidFill>
                <a:schemeClr val="accent6">
                  <a:lumMod val="75000"/>
                </a:schemeClr>
              </a:solidFill>
              <a:latin typeface="Times New Roman"/>
              <a:ea typeface="华文细黑"/>
              <a:cs typeface="Times New Roman"/>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blinds(horizontal)">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blinds(horizontal)">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21">
                                            <p:txEl>
                                              <p:pRg st="0" end="0"/>
                                            </p:txEl>
                                          </p:spTgt>
                                        </p:tgtEl>
                                      </p:cBhvr>
                                    </p:animEffect>
                                    <p:set>
                                      <p:cBhvr>
                                        <p:cTn id="27" dur="1" fill="hold">
                                          <p:stCondLst>
                                            <p:cond delay="499"/>
                                          </p:stCondLst>
                                        </p:cTn>
                                        <p:tgtEl>
                                          <p:spTgt spid="21">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21">
                                            <p:txEl>
                                              <p:pRg st="1" end="1"/>
                                            </p:txEl>
                                          </p:spTgt>
                                        </p:tgtEl>
                                      </p:cBhvr>
                                    </p:animEffect>
                                    <p:set>
                                      <p:cBhvr>
                                        <p:cTn id="30" dur="1" fill="hold">
                                          <p:stCondLst>
                                            <p:cond delay="499"/>
                                          </p:stCondLst>
                                        </p:cTn>
                                        <p:tgtEl>
                                          <p:spTgt spid="21">
                                            <p:txEl>
                                              <p:pRg st="1" end="1"/>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1">
                                            <p:txEl>
                                              <p:pRg st="2" end="2"/>
                                            </p:txEl>
                                          </p:spTgt>
                                        </p:tgtEl>
                                      </p:cBhvr>
                                    </p:animEffect>
                                    <p:set>
                                      <p:cBhvr>
                                        <p:cTn id="33" dur="1" fill="hold">
                                          <p:stCondLst>
                                            <p:cond delay="499"/>
                                          </p:stCondLst>
                                        </p:cTn>
                                        <p:tgtEl>
                                          <p:spTgt spid="21">
                                            <p:txEl>
                                              <p:pRg st="2" end="2"/>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21" grpId="0" uiExpand="1" build="allAtOnce"/>
      <p:bldP spid="4" grpId="0"/>
      <p:bldP spid="4"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334566" y="1047135"/>
            <a:ext cx="11296938" cy="193033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5.</a:t>
            </a:r>
            <a:r>
              <a:rPr lang="zh-CN" altLang="zh-CN" sz="2800" kern="100" dirty="0">
                <a:latin typeface="Times New Roman"/>
                <a:ea typeface="华文细黑"/>
                <a:cs typeface="Times New Roman"/>
              </a:rPr>
              <a:t>下列装置的线路接通后，经过一段时间，溶液的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值明显下降的是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endParaRPr lang="zh-CN" altLang="zh-CN" sz="2800" kern="100" dirty="0">
              <a:effectLst/>
              <a:latin typeface="宋体"/>
              <a:cs typeface="Courier New"/>
            </a:endParaRPr>
          </a:p>
        </p:txBody>
      </p:sp>
      <p:pic>
        <p:nvPicPr>
          <p:cNvPr id="348162" name="Picture 2" descr="HX347"/>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2499" y="2570672"/>
            <a:ext cx="5215685" cy="20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63" name="Picture 3" descr="HX348"/>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208113" y="2566570"/>
            <a:ext cx="5215685" cy="201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478660875"/>
              </p:ext>
            </p:extLst>
          </p:nvPr>
        </p:nvGraphicFramePr>
        <p:xfrm>
          <a:off x="261938" y="2242195"/>
          <a:ext cx="11649075" cy="2771775"/>
        </p:xfrm>
        <a:graphic>
          <a:graphicData uri="http://schemas.openxmlformats.org/presentationml/2006/ole">
            <mc:AlternateContent xmlns:mc="http://schemas.openxmlformats.org/markup-compatibility/2006">
              <mc:Choice xmlns:v="urn:schemas-microsoft-com:vml" Requires="v">
                <p:oleObj spid="_x0000_s349208" name="Document" r:id="rId18" imgW="11655966" imgH="2773440" progId="Word.Document.8">
                  <p:embed/>
                </p:oleObj>
              </mc:Choice>
              <mc:Fallback>
                <p:oleObj name="Document" r:id="rId18" imgW="11655966" imgH="2773440" progId="Word.Document.8">
                  <p:embed/>
                  <p:pic>
                    <p:nvPicPr>
                      <p:cNvPr id="0" name="对象 1"/>
                      <p:cNvPicPr>
                        <a:picLocks noChangeAspect="1" noChangeArrowheads="1"/>
                      </p:cNvPicPr>
                      <p:nvPr/>
                    </p:nvPicPr>
                    <p:blipFill>
                      <a:blip r:embed="rId19"/>
                      <a:srcRect/>
                      <a:stretch>
                        <a:fillRect/>
                      </a:stretch>
                    </p:blipFill>
                    <p:spPr bwMode="auto">
                      <a:xfrm>
                        <a:off x="261938" y="2242195"/>
                        <a:ext cx="116490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矩形 21"/>
          <p:cNvSpPr/>
          <p:nvPr/>
        </p:nvSpPr>
        <p:spPr>
          <a:xfrm>
            <a:off x="190550" y="3704466"/>
            <a:ext cx="11639246"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C</a:t>
            </a:r>
            <a:r>
              <a:rPr lang="zh-CN" altLang="zh-CN" sz="2800" kern="100" dirty="0">
                <a:latin typeface="Times New Roman"/>
                <a:ea typeface="华文细黑"/>
                <a:cs typeface="Times New Roman"/>
              </a:rPr>
              <a:t>项，电解食盐水，生成氢氧化钠使溶液的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增大，错误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项，电解硫酸铜实质是电解水和硫酸铜，水中的氢氧根离子放电使溶液中的氢离子浓度增大，溶液的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减小，正确。</a:t>
            </a:r>
            <a:r>
              <a:rPr lang="zh-CN" altLang="zh-CN" sz="2800" kern="100" dirty="0">
                <a:ea typeface="Times New Roman"/>
              </a:rPr>
              <a:t> </a:t>
            </a:r>
            <a:endParaRPr lang="en-US" altLang="zh-CN" sz="2800" kern="100" dirty="0" smtClean="0">
              <a:ea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D</a:t>
            </a:r>
            <a:endParaRPr lang="zh-CN" altLang="zh-CN" sz="2800" b="1" kern="100" dirty="0">
              <a:solidFill>
                <a:schemeClr val="accent6">
                  <a:lumMod val="75000"/>
                </a:schemeClr>
              </a:solidFill>
              <a:latin typeface="Times New Roman"/>
              <a:ea typeface="华文细黑"/>
              <a:cs typeface="Times New Roman"/>
            </a:endParaRPr>
          </a:p>
        </p:txBody>
      </p:sp>
      <p:sp>
        <p:nvSpPr>
          <p:cNvPr id="18" name="矩形 17"/>
          <p:cNvSpPr/>
          <p:nvPr/>
        </p:nvSpPr>
        <p:spPr>
          <a:xfrm>
            <a:off x="190550" y="981522"/>
            <a:ext cx="11296938" cy="130240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项，该装置是原电池装置，</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放电生成氢气，溶液的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增大，错误；</a:t>
            </a:r>
            <a:endParaRPr lang="zh-CN" altLang="zh-CN" sz="2800" kern="100" dirty="0">
              <a:effectLst/>
              <a:latin typeface="宋体"/>
              <a:cs typeface="Courier New"/>
            </a:endParaRPr>
          </a:p>
        </p:txBody>
      </p:sp>
    </p:spTree>
    <p:extLst>
      <p:ext uri="{BB962C8B-B14F-4D97-AF65-F5344CB8AC3E}">
        <p14:creationId xmlns:p14="http://schemas.microsoft.com/office/powerpoint/2010/main" val="313479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Effect transition="in" filter="blinds(horizontal)">
                                      <p:cBhvr>
                                        <p:cTn id="15" dur="750"/>
                                        <p:tgtEl>
                                          <p:spTgt spid="22">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animEffect transition="in" filter="blinds(horizontal)">
                                      <p:cBhvr>
                                        <p:cTn id="19" dur="750"/>
                                        <p:tgtEl>
                                          <p:spTgt spid="22">
                                            <p:txEl>
                                              <p:pRg st="1" end="1"/>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animEffect transition="in" filter="blinds(horizontal)">
                                      <p:cBhvr>
                                        <p:cTn id="23" dur="75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413570"/>
            <a:ext cx="1175563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如图的装置，左为铁电极，右为石墨电极，</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为水或某种溶液。若两电极直接连接或外接电源，石墨上可能发生的反应是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①</a:t>
            </a:r>
            <a:r>
              <a:rPr lang="en-US" altLang="zh-CN" sz="2800" kern="100" dirty="0">
                <a:latin typeface="Times New Roman"/>
                <a:ea typeface="华文细黑"/>
              </a:rPr>
              <a:t>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80" dirty="0">
                <a:latin typeface="Times New Roman"/>
                <a:ea typeface="华文细黑"/>
              </a:rPr>
              <a:t>==</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③</a:t>
            </a:r>
            <a:r>
              <a:rPr lang="en-US" altLang="zh-CN" sz="2800" kern="100" dirty="0">
                <a:latin typeface="Times New Roman"/>
                <a:ea typeface="华文细黑"/>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=Cl</a:t>
            </a:r>
            <a:r>
              <a:rPr lang="en-US" altLang="zh-CN" sz="2800" kern="100" baseline="-25000" dirty="0">
                <a:latin typeface="Times New Roman"/>
                <a:ea typeface="华文细黑"/>
              </a:rPr>
              <a:t>2</a:t>
            </a:r>
            <a:r>
              <a:rPr lang="en-US" altLang="zh-CN" sz="2800" kern="100" dirty="0" smtClean="0">
                <a:latin typeface="宋体"/>
                <a:ea typeface="华文细黑"/>
                <a:cs typeface="Times New Roman"/>
              </a:rPr>
              <a:t>↑</a:t>
            </a: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  			B.</a:t>
            </a:r>
            <a:r>
              <a:rPr lang="en-US" altLang="zh-CN" sz="2800" kern="100" dirty="0">
                <a:latin typeface="宋体"/>
                <a:ea typeface="华文细黑"/>
                <a:cs typeface="Times New Roman"/>
              </a:rPr>
              <a:t>②</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a:t>
            </a:r>
            <a:r>
              <a:rPr lang="en-US" altLang="zh-CN" sz="2800" kern="100" dirty="0">
                <a:latin typeface="宋体"/>
                <a:ea typeface="华文细黑"/>
                <a:cs typeface="Times New Roman"/>
              </a:rPr>
              <a:t>①②</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en-US" altLang="zh-CN" sz="2800" kern="100" dirty="0">
                <a:latin typeface="宋体"/>
                <a:ea typeface="华文细黑"/>
                <a:cs typeface="Times New Roman"/>
              </a:rPr>
              <a:t>①②③</a:t>
            </a:r>
            <a:endParaRPr lang="zh-CN" altLang="zh-CN" sz="2800" kern="100" dirty="0">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248847" name="Picture 15" descr="HX34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605646" y="3501802"/>
            <a:ext cx="1558702" cy="169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333426"/>
            <a:ext cx="11755638" cy="461664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若两电极直接连接，则该装置是原电池，铁作负极，石墨作正极；若电解质为酸性溶液，则正极石墨上发生：</a:t>
            </a:r>
            <a:r>
              <a:rPr lang="en-US" altLang="zh-CN" sz="2800" kern="100" dirty="0">
                <a:latin typeface="Times New Roman"/>
                <a:ea typeface="华文细黑"/>
              </a:rPr>
              <a:t>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；若电解质为中性溶液，则正极石墨上发生：</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80" dirty="0">
                <a:latin typeface="Times New Roman"/>
                <a:ea typeface="华文细黑"/>
              </a:rPr>
              <a:t>==</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。若两电极外接电源，则该装置为电解池，石墨电极若与正极相连，则为阳极，如果电解氯化钠溶液，则电解反应为</a:t>
            </a:r>
            <a:r>
              <a:rPr lang="en-US" altLang="zh-CN" sz="2800" kern="100" dirty="0">
                <a:latin typeface="Times New Roman"/>
                <a:ea typeface="华文细黑"/>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=Cl</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都有可能发生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D</a:t>
            </a:r>
            <a:endParaRPr lang="zh-CN" altLang="zh-CN" sz="2800" b="1" kern="100" dirty="0">
              <a:solidFill>
                <a:schemeClr val="accent6">
                  <a:lumMod val="75000"/>
                </a:schemeClr>
              </a:solidFill>
              <a:latin typeface="Times New Roman"/>
              <a:ea typeface="华文细黑"/>
              <a:cs typeface="Times New Roman"/>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69564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3214" y="1189410"/>
            <a:ext cx="11639246"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7.</a:t>
            </a:r>
            <a:r>
              <a:rPr lang="zh-CN" altLang="zh-CN" sz="2800" kern="100" dirty="0">
                <a:latin typeface="Times New Roman"/>
                <a:ea typeface="华文细黑"/>
                <a:cs typeface="Times New Roman"/>
              </a:rPr>
              <a:t>如图，甲为直流电源，乙为用含有酚酞的饱和食盐水浸透的滤纸，丙为电镀槽。断开</a:t>
            </a:r>
            <a:r>
              <a:rPr lang="en-US" altLang="zh-CN" sz="2800" kern="100" dirty="0">
                <a:latin typeface="Times New Roman"/>
                <a:ea typeface="华文细黑"/>
              </a:rPr>
              <a:t>K</a:t>
            </a:r>
            <a:r>
              <a:rPr lang="zh-CN" altLang="zh-CN" sz="2800" kern="100" dirty="0">
                <a:latin typeface="Times New Roman"/>
                <a:ea typeface="华文细黑"/>
                <a:cs typeface="Times New Roman"/>
              </a:rPr>
              <a:t>后，发现乙上</a:t>
            </a:r>
            <a:r>
              <a:rPr lang="en-US" altLang="zh-CN" sz="2800" kern="100" dirty="0">
                <a:latin typeface="Times New Roman"/>
                <a:ea typeface="华文细黑"/>
              </a:rPr>
              <a:t>c</a:t>
            </a:r>
            <a:r>
              <a:rPr lang="zh-CN" altLang="zh-CN" sz="2800" kern="100" dirty="0">
                <a:latin typeface="Times New Roman"/>
                <a:ea typeface="华文细黑"/>
                <a:cs typeface="Times New Roman"/>
              </a:rPr>
              <a:t>点附近显红色；闭合</a:t>
            </a:r>
            <a:r>
              <a:rPr lang="en-US" altLang="zh-CN" sz="2800" kern="100" dirty="0">
                <a:latin typeface="Times New Roman"/>
                <a:ea typeface="华文细黑"/>
              </a:rPr>
              <a:t>K</a:t>
            </a:r>
            <a:r>
              <a:rPr lang="zh-CN" altLang="zh-CN" sz="2800" kern="100" dirty="0">
                <a:latin typeface="Times New Roman"/>
                <a:ea typeface="华文细黑"/>
                <a:cs typeface="Times New Roman"/>
              </a:rPr>
              <a:t>，可实现铁上镀锌，电路中通过</a:t>
            </a:r>
            <a:r>
              <a:rPr lang="en-US" altLang="zh-CN" sz="2800" kern="100" dirty="0">
                <a:latin typeface="Times New Roman"/>
                <a:ea typeface="华文细黑"/>
              </a:rPr>
              <a:t>0.002 </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个电子。以下判断正确的是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为负极</a:t>
            </a:r>
            <a:r>
              <a:rPr lang="en-US" altLang="zh-CN" sz="2800" kern="100" dirty="0">
                <a:latin typeface="Times New Roman"/>
                <a:ea typeface="华文细黑"/>
                <a:cs typeface="Courier New"/>
              </a:rPr>
              <a:t>  			</a:t>
            </a: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err="1" smtClean="0">
                <a:latin typeface="Times New Roman"/>
                <a:ea typeface="华文细黑"/>
                <a:cs typeface="Courier New"/>
              </a:rPr>
              <a:t>B.d</a:t>
            </a:r>
            <a:r>
              <a:rPr lang="zh-CN" altLang="zh-CN" sz="2800" kern="100" dirty="0">
                <a:latin typeface="Times New Roman"/>
                <a:ea typeface="华文细黑"/>
                <a:cs typeface="Times New Roman"/>
              </a:rPr>
              <a:t>上发生还原反应</a:t>
            </a:r>
            <a:endParaRPr lang="zh-CN" altLang="zh-CN" sz="2800" kern="100" dirty="0">
              <a:latin typeface="宋体"/>
              <a:cs typeface="Courier New"/>
            </a:endParaRPr>
          </a:p>
          <a:p>
            <a:pPr>
              <a:lnSpc>
                <a:spcPct val="150000"/>
              </a:lnSpc>
            </a:pPr>
            <a:r>
              <a:rPr lang="en-US" altLang="zh-CN" sz="2800" kern="100" dirty="0" err="1">
                <a:latin typeface="Times New Roman"/>
                <a:ea typeface="华文细黑"/>
              </a:rPr>
              <a:t>C.e</a:t>
            </a:r>
            <a:r>
              <a:rPr lang="zh-CN" altLang="zh-CN" sz="2800" kern="100" dirty="0">
                <a:latin typeface="Times New Roman"/>
                <a:ea typeface="华文细黑"/>
                <a:cs typeface="Times New Roman"/>
              </a:rPr>
              <a:t>为锌板</a:t>
            </a:r>
            <a:r>
              <a:rPr lang="en-US" altLang="zh-CN" sz="2800" kern="100" dirty="0">
                <a:latin typeface="Times New Roman"/>
                <a:ea typeface="华文细黑"/>
              </a:rPr>
              <a:t>  			</a:t>
            </a:r>
            <a:endParaRPr lang="en-US" altLang="zh-CN" sz="2800" kern="100" dirty="0" smtClean="0">
              <a:latin typeface="Times New Roman"/>
              <a:ea typeface="华文细黑"/>
            </a:endParaRPr>
          </a:p>
          <a:p>
            <a:pPr>
              <a:lnSpc>
                <a:spcPct val="150000"/>
              </a:lnSpc>
            </a:pPr>
            <a:r>
              <a:rPr lang="en-US" altLang="zh-CN" sz="2800" kern="100" dirty="0" err="1" smtClean="0">
                <a:latin typeface="Times New Roman"/>
                <a:ea typeface="华文细黑"/>
              </a:rPr>
              <a:t>D.f</a:t>
            </a:r>
            <a:r>
              <a:rPr lang="zh-CN" altLang="zh-CN" sz="2800" kern="100" dirty="0">
                <a:latin typeface="Times New Roman"/>
                <a:ea typeface="华文细黑"/>
                <a:cs typeface="Times New Roman"/>
              </a:rPr>
              <a:t>极的质量增加</a:t>
            </a:r>
            <a:r>
              <a:rPr lang="en-US" altLang="zh-CN" sz="2800" kern="100" dirty="0">
                <a:latin typeface="Times New Roman"/>
                <a:ea typeface="华文细黑"/>
              </a:rPr>
              <a:t>0.056 g</a:t>
            </a:r>
            <a:endParaRPr lang="zh-CN" altLang="zh-CN" sz="2800" kern="100" dirty="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350210" name="Picture 2" descr="HX35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865787" y="3213770"/>
            <a:ext cx="2998862" cy="287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63214" y="1472218"/>
            <a:ext cx="11639246" cy="2677656"/>
          </a:xfrm>
          <a:prstGeom prst="rect">
            <a:avLst/>
          </a:prstGeom>
        </p:spPr>
        <p:txBody>
          <a:bodyPr>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a:t>
            </a:r>
            <a:r>
              <a:rPr lang="en-US" altLang="zh-CN" sz="2800" kern="100" dirty="0">
                <a:latin typeface="Times New Roman"/>
                <a:ea typeface="华文细黑"/>
              </a:rPr>
              <a:t>c</a:t>
            </a:r>
            <a:r>
              <a:rPr lang="zh-CN" altLang="zh-CN" sz="2800" kern="100" dirty="0">
                <a:latin typeface="Times New Roman"/>
                <a:ea typeface="华文细黑"/>
                <a:cs typeface="Times New Roman"/>
              </a:rPr>
              <a:t>点附近变红，可以判断</a:t>
            </a:r>
            <a:r>
              <a:rPr lang="en-US" altLang="zh-CN" sz="2800" kern="100" dirty="0">
                <a:latin typeface="Times New Roman"/>
                <a:ea typeface="华文细黑"/>
              </a:rPr>
              <a:t>b</a:t>
            </a:r>
            <a:r>
              <a:rPr lang="zh-CN" altLang="zh-CN" sz="2800" kern="100" dirty="0">
                <a:latin typeface="Times New Roman"/>
                <a:ea typeface="华文细黑"/>
                <a:cs typeface="Times New Roman"/>
              </a:rPr>
              <a:t>为电源负极，</a:t>
            </a:r>
            <a:r>
              <a:rPr lang="en-US" altLang="zh-CN" sz="2800" kern="100" dirty="0">
                <a:latin typeface="Times New Roman"/>
                <a:ea typeface="华文细黑"/>
              </a:rPr>
              <a:t>a</a:t>
            </a:r>
            <a:r>
              <a:rPr lang="zh-CN" altLang="zh-CN" sz="2800" kern="100" dirty="0">
                <a:latin typeface="Times New Roman"/>
                <a:ea typeface="华文细黑"/>
                <a:cs typeface="Times New Roman"/>
              </a:rPr>
              <a:t>为正极，</a:t>
            </a:r>
            <a:r>
              <a:rPr lang="en-US" altLang="zh-CN" sz="2800" kern="100" dirty="0">
                <a:latin typeface="Times New Roman"/>
                <a:ea typeface="华文细黑"/>
              </a:rPr>
              <a:t>d</a:t>
            </a:r>
            <a:r>
              <a:rPr lang="zh-CN" altLang="zh-CN" sz="2800" kern="100" dirty="0">
                <a:latin typeface="Times New Roman"/>
                <a:ea typeface="华文细黑"/>
                <a:cs typeface="Times New Roman"/>
              </a:rPr>
              <a:t>上发生氧化反应；当闭合</a:t>
            </a:r>
            <a:r>
              <a:rPr lang="en-US" altLang="zh-CN" sz="2800" kern="100" dirty="0">
                <a:latin typeface="Times New Roman"/>
                <a:ea typeface="华文细黑"/>
              </a:rPr>
              <a:t>K</a:t>
            </a:r>
            <a:r>
              <a:rPr lang="zh-CN" altLang="zh-CN" sz="2800" kern="100" dirty="0">
                <a:latin typeface="Times New Roman"/>
                <a:ea typeface="华文细黑"/>
                <a:cs typeface="Times New Roman"/>
              </a:rPr>
              <a:t>时，</a:t>
            </a:r>
            <a:r>
              <a:rPr lang="en-US" altLang="zh-CN" sz="2800" kern="100" dirty="0">
                <a:latin typeface="Times New Roman"/>
                <a:ea typeface="华文细黑"/>
              </a:rPr>
              <a:t>e</a:t>
            </a:r>
            <a:r>
              <a:rPr lang="zh-CN" altLang="zh-CN" sz="2800" kern="100" dirty="0">
                <a:latin typeface="Times New Roman"/>
                <a:ea typeface="华文细黑"/>
                <a:cs typeface="Times New Roman"/>
              </a:rPr>
              <a:t>为阳极，</a:t>
            </a:r>
            <a:r>
              <a:rPr lang="en-US" altLang="zh-CN" sz="2800" kern="100" dirty="0">
                <a:latin typeface="Times New Roman"/>
                <a:ea typeface="华文细黑"/>
              </a:rPr>
              <a:t>f</a:t>
            </a:r>
            <a:r>
              <a:rPr lang="zh-CN" altLang="zh-CN" sz="2800" kern="100" dirty="0">
                <a:latin typeface="Times New Roman"/>
                <a:ea typeface="华文细黑"/>
                <a:cs typeface="Times New Roman"/>
              </a:rPr>
              <a:t>为阴极，</a:t>
            </a:r>
            <a:r>
              <a:rPr lang="en-US" altLang="zh-CN" sz="2800" kern="100" dirty="0">
                <a:latin typeface="Times New Roman"/>
                <a:ea typeface="华文细黑"/>
              </a:rPr>
              <a:t>e</a:t>
            </a:r>
            <a:r>
              <a:rPr lang="zh-CN" altLang="zh-CN" sz="2800" kern="100" dirty="0">
                <a:latin typeface="Times New Roman"/>
                <a:ea typeface="华文细黑"/>
                <a:cs typeface="Times New Roman"/>
              </a:rPr>
              <a:t>应为锌板，</a:t>
            </a:r>
            <a:r>
              <a:rPr lang="en-US" altLang="zh-CN" sz="2800" kern="100" dirty="0">
                <a:latin typeface="Times New Roman"/>
                <a:ea typeface="华文细黑"/>
              </a:rPr>
              <a:t>f</a:t>
            </a:r>
            <a:r>
              <a:rPr lang="zh-CN" altLang="zh-CN" sz="2800" kern="100" dirty="0">
                <a:latin typeface="Times New Roman"/>
                <a:ea typeface="华文细黑"/>
                <a:cs typeface="Times New Roman"/>
              </a:rPr>
              <a:t>的质量增加</a:t>
            </a:r>
            <a:r>
              <a:rPr lang="en-US" altLang="zh-CN" sz="2800" kern="100" dirty="0">
                <a:latin typeface="Times New Roman"/>
                <a:ea typeface="华文细黑"/>
              </a:rPr>
              <a:t>0.065 g</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C</a:t>
            </a:r>
            <a:endParaRPr lang="zh-CN" altLang="zh-CN" sz="2800" b="1" kern="100" dirty="0">
              <a:solidFill>
                <a:schemeClr val="accent6">
                  <a:lumMod val="75000"/>
                </a:schemeClr>
              </a:solidFill>
              <a:latin typeface="Times New Roman"/>
              <a:ea typeface="华文细黑"/>
              <a:cs typeface="Times New Roman"/>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198668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1" name="矩形 20"/>
          <p:cNvSpPr/>
          <p:nvPr/>
        </p:nvSpPr>
        <p:spPr>
          <a:xfrm>
            <a:off x="216600" y="960318"/>
            <a:ext cx="11639246" cy="4953664"/>
          </a:xfrm>
          <a:prstGeom prst="rect">
            <a:avLst/>
          </a:prstGeom>
        </p:spPr>
        <p:txBody>
          <a:bodyPr>
            <a:spAutoFit/>
          </a:bodyPr>
          <a:lstStyle/>
          <a:p>
            <a:pPr algn="just">
              <a:lnSpc>
                <a:spcPct val="135000"/>
              </a:lnSpc>
              <a:spcAft>
                <a:spcPts val="0"/>
              </a:spcAft>
            </a:pPr>
            <a:r>
              <a:rPr lang="en-US" altLang="zh-CN" sz="2600" kern="100" dirty="0">
                <a:latin typeface="Times New Roman"/>
                <a:ea typeface="华文细黑"/>
              </a:rPr>
              <a:t>8.</a:t>
            </a:r>
            <a:r>
              <a:rPr lang="zh-CN" altLang="zh-CN" sz="2600" kern="100" dirty="0" smtClean="0">
                <a:latin typeface="Times New Roman"/>
                <a:ea typeface="华文细黑"/>
                <a:cs typeface="Times New Roman"/>
              </a:rPr>
              <a:t>利用</a:t>
            </a:r>
            <a:r>
              <a:rPr lang="zh-CN" altLang="en-US" sz="2600" kern="100" dirty="0" smtClean="0">
                <a:latin typeface="Times New Roman"/>
                <a:ea typeface="华文细黑"/>
                <a:cs typeface="Times New Roman"/>
              </a:rPr>
              <a:t>右</a:t>
            </a:r>
            <a:r>
              <a:rPr lang="zh-CN" altLang="zh-CN" sz="2600" kern="100" dirty="0" smtClean="0">
                <a:latin typeface="Times New Roman"/>
                <a:ea typeface="华文细黑"/>
                <a:cs typeface="Times New Roman"/>
              </a:rPr>
              <a:t>图</a:t>
            </a:r>
            <a:r>
              <a:rPr lang="zh-CN" altLang="zh-CN" sz="2600" kern="100" dirty="0">
                <a:latin typeface="Times New Roman"/>
                <a:ea typeface="华文细黑"/>
                <a:cs typeface="Times New Roman"/>
              </a:rPr>
              <a:t>装置可以模拟铁的电化学防护。下列说法错误的是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rPr>
              <a:t>)</a:t>
            </a:r>
          </a:p>
          <a:p>
            <a:pPr algn="just">
              <a:lnSpc>
                <a:spcPct val="135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若</a:t>
            </a:r>
            <a:r>
              <a:rPr lang="en-US" altLang="zh-CN" sz="2600" kern="100" dirty="0">
                <a:latin typeface="Times New Roman"/>
                <a:ea typeface="华文细黑"/>
                <a:cs typeface="Courier New"/>
              </a:rPr>
              <a:t>X</a:t>
            </a:r>
            <a:r>
              <a:rPr lang="zh-CN" altLang="zh-CN" sz="2600" kern="100" dirty="0">
                <a:latin typeface="Times New Roman"/>
                <a:ea typeface="华文细黑"/>
                <a:cs typeface="Times New Roman"/>
              </a:rPr>
              <a:t>为锌棒，开关</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置于</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处，可减缓铁的腐蚀</a:t>
            </a:r>
            <a:endParaRPr lang="zh-CN" altLang="zh-CN" sz="2600" kern="100" dirty="0">
              <a:latin typeface="宋体"/>
              <a:cs typeface="Courier New"/>
            </a:endParaRPr>
          </a:p>
          <a:p>
            <a:pPr algn="just">
              <a:lnSpc>
                <a:spcPct val="135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若</a:t>
            </a:r>
            <a:r>
              <a:rPr lang="en-US" altLang="zh-CN" sz="2600" kern="100" dirty="0">
                <a:latin typeface="Times New Roman"/>
                <a:ea typeface="华文细黑"/>
                <a:cs typeface="Courier New"/>
              </a:rPr>
              <a:t>X</a:t>
            </a:r>
            <a:r>
              <a:rPr lang="zh-CN" altLang="zh-CN" sz="2600" kern="100" dirty="0">
                <a:latin typeface="Times New Roman"/>
                <a:ea typeface="华文细黑"/>
                <a:cs typeface="Times New Roman"/>
              </a:rPr>
              <a:t>为锌棒，开关</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置于</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处，铁极发生氧化反应</a:t>
            </a:r>
            <a:endParaRPr lang="zh-CN" altLang="zh-CN" sz="2600" kern="100" dirty="0">
              <a:latin typeface="宋体"/>
              <a:cs typeface="Courier New"/>
            </a:endParaRPr>
          </a:p>
          <a:p>
            <a:pPr algn="just">
              <a:lnSpc>
                <a:spcPct val="135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若</a:t>
            </a:r>
            <a:r>
              <a:rPr lang="en-US" altLang="zh-CN" sz="2600" kern="100" dirty="0">
                <a:latin typeface="Times New Roman"/>
                <a:ea typeface="华文细黑"/>
                <a:cs typeface="Courier New"/>
              </a:rPr>
              <a:t>X</a:t>
            </a:r>
            <a:r>
              <a:rPr lang="zh-CN" altLang="zh-CN" sz="2600" kern="100" dirty="0">
                <a:latin typeface="Times New Roman"/>
                <a:ea typeface="华文细黑"/>
                <a:cs typeface="Times New Roman"/>
              </a:rPr>
              <a:t>为碳棒，开关</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置于</a:t>
            </a:r>
            <a:r>
              <a:rPr lang="en-US" altLang="zh-CN" sz="2600" kern="100" dirty="0">
                <a:latin typeface="Times New Roman"/>
                <a:ea typeface="华文细黑"/>
                <a:cs typeface="Courier New"/>
              </a:rPr>
              <a:t>N</a:t>
            </a:r>
            <a:r>
              <a:rPr lang="zh-CN" altLang="zh-CN" sz="2600" kern="100" dirty="0">
                <a:latin typeface="Times New Roman"/>
                <a:ea typeface="华文细黑"/>
                <a:cs typeface="Times New Roman"/>
              </a:rPr>
              <a:t>处，可减缓铁的腐蚀</a:t>
            </a:r>
            <a:endParaRPr lang="zh-CN" altLang="zh-CN" sz="2600" kern="100" dirty="0">
              <a:latin typeface="宋体"/>
              <a:cs typeface="Courier New"/>
            </a:endParaRPr>
          </a:p>
          <a:p>
            <a:pPr>
              <a:lnSpc>
                <a:spcPct val="135000"/>
              </a:lnSpc>
            </a:pPr>
            <a:r>
              <a:rPr lang="en-US" altLang="zh-CN" sz="2600" kern="100" dirty="0">
                <a:latin typeface="Times New Roman"/>
                <a:ea typeface="华文细黑"/>
              </a:rPr>
              <a:t>D.</a:t>
            </a:r>
            <a:r>
              <a:rPr lang="zh-CN" altLang="zh-CN" sz="2600" kern="100" dirty="0">
                <a:latin typeface="Times New Roman"/>
                <a:ea typeface="华文细黑"/>
                <a:cs typeface="Times New Roman"/>
              </a:rPr>
              <a:t>若</a:t>
            </a:r>
            <a:r>
              <a:rPr lang="en-US" altLang="zh-CN" sz="2600" kern="100" dirty="0">
                <a:latin typeface="Times New Roman"/>
                <a:ea typeface="华文细黑"/>
              </a:rPr>
              <a:t>X</a:t>
            </a:r>
            <a:r>
              <a:rPr lang="zh-CN" altLang="zh-CN" sz="2600" kern="100" dirty="0">
                <a:latin typeface="Times New Roman"/>
                <a:ea typeface="华文细黑"/>
                <a:cs typeface="Times New Roman"/>
              </a:rPr>
              <a:t>为碳棒，开关</a:t>
            </a:r>
            <a:r>
              <a:rPr lang="en-US" altLang="zh-CN" sz="2600" kern="100" dirty="0">
                <a:latin typeface="Times New Roman"/>
                <a:ea typeface="华文细黑"/>
              </a:rPr>
              <a:t>K</a:t>
            </a:r>
            <a:r>
              <a:rPr lang="zh-CN" altLang="zh-CN" sz="2600" kern="100" dirty="0">
                <a:latin typeface="Times New Roman"/>
                <a:ea typeface="华文细黑"/>
                <a:cs typeface="Times New Roman"/>
              </a:rPr>
              <a:t>置于</a:t>
            </a:r>
            <a:r>
              <a:rPr lang="en-US" altLang="zh-CN" sz="2600" kern="100" dirty="0">
                <a:latin typeface="Times New Roman"/>
                <a:ea typeface="华文细黑"/>
              </a:rPr>
              <a:t>N</a:t>
            </a:r>
            <a:r>
              <a:rPr lang="zh-CN" altLang="zh-CN" sz="2600" kern="100" dirty="0">
                <a:latin typeface="Times New Roman"/>
                <a:ea typeface="华文细黑"/>
                <a:cs typeface="Times New Roman"/>
              </a:rPr>
              <a:t>处，</a:t>
            </a:r>
            <a:r>
              <a:rPr lang="en-US" altLang="zh-CN" sz="2600" kern="100" dirty="0">
                <a:latin typeface="Times New Roman"/>
                <a:ea typeface="华文细黑"/>
              </a:rPr>
              <a:t>X</a:t>
            </a:r>
            <a:r>
              <a:rPr lang="zh-CN" altLang="zh-CN" sz="2600" kern="100" dirty="0">
                <a:latin typeface="Times New Roman"/>
                <a:ea typeface="华文细黑"/>
                <a:cs typeface="Times New Roman"/>
              </a:rPr>
              <a:t>极发生氧化</a:t>
            </a:r>
            <a:r>
              <a:rPr lang="zh-CN" altLang="zh-CN" sz="2600" kern="100" dirty="0" smtClean="0">
                <a:latin typeface="Times New Roman"/>
                <a:ea typeface="华文细黑"/>
                <a:cs typeface="Times New Roman"/>
              </a:rPr>
              <a:t>反应</a:t>
            </a:r>
            <a:endParaRPr lang="en-US" altLang="zh-CN" sz="2600" kern="100" dirty="0" smtClean="0">
              <a:latin typeface="Times New Roman"/>
              <a:ea typeface="华文细黑"/>
              <a:cs typeface="Times New Roman"/>
            </a:endParaRPr>
          </a:p>
          <a:p>
            <a:pPr>
              <a:lnSpc>
                <a:spcPct val="135000"/>
              </a:lnSpc>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若</a:t>
            </a:r>
            <a:r>
              <a:rPr lang="en-US" altLang="zh-CN" sz="2600" kern="100" dirty="0">
                <a:latin typeface="Times New Roman"/>
                <a:ea typeface="华文细黑"/>
              </a:rPr>
              <a:t>X</a:t>
            </a:r>
            <a:r>
              <a:rPr lang="zh-CN" altLang="zh-CN" sz="2600" kern="100" dirty="0">
                <a:latin typeface="Times New Roman"/>
                <a:ea typeface="华文细黑"/>
                <a:cs typeface="Times New Roman"/>
              </a:rPr>
              <a:t>为锌棒，开关</a:t>
            </a:r>
            <a:r>
              <a:rPr lang="en-US" altLang="zh-CN" sz="2600" kern="100" dirty="0">
                <a:latin typeface="Times New Roman"/>
                <a:ea typeface="华文细黑"/>
              </a:rPr>
              <a:t>K</a:t>
            </a:r>
            <a:r>
              <a:rPr lang="zh-CN" altLang="zh-CN" sz="2600" kern="100" dirty="0">
                <a:latin typeface="Times New Roman"/>
                <a:ea typeface="华文细黑"/>
                <a:cs typeface="Times New Roman"/>
              </a:rPr>
              <a:t>置于</a:t>
            </a:r>
            <a:r>
              <a:rPr lang="en-US" altLang="zh-CN" sz="2600" kern="100" dirty="0">
                <a:latin typeface="Times New Roman"/>
                <a:ea typeface="华文细黑"/>
              </a:rPr>
              <a:t>M</a:t>
            </a:r>
            <a:r>
              <a:rPr lang="zh-CN" altLang="zh-CN" sz="2600" kern="100" dirty="0">
                <a:latin typeface="Times New Roman"/>
                <a:ea typeface="华文细黑"/>
                <a:cs typeface="Times New Roman"/>
              </a:rPr>
              <a:t>处时，锌作负极，铁作正极，铁被保护，</a:t>
            </a:r>
            <a:r>
              <a:rPr lang="en-US" altLang="zh-CN" sz="2600" kern="100" dirty="0">
                <a:latin typeface="Times New Roman"/>
                <a:ea typeface="华文细黑"/>
              </a:rPr>
              <a:t>A</a:t>
            </a:r>
            <a:r>
              <a:rPr lang="zh-CN" altLang="zh-CN" sz="2600" kern="100" dirty="0">
                <a:latin typeface="Times New Roman"/>
                <a:ea typeface="华文细黑"/>
                <a:cs typeface="Times New Roman"/>
              </a:rPr>
              <a:t>正确，</a:t>
            </a:r>
            <a:r>
              <a:rPr lang="en-US" altLang="zh-CN" sz="2600" kern="100" dirty="0">
                <a:latin typeface="Times New Roman"/>
                <a:ea typeface="华文细黑"/>
              </a:rPr>
              <a:t>B</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5000"/>
              </a:lnSpc>
              <a:spcAft>
                <a:spcPts val="0"/>
              </a:spcAft>
            </a:pPr>
            <a:r>
              <a:rPr lang="zh-CN" altLang="zh-CN" sz="2600" kern="100" dirty="0">
                <a:latin typeface="Times New Roman"/>
                <a:ea typeface="华文细黑"/>
                <a:cs typeface="Times New Roman"/>
              </a:rPr>
              <a:t>若</a:t>
            </a:r>
            <a:r>
              <a:rPr lang="en-US" altLang="zh-CN" sz="2600" kern="100" dirty="0">
                <a:latin typeface="Times New Roman"/>
                <a:ea typeface="华文细黑"/>
              </a:rPr>
              <a:t>X</a:t>
            </a:r>
            <a:r>
              <a:rPr lang="zh-CN" altLang="zh-CN" sz="2600" kern="100" dirty="0">
                <a:latin typeface="Times New Roman"/>
                <a:ea typeface="华文细黑"/>
                <a:cs typeface="Times New Roman"/>
              </a:rPr>
              <a:t>为碳棒，开关</a:t>
            </a:r>
            <a:r>
              <a:rPr lang="en-US" altLang="zh-CN" sz="2600" kern="100" dirty="0">
                <a:latin typeface="Times New Roman"/>
                <a:ea typeface="华文细黑"/>
              </a:rPr>
              <a:t>K</a:t>
            </a:r>
            <a:r>
              <a:rPr lang="zh-CN" altLang="zh-CN" sz="2600" kern="100" dirty="0">
                <a:latin typeface="Times New Roman"/>
                <a:ea typeface="华文细黑"/>
                <a:cs typeface="Times New Roman"/>
              </a:rPr>
              <a:t>置于</a:t>
            </a:r>
            <a:r>
              <a:rPr lang="en-US" altLang="zh-CN" sz="2600" kern="100" dirty="0">
                <a:latin typeface="Times New Roman"/>
                <a:ea typeface="华文细黑"/>
              </a:rPr>
              <a:t>N</a:t>
            </a:r>
            <a:r>
              <a:rPr lang="zh-CN" altLang="zh-CN" sz="2600" kern="100" dirty="0">
                <a:latin typeface="Times New Roman"/>
                <a:ea typeface="华文细黑"/>
                <a:cs typeface="Times New Roman"/>
              </a:rPr>
              <a:t>处，铁连接电源负极作阴极被保护，</a:t>
            </a:r>
            <a:r>
              <a:rPr lang="en-US" altLang="zh-CN" sz="2600" kern="100" dirty="0">
                <a:latin typeface="Times New Roman"/>
                <a:ea typeface="华文细黑"/>
              </a:rPr>
              <a:t>C</a:t>
            </a:r>
            <a:r>
              <a:rPr lang="zh-CN" altLang="zh-CN" sz="2600" kern="100" dirty="0">
                <a:latin typeface="Times New Roman"/>
                <a:ea typeface="华文细黑"/>
                <a:cs typeface="Times New Roman"/>
              </a:rPr>
              <a:t>正确；</a:t>
            </a:r>
            <a:endParaRPr lang="en-US" altLang="zh-CN" sz="2600" kern="100" dirty="0">
              <a:latin typeface="Times New Roman"/>
              <a:ea typeface="华文细黑"/>
              <a:cs typeface="Times New Roman"/>
            </a:endParaRPr>
          </a:p>
          <a:p>
            <a:pPr algn="just">
              <a:lnSpc>
                <a:spcPct val="135000"/>
              </a:lnSpc>
              <a:spcAft>
                <a:spcPts val="0"/>
              </a:spcAft>
            </a:pPr>
            <a:r>
              <a:rPr lang="en-US" altLang="zh-CN" sz="2600" kern="100" dirty="0">
                <a:latin typeface="Times New Roman"/>
                <a:ea typeface="华文细黑"/>
              </a:rPr>
              <a:t>X</a:t>
            </a:r>
            <a:r>
              <a:rPr lang="zh-CN" altLang="zh-CN" sz="2600" kern="100" dirty="0">
                <a:latin typeface="Times New Roman"/>
                <a:ea typeface="华文细黑"/>
                <a:cs typeface="Times New Roman"/>
              </a:rPr>
              <a:t>连接电极正极作阳极被氧化，</a:t>
            </a:r>
            <a:r>
              <a:rPr lang="en-US" altLang="zh-CN" sz="2600" kern="100" dirty="0">
                <a:latin typeface="Times New Roman"/>
                <a:ea typeface="华文细黑"/>
              </a:rPr>
              <a:t>D</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a:latin typeface="Times New Roman"/>
              <a:ea typeface="华文细黑"/>
              <a:cs typeface="Times New Roman"/>
            </a:endParaRPr>
          </a:p>
        </p:txBody>
      </p:sp>
      <p:pic>
        <p:nvPicPr>
          <p:cNvPr id="351234" name="Picture 2" descr="HX35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986209" y="1971958"/>
            <a:ext cx="1702718" cy="1670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360130" y="947614"/>
            <a:ext cx="407484" cy="632481"/>
          </a:xfrm>
          <a:prstGeom prst="rect">
            <a:avLst/>
          </a:prstGeom>
        </p:spPr>
        <p:txBody>
          <a:bodyPr wrap="none">
            <a:spAutoFit/>
          </a:bodyPr>
          <a:lstStyle/>
          <a:p>
            <a:pPr lvl="0" algn="just">
              <a:lnSpc>
                <a:spcPct val="135000"/>
              </a:lnSpc>
            </a:pPr>
            <a:r>
              <a:rPr lang="en-US" altLang="zh-CN" sz="2600" b="1" kern="100" dirty="0">
                <a:solidFill>
                  <a:srgbClr val="F79646">
                    <a:lumMod val="75000"/>
                  </a:srgbClr>
                </a:solidFill>
                <a:latin typeface="Times New Roman"/>
                <a:ea typeface="华文细黑"/>
                <a:cs typeface="Times New Roman"/>
              </a:rPr>
              <a:t>B</a:t>
            </a:r>
            <a:endParaRPr lang="zh-CN" altLang="zh-CN" sz="2600" b="1" kern="100" dirty="0">
              <a:solidFill>
                <a:srgbClr val="F79646">
                  <a:lumMod val="75000"/>
                </a:srgbClr>
              </a:solidFill>
              <a:latin typeface="Times New Roman"/>
              <a:ea typeface="华文细黑"/>
              <a:cs typeface="Times New Roman"/>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5" end="5"/>
                                            </p:txEl>
                                          </p:spTgt>
                                        </p:tgtEl>
                                        <p:attrNameLst>
                                          <p:attrName>style.visibility</p:attrName>
                                        </p:attrNameLst>
                                      </p:cBhvr>
                                      <p:to>
                                        <p:strVal val="visible"/>
                                      </p:to>
                                    </p:set>
                                    <p:animEffect transition="in" filter="blinds(horizontal)">
                                      <p:cBhvr>
                                        <p:cTn id="7" dur="500"/>
                                        <p:tgtEl>
                                          <p:spTgt spid="2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xEl>
                                              <p:pRg st="6" end="6"/>
                                            </p:txEl>
                                          </p:spTgt>
                                        </p:tgtEl>
                                        <p:attrNameLst>
                                          <p:attrName>style.visibility</p:attrName>
                                        </p:attrNameLst>
                                      </p:cBhvr>
                                      <p:to>
                                        <p:strVal val="visible"/>
                                      </p:to>
                                    </p:set>
                                    <p:animEffect transition="in" filter="blinds(horizontal)">
                                      <p:cBhvr>
                                        <p:cTn id="12" dur="500"/>
                                        <p:tgtEl>
                                          <p:spTgt spid="2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xEl>
                                              <p:pRg st="7" end="7"/>
                                            </p:txEl>
                                          </p:spTgt>
                                        </p:tgtEl>
                                        <p:attrNameLst>
                                          <p:attrName>style.visibility</p:attrName>
                                        </p:attrNameLst>
                                      </p:cBhvr>
                                      <p:to>
                                        <p:strVal val="visible"/>
                                      </p:to>
                                    </p:set>
                                    <p:animEffect transition="in" filter="blinds(horizontal)">
                                      <p:cBhvr>
                                        <p:cTn id="17" dur="500"/>
                                        <p:tgtEl>
                                          <p:spTgt spid="2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21">
                                            <p:txEl>
                                              <p:pRg st="5" end="5"/>
                                            </p:txEl>
                                          </p:spTgt>
                                        </p:tgtEl>
                                      </p:cBhvr>
                                    </p:animEffect>
                                    <p:set>
                                      <p:cBhvr>
                                        <p:cTn id="27" dur="1" fill="hold">
                                          <p:stCondLst>
                                            <p:cond delay="499"/>
                                          </p:stCondLst>
                                        </p:cTn>
                                        <p:tgtEl>
                                          <p:spTgt spid="21">
                                            <p:txEl>
                                              <p:pRg st="5" end="5"/>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21">
                                            <p:txEl>
                                              <p:pRg st="6" end="6"/>
                                            </p:txEl>
                                          </p:spTgt>
                                        </p:tgtEl>
                                      </p:cBhvr>
                                    </p:animEffect>
                                    <p:set>
                                      <p:cBhvr>
                                        <p:cTn id="30" dur="1" fill="hold">
                                          <p:stCondLst>
                                            <p:cond delay="499"/>
                                          </p:stCondLst>
                                        </p:cTn>
                                        <p:tgtEl>
                                          <p:spTgt spid="21">
                                            <p:txEl>
                                              <p:pRg st="6" end="6"/>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1">
                                            <p:txEl>
                                              <p:pRg st="7" end="7"/>
                                            </p:txEl>
                                          </p:spTgt>
                                        </p:tgtEl>
                                      </p:cBhvr>
                                    </p:animEffect>
                                    <p:set>
                                      <p:cBhvr>
                                        <p:cTn id="33" dur="1" fill="hold">
                                          <p:stCondLst>
                                            <p:cond delay="499"/>
                                          </p:stCondLst>
                                        </p:cTn>
                                        <p:tgtEl>
                                          <p:spTgt spid="21">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1" grpId="0" uiExpand="1" build="allAtOnce"/>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314622"/>
            <a:ext cx="11388152" cy="849183"/>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电解电解质型</a:t>
            </a:r>
            <a:endParaRPr lang="zh-CN" altLang="zh-CN" sz="2800" kern="100" dirty="0">
              <a:effectLst/>
              <a:latin typeface="宋体"/>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4055015660"/>
              </p:ext>
            </p:extLst>
          </p:nvPr>
        </p:nvGraphicFramePr>
        <p:xfrm>
          <a:off x="334566" y="588890"/>
          <a:ext cx="11449271" cy="5943600"/>
        </p:xfrm>
        <a:graphic>
          <a:graphicData uri="http://schemas.openxmlformats.org/drawingml/2006/table">
            <a:tbl>
              <a:tblPr/>
              <a:tblGrid>
                <a:gridCol w="1800200"/>
                <a:gridCol w="2664296"/>
                <a:gridCol w="936104"/>
                <a:gridCol w="2232248"/>
                <a:gridCol w="1224136"/>
                <a:gridCol w="1224136"/>
                <a:gridCol w="1368151"/>
              </a:tblGrid>
              <a:tr h="998518">
                <a:tc>
                  <a:txBody>
                    <a:bodyPr/>
                    <a:lstStyle/>
                    <a:p>
                      <a:pPr algn="ctr">
                        <a:lnSpc>
                          <a:spcPct val="150000"/>
                        </a:lnSpc>
                        <a:spcAft>
                          <a:spcPts val="0"/>
                        </a:spcAft>
                      </a:pPr>
                      <a:r>
                        <a:rPr lang="zh-CN" sz="2600" kern="100" dirty="0" smtClean="0">
                          <a:effectLst/>
                          <a:latin typeface="Times New Roman"/>
                          <a:ea typeface="华文细黑"/>
                          <a:cs typeface="Times New Roman"/>
                        </a:rPr>
                        <a:t>电解质</a:t>
                      </a:r>
                      <a:endParaRPr lang="en-US" altLang="zh-CN" sz="2600" kern="100" dirty="0" smtClean="0">
                        <a:effectLst/>
                        <a:latin typeface="Times New Roman"/>
                        <a:ea typeface="华文细黑"/>
                        <a:cs typeface="Times New Roman"/>
                      </a:endParaRPr>
                    </a:p>
                    <a:p>
                      <a:pPr algn="ctr">
                        <a:lnSpc>
                          <a:spcPct val="150000"/>
                        </a:lnSpc>
                        <a:spcAft>
                          <a:spcPts val="0"/>
                        </a:spcAft>
                      </a:pPr>
                      <a:r>
                        <a:rPr lang="en-US" sz="2600" kern="100" dirty="0" smtClean="0">
                          <a:effectLst/>
                          <a:latin typeface="Times New Roman"/>
                          <a:ea typeface="华文细黑"/>
                          <a:cs typeface="Courier New"/>
                        </a:rPr>
                        <a:t>(</a:t>
                      </a:r>
                      <a:r>
                        <a:rPr lang="zh-CN" sz="2600" kern="100" dirty="0">
                          <a:effectLst/>
                          <a:latin typeface="Times New Roman"/>
                          <a:ea typeface="华文细黑"/>
                          <a:cs typeface="Times New Roman"/>
                        </a:rPr>
                        <a:t>水溶液</a:t>
                      </a:r>
                      <a:r>
                        <a:rPr lang="en-US" sz="2600" kern="100" dirty="0">
                          <a:effectLst/>
                          <a:latin typeface="Times New Roman"/>
                          <a:ea typeface="华文细黑"/>
                          <a:cs typeface="Courier New"/>
                        </a:rPr>
                        <a:t>)</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电极方程式</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电解物质</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总化学方程式</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a:effectLst/>
                          <a:latin typeface="Times New Roman"/>
                          <a:ea typeface="华文细黑"/>
                          <a:cs typeface="Times New Roman"/>
                        </a:rPr>
                        <a:t>电解质浓度</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溶液</a:t>
                      </a:r>
                      <a:r>
                        <a:rPr lang="en-US" sz="2600" kern="100">
                          <a:effectLst/>
                          <a:latin typeface="Times New Roman"/>
                          <a:ea typeface="华文细黑"/>
                          <a:cs typeface="Courier New"/>
                        </a:rPr>
                        <a:t>pH</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smtClean="0">
                          <a:effectLst/>
                          <a:latin typeface="Times New Roman"/>
                          <a:ea typeface="华文细黑"/>
                          <a:cs typeface="Times New Roman"/>
                        </a:rPr>
                        <a:t>溶液</a:t>
                      </a:r>
                      <a:endParaRPr lang="en-US" altLang="zh-CN" sz="2600" kern="100" dirty="0" smtClean="0">
                        <a:effectLst/>
                        <a:latin typeface="Times New Roman"/>
                        <a:ea typeface="华文细黑"/>
                        <a:cs typeface="Times New Roman"/>
                      </a:endParaRPr>
                    </a:p>
                    <a:p>
                      <a:pPr algn="ctr">
                        <a:lnSpc>
                          <a:spcPct val="150000"/>
                        </a:lnSpc>
                        <a:spcAft>
                          <a:spcPts val="0"/>
                        </a:spcAft>
                      </a:pPr>
                      <a:r>
                        <a:rPr lang="zh-CN" sz="2600" kern="100" dirty="0" smtClean="0">
                          <a:effectLst/>
                          <a:latin typeface="Times New Roman"/>
                          <a:ea typeface="华文细黑"/>
                          <a:cs typeface="Times New Roman"/>
                        </a:rPr>
                        <a:t>复原</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7035">
                <a:tc>
                  <a:txBody>
                    <a:bodyPr/>
                    <a:lstStyle/>
                    <a:p>
                      <a:pPr algn="l">
                        <a:lnSpc>
                          <a:spcPct val="150000"/>
                        </a:lnSpc>
                        <a:spcAft>
                          <a:spcPts val="0"/>
                        </a:spcAft>
                      </a:pPr>
                      <a:r>
                        <a:rPr lang="zh-CN" sz="2600" kern="100" dirty="0" smtClean="0">
                          <a:effectLst/>
                          <a:latin typeface="Times New Roman"/>
                          <a:ea typeface="华文细黑"/>
                          <a:cs typeface="Times New Roman"/>
                        </a:rPr>
                        <a:t>无氧酸</a:t>
                      </a:r>
                      <a:endParaRPr lang="en-US" altLang="zh-CN" sz="2600" kern="100" dirty="0" smtClean="0">
                        <a:effectLst/>
                        <a:latin typeface="Times New Roman"/>
                        <a:ea typeface="华文细黑"/>
                        <a:cs typeface="Times New Roman"/>
                      </a:endParaRPr>
                    </a:p>
                    <a:p>
                      <a:pPr algn="l">
                        <a:lnSpc>
                          <a:spcPct val="150000"/>
                        </a:lnSpc>
                        <a:spcAft>
                          <a:spcPts val="0"/>
                        </a:spcAft>
                      </a:pPr>
                      <a:r>
                        <a:rPr lang="en-US" sz="2600" kern="100" dirty="0" smtClean="0">
                          <a:effectLst/>
                          <a:latin typeface="Times New Roman"/>
                          <a:ea typeface="华文细黑"/>
                          <a:cs typeface="Courier New"/>
                        </a:rPr>
                        <a:t>(</a:t>
                      </a:r>
                      <a:r>
                        <a:rPr lang="zh-CN" sz="2600" kern="100" dirty="0">
                          <a:effectLst/>
                          <a:latin typeface="Times New Roman"/>
                          <a:ea typeface="华文细黑"/>
                          <a:cs typeface="Times New Roman"/>
                        </a:rPr>
                        <a:t>如</a:t>
                      </a:r>
                      <a:r>
                        <a:rPr lang="en-US" sz="2600" kern="100" dirty="0" err="1">
                          <a:effectLst/>
                          <a:latin typeface="Times New Roman"/>
                          <a:ea typeface="华文细黑"/>
                          <a:cs typeface="Courier New"/>
                        </a:rPr>
                        <a:t>HCl</a:t>
                      </a:r>
                      <a:r>
                        <a:rPr lang="en-US" sz="2600" kern="100" dirty="0">
                          <a:effectLst/>
                          <a:latin typeface="Times New Roman"/>
                          <a:ea typeface="华文细黑"/>
                          <a:cs typeface="Courier New"/>
                        </a:rPr>
                        <a:t>)</a:t>
                      </a:r>
                      <a:r>
                        <a:rPr lang="zh-CN" sz="2600" kern="100" dirty="0" smtClean="0">
                          <a:effectLst/>
                          <a:latin typeface="Times New Roman"/>
                          <a:ea typeface="华文细黑"/>
                          <a:cs typeface="Times New Roman"/>
                        </a:rPr>
                        <a:t>，</a:t>
                      </a:r>
                      <a:endParaRPr lang="en-US" altLang="zh-CN" sz="2600" kern="100" dirty="0" smtClean="0">
                        <a:effectLst/>
                        <a:latin typeface="Times New Roman"/>
                        <a:ea typeface="华文细黑"/>
                        <a:cs typeface="Times New Roman"/>
                      </a:endParaRPr>
                    </a:p>
                    <a:p>
                      <a:pPr algn="l">
                        <a:lnSpc>
                          <a:spcPct val="150000"/>
                        </a:lnSpc>
                        <a:spcAft>
                          <a:spcPts val="0"/>
                        </a:spcAft>
                      </a:pPr>
                      <a:r>
                        <a:rPr lang="zh-CN" sz="2600" kern="100" dirty="0" smtClean="0">
                          <a:effectLst/>
                          <a:latin typeface="Times New Roman"/>
                          <a:ea typeface="华文细黑"/>
                          <a:cs typeface="Times New Roman"/>
                        </a:rPr>
                        <a:t>除</a:t>
                      </a:r>
                      <a:r>
                        <a:rPr lang="en-US" sz="2600" kern="100" dirty="0">
                          <a:effectLst/>
                          <a:latin typeface="Times New Roman"/>
                          <a:ea typeface="华文细黑"/>
                          <a:cs typeface="Courier New"/>
                        </a:rPr>
                        <a:t>HF</a:t>
                      </a:r>
                      <a:r>
                        <a:rPr lang="zh-CN" sz="2600" kern="100" dirty="0">
                          <a:effectLst/>
                          <a:latin typeface="Times New Roman"/>
                          <a:ea typeface="华文细黑"/>
                          <a:cs typeface="Times New Roman"/>
                        </a:rPr>
                        <a:t>外</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600" kern="100" dirty="0">
                          <a:effectLst/>
                          <a:latin typeface="Times New Roman"/>
                          <a:ea typeface="华文细黑"/>
                          <a:cs typeface="Times New Roman"/>
                        </a:rPr>
                        <a:t>阳极</a:t>
                      </a:r>
                      <a:r>
                        <a:rPr lang="zh-CN" sz="2600" kern="100" dirty="0" smtClean="0">
                          <a:effectLst/>
                          <a:latin typeface="Times New Roman"/>
                          <a:ea typeface="华文细黑"/>
                          <a:cs typeface="Times New Roman"/>
                        </a:rPr>
                        <a:t>：</a:t>
                      </a:r>
                      <a:r>
                        <a:rPr lang="en-US" sz="2600" u="sng" kern="100" dirty="0" smtClean="0">
                          <a:effectLst/>
                          <a:latin typeface="Times New Roman"/>
                          <a:ea typeface="华文细黑"/>
                          <a:cs typeface="Courier New"/>
                        </a:rPr>
                        <a:t>				</a:t>
                      </a:r>
                      <a:endParaRPr lang="zh-CN" sz="2600" u="sng" kern="100" dirty="0">
                        <a:effectLst/>
                        <a:latin typeface="宋体"/>
                        <a:cs typeface="Courier New"/>
                      </a:endParaRPr>
                    </a:p>
                    <a:p>
                      <a:pPr algn="l">
                        <a:lnSpc>
                          <a:spcPct val="150000"/>
                        </a:lnSpc>
                        <a:spcAft>
                          <a:spcPts val="0"/>
                        </a:spcAft>
                      </a:pPr>
                      <a:r>
                        <a:rPr lang="zh-CN" sz="2600" kern="100" dirty="0">
                          <a:effectLst/>
                          <a:latin typeface="Times New Roman"/>
                          <a:ea typeface="华文细黑"/>
                          <a:cs typeface="Times New Roman"/>
                        </a:rPr>
                        <a:t>阴极</a:t>
                      </a:r>
                      <a:r>
                        <a:rPr lang="zh-CN" sz="2600" kern="100" dirty="0" smtClean="0">
                          <a:effectLst/>
                          <a:latin typeface="Times New Roman"/>
                          <a:ea typeface="华文细黑"/>
                          <a:cs typeface="Times New Roman"/>
                        </a:rPr>
                        <a:t>：</a:t>
                      </a:r>
                      <a:r>
                        <a:rPr lang="en-US" sz="2600" u="sng" kern="100" dirty="0" smtClean="0">
                          <a:effectLst/>
                          <a:latin typeface="Times New Roman"/>
                          <a:ea typeface="华文细黑"/>
                          <a:cs typeface="Courier New"/>
                        </a:rPr>
                        <a:t>				</a:t>
                      </a:r>
                      <a:endParaRPr lang="zh-CN" sz="26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酸</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zh-CN" sz="26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zh-CN" sz="2600" kern="100">
                          <a:effectLst/>
                          <a:latin typeface="Times New Roman"/>
                          <a:ea typeface="华文细黑"/>
                          <a:cs typeface="Times New Roman"/>
                        </a:rPr>
                        <a:t>减小</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通入</a:t>
                      </a:r>
                      <a:r>
                        <a:rPr lang="en-US" sz="2600" kern="100">
                          <a:effectLst/>
                          <a:latin typeface="Times New Roman"/>
                          <a:ea typeface="华文细黑"/>
                          <a:cs typeface="Courier New"/>
                        </a:rPr>
                        <a:t>HCl</a:t>
                      </a:r>
                      <a:r>
                        <a:rPr lang="zh-CN" sz="2600" kern="100">
                          <a:effectLst/>
                          <a:latin typeface="Times New Roman"/>
                          <a:ea typeface="华文细黑"/>
                          <a:cs typeface="Times New Roman"/>
                        </a:rPr>
                        <a:t>气体</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7035">
                <a:tc>
                  <a:txBody>
                    <a:bodyPr/>
                    <a:lstStyle/>
                    <a:p>
                      <a:pPr algn="l">
                        <a:lnSpc>
                          <a:spcPct val="150000"/>
                        </a:lnSpc>
                        <a:spcAft>
                          <a:spcPts val="0"/>
                        </a:spcAft>
                      </a:pPr>
                      <a:r>
                        <a:rPr lang="zh-CN" sz="2600" kern="100" dirty="0">
                          <a:effectLst/>
                          <a:latin typeface="Times New Roman"/>
                          <a:ea typeface="华文细黑"/>
                          <a:cs typeface="Times New Roman"/>
                        </a:rPr>
                        <a:t>不活泼金属的无氧酸</a:t>
                      </a:r>
                      <a:r>
                        <a:rPr lang="zh-CN" sz="2600" kern="100" dirty="0" smtClean="0">
                          <a:effectLst/>
                          <a:latin typeface="Times New Roman"/>
                          <a:ea typeface="华文细黑"/>
                          <a:cs typeface="Times New Roman"/>
                        </a:rPr>
                        <a:t>盐</a:t>
                      </a:r>
                      <a:endParaRPr lang="en-US" altLang="zh-CN" sz="2600" kern="100" dirty="0" smtClean="0">
                        <a:effectLst/>
                        <a:latin typeface="Times New Roman"/>
                        <a:ea typeface="华文细黑"/>
                        <a:cs typeface="Times New Roman"/>
                      </a:endParaRPr>
                    </a:p>
                    <a:p>
                      <a:pPr algn="l">
                        <a:lnSpc>
                          <a:spcPct val="150000"/>
                        </a:lnSpc>
                        <a:spcAft>
                          <a:spcPts val="0"/>
                        </a:spcAft>
                      </a:pPr>
                      <a:r>
                        <a:rPr lang="en-US" sz="2600" kern="100" dirty="0" smtClean="0">
                          <a:effectLst/>
                          <a:latin typeface="Times New Roman"/>
                          <a:ea typeface="华文细黑"/>
                          <a:cs typeface="Courier New"/>
                        </a:rPr>
                        <a:t>(</a:t>
                      </a:r>
                      <a:r>
                        <a:rPr lang="zh-CN" sz="2600" kern="100" dirty="0">
                          <a:effectLst/>
                          <a:latin typeface="Times New Roman"/>
                          <a:ea typeface="华文细黑"/>
                          <a:cs typeface="Times New Roman"/>
                        </a:rPr>
                        <a:t>如</a:t>
                      </a:r>
                      <a:r>
                        <a:rPr lang="en-US" sz="2600" kern="100" dirty="0">
                          <a:effectLst/>
                          <a:latin typeface="Times New Roman"/>
                          <a:ea typeface="华文细黑"/>
                          <a:cs typeface="Courier New"/>
                        </a:rPr>
                        <a:t>CuCl</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a:t>
                      </a:r>
                      <a:r>
                        <a:rPr lang="zh-CN" sz="2600" kern="100" dirty="0">
                          <a:effectLst/>
                          <a:latin typeface="Times New Roman"/>
                          <a:ea typeface="华文细黑"/>
                          <a:cs typeface="Times New Roman"/>
                        </a:rPr>
                        <a:t>，除氟化物外</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600" kern="100" dirty="0">
                          <a:effectLst/>
                          <a:latin typeface="Times New Roman"/>
                          <a:ea typeface="华文细黑"/>
                          <a:cs typeface="Times New Roman"/>
                        </a:rPr>
                        <a:t>阳极</a:t>
                      </a:r>
                      <a:r>
                        <a:rPr lang="zh-CN" sz="2600" kern="100" dirty="0" smtClean="0">
                          <a:effectLst/>
                          <a:latin typeface="Times New Roman"/>
                          <a:ea typeface="华文细黑"/>
                          <a:cs typeface="Times New Roman"/>
                        </a:rPr>
                        <a:t>：</a:t>
                      </a:r>
                      <a:r>
                        <a:rPr lang="en-US" sz="2600" u="sng" kern="100" dirty="0" smtClean="0">
                          <a:effectLst/>
                          <a:latin typeface="Times New Roman"/>
                          <a:ea typeface="华文细黑"/>
                          <a:cs typeface="Courier New"/>
                        </a:rPr>
                        <a:t>				</a:t>
                      </a:r>
                      <a:endParaRPr lang="zh-CN" sz="2600" u="sng" kern="100" dirty="0">
                        <a:effectLst/>
                        <a:latin typeface="宋体"/>
                        <a:cs typeface="Courier New"/>
                      </a:endParaRPr>
                    </a:p>
                    <a:p>
                      <a:pPr algn="l">
                        <a:lnSpc>
                          <a:spcPct val="150000"/>
                        </a:lnSpc>
                        <a:spcAft>
                          <a:spcPts val="0"/>
                        </a:spcAft>
                      </a:pPr>
                      <a:r>
                        <a:rPr lang="zh-CN" sz="2600" kern="100" dirty="0">
                          <a:effectLst/>
                          <a:latin typeface="Times New Roman"/>
                          <a:ea typeface="华文细黑"/>
                          <a:cs typeface="Times New Roman"/>
                        </a:rPr>
                        <a:t>阴极</a:t>
                      </a:r>
                      <a:r>
                        <a:rPr lang="zh-CN" sz="2600" kern="100" dirty="0" smtClean="0">
                          <a:effectLst/>
                          <a:latin typeface="Times New Roman"/>
                          <a:ea typeface="华文细黑"/>
                          <a:cs typeface="Times New Roman"/>
                        </a:rPr>
                        <a:t>：</a:t>
                      </a:r>
                      <a:r>
                        <a:rPr lang="en-US" sz="2600" u="sng" kern="100" dirty="0" smtClean="0">
                          <a:effectLst/>
                          <a:latin typeface="Times New Roman"/>
                          <a:ea typeface="华文细黑"/>
                          <a:cs typeface="Courier New"/>
                        </a:rPr>
                        <a:t>				</a:t>
                      </a:r>
                      <a:endParaRPr lang="zh-CN" sz="26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盐</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50000"/>
                        </a:lnSpc>
                        <a:spcAft>
                          <a:spcPts val="0"/>
                        </a:spcAft>
                      </a:pPr>
                      <a:r>
                        <a:rPr lang="en-US" sz="2600" kern="100">
                          <a:effectLst/>
                          <a:latin typeface="Times New Roman"/>
                          <a:ea typeface="华文细黑"/>
                          <a:cs typeface="Courier New"/>
                        </a:rPr>
                        <a:t> </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600" kern="100" dirty="0" smtClean="0">
                          <a:effectLst/>
                          <a:latin typeface="Times New Roman"/>
                          <a:ea typeface="华文细黑"/>
                          <a:cs typeface="Times New Roman"/>
                        </a:rPr>
                        <a:t>加</a:t>
                      </a:r>
                      <a:r>
                        <a:rPr lang="en-US" sz="2600" u="sng" kern="100" dirty="0" smtClean="0">
                          <a:effectLst/>
                          <a:latin typeface="Times New Roman"/>
                          <a:ea typeface="华文细黑"/>
                          <a:cs typeface="Courier New"/>
                        </a:rPr>
                        <a:t>	</a:t>
                      </a:r>
                      <a:r>
                        <a:rPr lang="zh-CN" sz="2600" kern="100" dirty="0" smtClean="0">
                          <a:effectLst/>
                          <a:latin typeface="Times New Roman"/>
                          <a:ea typeface="华文细黑"/>
                          <a:cs typeface="Times New Roman"/>
                        </a:rPr>
                        <a:t>固体</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10550177" y="4994920"/>
            <a:ext cx="1000595"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华文细黑"/>
                <a:cs typeface="Courier New"/>
              </a:rPr>
              <a:t>CuCl</a:t>
            </a:r>
            <a:r>
              <a:rPr lang="en-US" altLang="zh-CN" sz="2600" kern="100" baseline="-25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10" name="矩形 9"/>
          <p:cNvSpPr/>
          <p:nvPr/>
        </p:nvSpPr>
        <p:spPr>
          <a:xfrm>
            <a:off x="2206774" y="1754560"/>
            <a:ext cx="6092825" cy="2238241"/>
          </a:xfrm>
          <a:prstGeom prst="rect">
            <a:avLst/>
          </a:prstGeom>
        </p:spPr>
        <p:txBody>
          <a:bodyPr>
            <a:spAutoFit/>
          </a:bodyPr>
          <a:lstStyle/>
          <a:p>
            <a:pPr>
              <a:lnSpc>
                <a:spcPct val="150000"/>
              </a:lnSpc>
              <a:spcAft>
                <a:spcPts val="0"/>
              </a:spcAft>
            </a:pPr>
            <a:r>
              <a:rPr lang="zh-CN" altLang="en-US" kern="100" dirty="0">
                <a:solidFill>
                  <a:schemeClr val="accent6">
                    <a:lumMod val="75000"/>
                  </a:schemeClr>
                </a:solidFill>
                <a:latin typeface="Times New Roman"/>
                <a:ea typeface="华文细黑"/>
                <a:cs typeface="Courier New"/>
              </a:rPr>
              <a:t>　</a:t>
            </a:r>
            <a:r>
              <a:rPr lang="zh-CN" altLang="en-US" kern="100" dirty="0" smtClean="0">
                <a:solidFill>
                  <a:schemeClr val="accent6">
                    <a:lumMod val="75000"/>
                  </a:schemeClr>
                </a:solidFill>
                <a:latin typeface="Times New Roman"/>
                <a:ea typeface="华文细黑"/>
                <a:cs typeface="Courier New"/>
              </a:rPr>
              <a:t>　　</a:t>
            </a:r>
            <a:r>
              <a:rPr lang="en-US" altLang="zh-CN" kern="100" dirty="0" smtClean="0">
                <a:solidFill>
                  <a:schemeClr val="accent6">
                    <a:lumMod val="75000"/>
                  </a:schemeClr>
                </a:solidFill>
                <a:latin typeface="Times New Roman"/>
                <a:ea typeface="华文细黑"/>
                <a:cs typeface="Courier New"/>
              </a:rPr>
              <a:t>2Cl</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cs typeface="Courier New"/>
              </a:rPr>
              <a:t>2e</a:t>
            </a:r>
            <a:r>
              <a:rPr lang="zh-CN" altLang="zh-CN" kern="100" baseline="30000" dirty="0" smtClean="0">
                <a:solidFill>
                  <a:schemeClr val="accent6">
                    <a:lumMod val="75000"/>
                  </a:schemeClr>
                </a:solidFill>
                <a:latin typeface="Times New Roman"/>
                <a:ea typeface="华文细黑"/>
                <a:cs typeface="Times New Roman"/>
              </a:rPr>
              <a:t>－</a:t>
            </a:r>
            <a:endParaRPr lang="en-US" altLang="zh-CN" kern="100" baseline="30000" dirty="0" smtClean="0">
              <a:solidFill>
                <a:schemeClr val="accent6">
                  <a:lumMod val="75000"/>
                </a:schemeClr>
              </a:solidFill>
              <a:latin typeface="Times New Roman"/>
              <a:ea typeface="华文细黑"/>
              <a:cs typeface="Times New Roman"/>
            </a:endParaRPr>
          </a:p>
          <a:p>
            <a:pPr>
              <a:lnSpc>
                <a:spcPct val="150000"/>
              </a:lnSpc>
              <a:spcAft>
                <a:spcPts val="0"/>
              </a:spcAft>
            </a:pPr>
            <a:r>
              <a:rPr lang="en-US" altLang="zh-CN" kern="100" spc="-80" dirty="0" smtClean="0">
                <a:solidFill>
                  <a:schemeClr val="accent6">
                    <a:lumMod val="75000"/>
                  </a:schemeClr>
                </a:solidFill>
                <a:latin typeface="Times New Roman"/>
                <a:ea typeface="华文细黑"/>
                <a:cs typeface="Courier New"/>
              </a:rPr>
              <a:t>==</a:t>
            </a:r>
            <a:r>
              <a:rPr lang="en-US" altLang="zh-CN" kern="100" dirty="0" smtClean="0">
                <a:solidFill>
                  <a:schemeClr val="accent6">
                    <a:lumMod val="75000"/>
                  </a:schemeClr>
                </a:solidFill>
                <a:latin typeface="Times New Roman"/>
                <a:ea typeface="华文细黑"/>
                <a:cs typeface="Courier New"/>
              </a:rPr>
              <a:t>=</a:t>
            </a:r>
            <a:r>
              <a:rPr lang="en-US" altLang="zh-CN" kern="100" dirty="0">
                <a:solidFill>
                  <a:schemeClr val="accent6">
                    <a:lumMod val="75000"/>
                  </a:schemeClr>
                </a:solidFill>
                <a:latin typeface="Times New Roman"/>
                <a:ea typeface="华文细黑"/>
                <a:cs typeface="Courier New"/>
              </a:rPr>
              <a:t>Cl</a:t>
            </a:r>
            <a:r>
              <a:rPr lang="en-US" altLang="zh-CN" kern="100" baseline="-25000" dirty="0">
                <a:solidFill>
                  <a:schemeClr val="accent6">
                    <a:lumMod val="75000"/>
                  </a:schemeClr>
                </a:solidFill>
                <a:latin typeface="Times New Roman"/>
                <a:ea typeface="华文细黑"/>
                <a:cs typeface="Courier New"/>
              </a:rPr>
              <a:t>2</a:t>
            </a:r>
            <a:r>
              <a:rPr lang="en-US" altLang="zh-CN" kern="100" dirty="0">
                <a:solidFill>
                  <a:schemeClr val="accent6">
                    <a:lumMod val="75000"/>
                  </a:schemeClr>
                </a:solidFill>
                <a:latin typeface="宋体"/>
                <a:ea typeface="华文细黑"/>
                <a:cs typeface="Times New Roman"/>
              </a:rPr>
              <a:t>↑</a:t>
            </a:r>
            <a:endParaRPr lang="zh-CN" altLang="zh-CN" kern="100" dirty="0">
              <a:solidFill>
                <a:schemeClr val="accent6">
                  <a:lumMod val="75000"/>
                </a:schemeClr>
              </a:solidFill>
              <a:latin typeface="宋体"/>
              <a:cs typeface="Courier New"/>
            </a:endParaRPr>
          </a:p>
          <a:p>
            <a:pPr>
              <a:lnSpc>
                <a:spcPct val="150000"/>
              </a:lnSpc>
            </a:pPr>
            <a:r>
              <a:rPr lang="zh-CN" altLang="en-US" kern="100" dirty="0" smtClean="0">
                <a:solidFill>
                  <a:schemeClr val="accent6">
                    <a:lumMod val="75000"/>
                  </a:schemeClr>
                </a:solidFill>
                <a:latin typeface="Times New Roman"/>
                <a:ea typeface="华文细黑"/>
              </a:rPr>
              <a:t>　　　</a:t>
            </a:r>
            <a:r>
              <a:rPr lang="en-US" altLang="zh-CN" kern="100" dirty="0" smtClean="0">
                <a:solidFill>
                  <a:schemeClr val="accent6">
                    <a:lumMod val="75000"/>
                  </a:schemeClr>
                </a:solidFill>
                <a:latin typeface="Times New Roman"/>
                <a:ea typeface="华文细黑"/>
              </a:rPr>
              <a:t>2H</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rPr>
              <a:t>2e</a:t>
            </a:r>
            <a:r>
              <a:rPr lang="zh-CN" altLang="zh-CN" kern="100" baseline="30000" dirty="0" smtClean="0">
                <a:solidFill>
                  <a:schemeClr val="accent6">
                    <a:lumMod val="75000"/>
                  </a:schemeClr>
                </a:solidFill>
                <a:latin typeface="Times New Roman"/>
                <a:ea typeface="华文细黑"/>
                <a:cs typeface="Times New Roman"/>
              </a:rPr>
              <a:t>－</a:t>
            </a:r>
            <a:endParaRPr lang="en-US" altLang="zh-CN" kern="100" baseline="30000" dirty="0" smtClean="0">
              <a:solidFill>
                <a:schemeClr val="accent6">
                  <a:lumMod val="75000"/>
                </a:schemeClr>
              </a:solidFill>
              <a:latin typeface="Times New Roman"/>
              <a:ea typeface="华文细黑"/>
              <a:cs typeface="Times New Roman"/>
            </a:endParaRPr>
          </a:p>
          <a:p>
            <a:pPr>
              <a:lnSpc>
                <a:spcPct val="150000"/>
              </a:lnSpc>
            </a:pPr>
            <a:r>
              <a:rPr lang="en-US" altLang="zh-CN" kern="100" spc="-80" dirty="0" smtClean="0">
                <a:solidFill>
                  <a:schemeClr val="accent6">
                    <a:lumMod val="75000"/>
                  </a:schemeClr>
                </a:solidFill>
                <a:latin typeface="Times New Roman"/>
                <a:ea typeface="华文细黑"/>
              </a:rPr>
              <a:t>==</a:t>
            </a:r>
            <a:r>
              <a:rPr lang="en-US" altLang="zh-CN" kern="100" dirty="0" smtClean="0">
                <a:solidFill>
                  <a:schemeClr val="accent6">
                    <a:lumMod val="75000"/>
                  </a:schemeClr>
                </a:solidFill>
                <a:latin typeface="Times New Roman"/>
                <a:ea typeface="华文细黑"/>
              </a:rPr>
              <a:t>=</a:t>
            </a:r>
            <a:r>
              <a:rPr lang="en-US" altLang="zh-CN" kern="100" dirty="0">
                <a:solidFill>
                  <a:schemeClr val="accent6">
                    <a:lumMod val="75000"/>
                  </a:schemeClr>
                </a:solidFill>
                <a:latin typeface="Times New Roman"/>
                <a:ea typeface="华文细黑"/>
              </a:rPr>
              <a:t>H</a:t>
            </a:r>
            <a:r>
              <a:rPr lang="en-US" altLang="zh-CN" kern="100" baseline="-25000" dirty="0">
                <a:solidFill>
                  <a:schemeClr val="accent6">
                    <a:lumMod val="75000"/>
                  </a:schemeClr>
                </a:solidFill>
                <a:latin typeface="Times New Roman"/>
                <a:ea typeface="华文细黑"/>
              </a:rPr>
              <a:t>2</a:t>
            </a:r>
            <a:r>
              <a:rPr lang="en-US" altLang="zh-CN"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11" name="矩形 10"/>
          <p:cNvSpPr/>
          <p:nvPr/>
        </p:nvSpPr>
        <p:spPr>
          <a:xfrm>
            <a:off x="2206774" y="4086889"/>
            <a:ext cx="6092825" cy="2308324"/>
          </a:xfrm>
          <a:prstGeom prst="rect">
            <a:avLst/>
          </a:prstGeom>
        </p:spPr>
        <p:txBody>
          <a:bodyPr>
            <a:spAutoFit/>
          </a:bodyPr>
          <a:lstStyle/>
          <a:p>
            <a:pPr>
              <a:lnSpc>
                <a:spcPct val="150000"/>
              </a:lnSpc>
              <a:spcAft>
                <a:spcPts val="0"/>
              </a:spcAft>
            </a:pPr>
            <a:r>
              <a:rPr lang="zh-CN" altLang="en-US" kern="100" dirty="0" smtClean="0">
                <a:solidFill>
                  <a:schemeClr val="accent6">
                    <a:lumMod val="75000"/>
                  </a:schemeClr>
                </a:solidFill>
                <a:latin typeface="Times New Roman"/>
                <a:ea typeface="华文细黑"/>
                <a:cs typeface="Courier New"/>
              </a:rPr>
              <a:t>　　　</a:t>
            </a:r>
            <a:r>
              <a:rPr lang="en-US" altLang="zh-CN" kern="100" dirty="0" smtClean="0">
                <a:solidFill>
                  <a:schemeClr val="accent6">
                    <a:lumMod val="75000"/>
                  </a:schemeClr>
                </a:solidFill>
                <a:latin typeface="Times New Roman"/>
                <a:ea typeface="华文细黑"/>
                <a:cs typeface="Courier New"/>
              </a:rPr>
              <a:t>2Cl</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cs typeface="Courier New"/>
              </a:rPr>
              <a:t>2e</a:t>
            </a:r>
            <a:r>
              <a:rPr lang="zh-CN" altLang="zh-CN" kern="100" baseline="30000" dirty="0" smtClean="0">
                <a:solidFill>
                  <a:schemeClr val="accent6">
                    <a:lumMod val="75000"/>
                  </a:schemeClr>
                </a:solidFill>
                <a:latin typeface="Times New Roman"/>
                <a:ea typeface="华文细黑"/>
                <a:cs typeface="Times New Roman"/>
              </a:rPr>
              <a:t>－</a:t>
            </a:r>
            <a:endParaRPr lang="en-US" altLang="zh-CN" kern="100" baseline="30000" dirty="0" smtClean="0">
              <a:solidFill>
                <a:schemeClr val="accent6">
                  <a:lumMod val="75000"/>
                </a:schemeClr>
              </a:solidFill>
              <a:latin typeface="Times New Roman"/>
              <a:ea typeface="华文细黑"/>
              <a:cs typeface="Times New Roman"/>
            </a:endParaRPr>
          </a:p>
          <a:p>
            <a:pPr>
              <a:lnSpc>
                <a:spcPct val="150000"/>
              </a:lnSpc>
              <a:spcAft>
                <a:spcPts val="0"/>
              </a:spcAft>
            </a:pPr>
            <a:r>
              <a:rPr lang="en-US" altLang="zh-CN" kern="100" spc="-80" dirty="0" smtClean="0">
                <a:solidFill>
                  <a:schemeClr val="accent6">
                    <a:lumMod val="75000"/>
                  </a:schemeClr>
                </a:solidFill>
                <a:latin typeface="Times New Roman"/>
                <a:ea typeface="华文细黑"/>
                <a:cs typeface="Courier New"/>
              </a:rPr>
              <a:t>==</a:t>
            </a:r>
            <a:r>
              <a:rPr lang="en-US" altLang="zh-CN" kern="100" dirty="0" smtClean="0">
                <a:solidFill>
                  <a:schemeClr val="accent6">
                    <a:lumMod val="75000"/>
                  </a:schemeClr>
                </a:solidFill>
                <a:latin typeface="Times New Roman"/>
                <a:ea typeface="华文细黑"/>
                <a:cs typeface="Courier New"/>
              </a:rPr>
              <a:t>=</a:t>
            </a:r>
            <a:r>
              <a:rPr lang="en-US" altLang="zh-CN" kern="100" dirty="0">
                <a:solidFill>
                  <a:schemeClr val="accent6">
                    <a:lumMod val="75000"/>
                  </a:schemeClr>
                </a:solidFill>
                <a:latin typeface="Times New Roman"/>
                <a:ea typeface="华文细黑"/>
                <a:cs typeface="Courier New"/>
              </a:rPr>
              <a:t>Cl</a:t>
            </a:r>
            <a:r>
              <a:rPr lang="en-US" altLang="zh-CN" kern="100" baseline="-25000" dirty="0">
                <a:solidFill>
                  <a:schemeClr val="accent6">
                    <a:lumMod val="75000"/>
                  </a:schemeClr>
                </a:solidFill>
                <a:latin typeface="Times New Roman"/>
                <a:ea typeface="华文细黑"/>
                <a:cs typeface="Courier New"/>
              </a:rPr>
              <a:t>2</a:t>
            </a:r>
            <a:r>
              <a:rPr lang="en-US" altLang="zh-CN" kern="100" dirty="0">
                <a:solidFill>
                  <a:schemeClr val="accent6">
                    <a:lumMod val="75000"/>
                  </a:schemeClr>
                </a:solidFill>
                <a:latin typeface="宋体"/>
                <a:ea typeface="华文细黑"/>
                <a:cs typeface="Times New Roman"/>
              </a:rPr>
              <a:t>↑</a:t>
            </a:r>
            <a:endParaRPr lang="zh-CN" altLang="zh-CN" kern="100" dirty="0">
              <a:solidFill>
                <a:schemeClr val="accent6">
                  <a:lumMod val="75000"/>
                </a:schemeClr>
              </a:solidFill>
              <a:latin typeface="宋体"/>
              <a:cs typeface="Courier New"/>
            </a:endParaRPr>
          </a:p>
          <a:p>
            <a:pPr>
              <a:lnSpc>
                <a:spcPct val="150000"/>
              </a:lnSpc>
            </a:pPr>
            <a:r>
              <a:rPr lang="zh-CN" altLang="en-US" kern="100" dirty="0" smtClean="0">
                <a:solidFill>
                  <a:schemeClr val="accent6">
                    <a:lumMod val="75000"/>
                  </a:schemeClr>
                </a:solidFill>
                <a:latin typeface="Times New Roman"/>
                <a:ea typeface="华文细黑"/>
              </a:rPr>
              <a:t>　　　</a:t>
            </a:r>
            <a:r>
              <a:rPr lang="en-US" altLang="zh-CN" kern="100" dirty="0" smtClean="0">
                <a:solidFill>
                  <a:schemeClr val="accent6">
                    <a:lumMod val="75000"/>
                  </a:schemeClr>
                </a:solidFill>
                <a:latin typeface="Times New Roman"/>
                <a:ea typeface="华文细黑"/>
              </a:rPr>
              <a:t>Cu</a:t>
            </a:r>
            <a:r>
              <a:rPr lang="en-US" altLang="zh-CN" kern="100" baseline="30000" dirty="0" smtClean="0">
                <a:solidFill>
                  <a:schemeClr val="accent6">
                    <a:lumMod val="75000"/>
                  </a:schemeClr>
                </a:solidFill>
                <a:latin typeface="Times New Roman"/>
                <a:ea typeface="华文细黑"/>
              </a:rPr>
              <a:t>2</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rPr>
              <a:t>2e</a:t>
            </a:r>
            <a:r>
              <a:rPr lang="zh-CN" altLang="zh-CN" kern="100" baseline="30000" dirty="0" smtClean="0">
                <a:solidFill>
                  <a:schemeClr val="accent6">
                    <a:lumMod val="75000"/>
                  </a:schemeClr>
                </a:solidFill>
                <a:latin typeface="Times New Roman"/>
                <a:ea typeface="华文细黑"/>
                <a:cs typeface="Times New Roman"/>
              </a:rPr>
              <a:t>－</a:t>
            </a:r>
            <a:endParaRPr lang="en-US" altLang="zh-CN" kern="100" baseline="30000" dirty="0" smtClean="0">
              <a:solidFill>
                <a:schemeClr val="accent6">
                  <a:lumMod val="75000"/>
                </a:schemeClr>
              </a:solidFill>
              <a:latin typeface="Times New Roman"/>
              <a:ea typeface="华文细黑"/>
              <a:cs typeface="Times New Roman"/>
            </a:endParaRPr>
          </a:p>
          <a:p>
            <a:pPr>
              <a:lnSpc>
                <a:spcPct val="150000"/>
              </a:lnSpc>
            </a:pPr>
            <a:r>
              <a:rPr lang="en-US" altLang="zh-CN" kern="100" spc="-80" dirty="0" smtClean="0">
                <a:solidFill>
                  <a:schemeClr val="accent6">
                    <a:lumMod val="75000"/>
                  </a:schemeClr>
                </a:solidFill>
                <a:latin typeface="Times New Roman"/>
                <a:ea typeface="华文细黑"/>
              </a:rPr>
              <a:t>==</a:t>
            </a:r>
            <a:r>
              <a:rPr lang="en-US" altLang="zh-CN" kern="100" dirty="0" smtClean="0">
                <a:solidFill>
                  <a:schemeClr val="accent6">
                    <a:lumMod val="75000"/>
                  </a:schemeClr>
                </a:solidFill>
                <a:latin typeface="Times New Roman"/>
                <a:ea typeface="华文细黑"/>
              </a:rPr>
              <a:t>=</a:t>
            </a:r>
            <a:r>
              <a:rPr lang="en-US" altLang="zh-CN" kern="100" dirty="0">
                <a:solidFill>
                  <a:schemeClr val="accent6">
                    <a:lumMod val="75000"/>
                  </a:schemeClr>
                </a:solidFill>
                <a:latin typeface="Times New Roman"/>
                <a:ea typeface="华文细黑"/>
              </a:rPr>
              <a:t>Cu</a:t>
            </a:r>
            <a:endParaRPr lang="zh-CN" altLang="en-US" dirty="0">
              <a:solidFill>
                <a:schemeClr val="accent6">
                  <a:lumMod val="75000"/>
                </a:schemeClr>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975378353"/>
              </p:ext>
            </p:extLst>
          </p:nvPr>
        </p:nvGraphicFramePr>
        <p:xfrm>
          <a:off x="5956634" y="2087513"/>
          <a:ext cx="3914775" cy="2638425"/>
        </p:xfrm>
        <a:graphic>
          <a:graphicData uri="http://schemas.openxmlformats.org/presentationml/2006/ole">
            <mc:AlternateContent xmlns:mc="http://schemas.openxmlformats.org/markup-compatibility/2006">
              <mc:Choice xmlns:v="urn:schemas-microsoft-com:vml" Requires="v">
                <p:oleObj spid="_x0000_s274483" name="Document" r:id="rId4" imgW="3931298" imgH="2636406" progId="Word.Document.8">
                  <p:embed/>
                </p:oleObj>
              </mc:Choice>
              <mc:Fallback>
                <p:oleObj name="Document" r:id="rId4" imgW="3931298" imgH="2636406" progId="Word.Document.8">
                  <p:embed/>
                  <p:pic>
                    <p:nvPicPr>
                      <p:cNvPr id="0" name="对象 1"/>
                      <p:cNvPicPr>
                        <a:picLocks noChangeAspect="1" noChangeArrowheads="1"/>
                      </p:cNvPicPr>
                      <p:nvPr/>
                    </p:nvPicPr>
                    <p:blipFill>
                      <a:blip r:embed="rId5"/>
                      <a:srcRect/>
                      <a:stretch>
                        <a:fillRect/>
                      </a:stretch>
                    </p:blipFill>
                    <p:spPr bwMode="auto">
                      <a:xfrm>
                        <a:off x="5956634" y="2087513"/>
                        <a:ext cx="391477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955322216"/>
              </p:ext>
            </p:extLst>
          </p:nvPr>
        </p:nvGraphicFramePr>
        <p:xfrm>
          <a:off x="5977805" y="4545310"/>
          <a:ext cx="3914775" cy="2628900"/>
        </p:xfrm>
        <a:graphic>
          <a:graphicData uri="http://schemas.openxmlformats.org/presentationml/2006/ole">
            <mc:AlternateContent xmlns:mc="http://schemas.openxmlformats.org/markup-compatibility/2006">
              <mc:Choice xmlns:v="urn:schemas-microsoft-com:vml" Requires="v">
                <p:oleObj spid="_x0000_s274484" name="Document" r:id="rId7" imgW="3931298" imgH="2636406" progId="Word.Document.8">
                  <p:embed/>
                </p:oleObj>
              </mc:Choice>
              <mc:Fallback>
                <p:oleObj name="Document" r:id="rId7" imgW="3931298" imgH="2636406" progId="Word.Document.8">
                  <p:embed/>
                  <p:pic>
                    <p:nvPicPr>
                      <p:cNvPr id="0" name="对象 11"/>
                      <p:cNvPicPr>
                        <a:picLocks noChangeAspect="1" noChangeArrowheads="1"/>
                      </p:cNvPicPr>
                      <p:nvPr/>
                    </p:nvPicPr>
                    <p:blipFill>
                      <a:blip r:embed="rId8"/>
                      <a:srcRect/>
                      <a:stretch>
                        <a:fillRect/>
                      </a:stretch>
                    </p:blipFill>
                    <p:spPr bwMode="auto">
                      <a:xfrm>
                        <a:off x="5977805" y="4545310"/>
                        <a:ext cx="39147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5" name="直接连接符 14"/>
          <p:cNvCxnSpPr/>
          <p:nvPr/>
        </p:nvCxnSpPr>
        <p:spPr>
          <a:xfrm>
            <a:off x="5850500" y="3357786"/>
            <a:ext cx="1942405"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5860132" y="2695997"/>
            <a:ext cx="1942405" cy="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5871361" y="5743575"/>
            <a:ext cx="1942405"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5880993" y="5201419"/>
            <a:ext cx="1942405" cy="0"/>
          </a:xfrm>
          <a:prstGeom prst="line">
            <a:avLst/>
          </a:prstGeom>
        </p:spPr>
        <p:style>
          <a:lnRef idx="1">
            <a:schemeClr val="dk1"/>
          </a:lnRef>
          <a:fillRef idx="0">
            <a:schemeClr val="dk1"/>
          </a:fillRef>
          <a:effectRef idx="0">
            <a:schemeClr val="dk1"/>
          </a:effectRef>
          <a:fontRef idx="minor">
            <a:schemeClr val="tx1"/>
          </a:fontRef>
        </p:style>
      </p:cxn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1169144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par>
                                <p:cTn id="19" presetID="3" presetClass="entr" presetSubtype="1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3" presetClass="exit" presetSubtype="10" fill="hold" nodeType="withEffect">
                                  <p:stCondLst>
                                    <p:cond delay="0"/>
                                  </p:stCondLst>
                                  <p:childTnLst>
                                    <p:animEffect transition="out" filter="blinds(horizontal)">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7" grpId="0"/>
      <p:bldP spid="7" grpId="1"/>
      <p:bldP spid="10" grpId="0"/>
      <p:bldP spid="10" grpId="1"/>
      <p:bldP spid="11" grpId="0"/>
      <p:bldP spid="11" grpId="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1187668"/>
            <a:ext cx="11572430" cy="3970318"/>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9.</a:t>
            </a:r>
            <a:r>
              <a:rPr lang="zh-CN" altLang="zh-CN" sz="2800" kern="100" dirty="0">
                <a:latin typeface="Times New Roman"/>
                <a:ea typeface="华文细黑"/>
                <a:cs typeface="Times New Roman"/>
              </a:rPr>
              <a:t>按如图所示的装置进行电解实验。</a:t>
            </a:r>
            <a:r>
              <a:rPr lang="en-US" altLang="zh-CN" sz="2800" kern="100" dirty="0">
                <a:latin typeface="Times New Roman"/>
                <a:ea typeface="华文细黑"/>
              </a:rPr>
              <a:t>A</a:t>
            </a:r>
            <a:r>
              <a:rPr lang="zh-CN" altLang="zh-CN" sz="2800" kern="100" dirty="0">
                <a:latin typeface="Times New Roman"/>
                <a:ea typeface="华文细黑"/>
                <a:cs typeface="Times New Roman"/>
              </a:rPr>
              <a:t>极是铜锌合金，</a:t>
            </a:r>
            <a:r>
              <a:rPr lang="en-US" altLang="zh-CN" sz="2800" kern="100" dirty="0">
                <a:latin typeface="Times New Roman"/>
                <a:ea typeface="华文细黑"/>
              </a:rPr>
              <a:t>B</a:t>
            </a:r>
            <a:r>
              <a:rPr lang="zh-CN" altLang="zh-CN" sz="2800" kern="100" dirty="0">
                <a:latin typeface="Times New Roman"/>
                <a:ea typeface="华文细黑"/>
                <a:cs typeface="Times New Roman"/>
              </a:rPr>
              <a:t>极为纯铜，电解质溶液为硫酸铜溶液</a:t>
            </a:r>
            <a:r>
              <a:rPr lang="en-US" altLang="zh-CN" sz="2800" kern="100" dirty="0">
                <a:latin typeface="Times New Roman"/>
                <a:ea typeface="华文细黑"/>
              </a:rPr>
              <a:t>(</a:t>
            </a:r>
            <a:r>
              <a:rPr lang="zh-CN" altLang="zh-CN" sz="2800" kern="100" dirty="0">
                <a:latin typeface="Times New Roman"/>
                <a:ea typeface="华文细黑"/>
                <a:cs typeface="Times New Roman"/>
              </a:rPr>
              <a:t>足量</a:t>
            </a:r>
            <a:r>
              <a:rPr lang="en-US" altLang="zh-CN" sz="2800" kern="100" dirty="0">
                <a:latin typeface="Times New Roman"/>
                <a:ea typeface="华文细黑"/>
              </a:rPr>
              <a:t>)</a:t>
            </a:r>
            <a:r>
              <a:rPr lang="zh-CN" altLang="zh-CN" sz="2800" kern="100" dirty="0">
                <a:latin typeface="Times New Roman"/>
                <a:ea typeface="华文细黑"/>
                <a:cs typeface="Times New Roman"/>
              </a:rPr>
              <a:t>。通电一段时间后，</a:t>
            </a:r>
            <a:r>
              <a:rPr lang="en-US" altLang="zh-CN" sz="2800" kern="100" dirty="0">
                <a:latin typeface="Times New Roman"/>
                <a:ea typeface="华文细黑"/>
              </a:rPr>
              <a:t>A</a:t>
            </a:r>
            <a:r>
              <a:rPr lang="zh-CN" altLang="zh-CN" sz="2800" kern="100" dirty="0">
                <a:latin typeface="Times New Roman"/>
                <a:ea typeface="华文细黑"/>
                <a:cs typeface="Times New Roman"/>
              </a:rPr>
              <a:t>极恰好全部溶解，此时</a:t>
            </a:r>
            <a:r>
              <a:rPr lang="en-US" altLang="zh-CN" sz="2800" kern="100" dirty="0">
                <a:latin typeface="Times New Roman"/>
                <a:ea typeface="华文细黑"/>
              </a:rPr>
              <a:t>B</a:t>
            </a:r>
            <a:r>
              <a:rPr lang="zh-CN" altLang="zh-CN" sz="2800" kern="100" dirty="0">
                <a:latin typeface="Times New Roman"/>
                <a:ea typeface="华文细黑"/>
                <a:cs typeface="Times New Roman"/>
              </a:rPr>
              <a:t>极质量增加</a:t>
            </a:r>
            <a:r>
              <a:rPr lang="en-US" altLang="zh-CN" sz="2800" kern="100" dirty="0">
                <a:latin typeface="Times New Roman"/>
                <a:ea typeface="华文细黑"/>
              </a:rPr>
              <a:t>7.68 g</a:t>
            </a:r>
            <a:r>
              <a:rPr lang="zh-CN" altLang="zh-CN" sz="2800" kern="100" dirty="0">
                <a:latin typeface="Times New Roman"/>
                <a:ea typeface="华文细黑"/>
                <a:cs typeface="Times New Roman"/>
              </a:rPr>
              <a:t>，溶液质量增加</a:t>
            </a:r>
            <a:r>
              <a:rPr lang="en-US" altLang="zh-CN" sz="2800" kern="100" dirty="0">
                <a:latin typeface="Times New Roman"/>
                <a:ea typeface="华文细黑"/>
              </a:rPr>
              <a:t>0.03 g</a:t>
            </a:r>
            <a:r>
              <a:rPr lang="zh-CN" altLang="zh-CN" sz="2800" kern="100" dirty="0">
                <a:latin typeface="Times New Roman"/>
                <a:ea typeface="华文细黑"/>
                <a:cs typeface="Times New Roman"/>
              </a:rPr>
              <a:t>，则</a:t>
            </a:r>
            <a:r>
              <a:rPr lang="en-US" altLang="zh-CN" sz="2800" kern="100" dirty="0">
                <a:latin typeface="Times New Roman"/>
                <a:ea typeface="华文细黑"/>
              </a:rPr>
              <a:t>A</a:t>
            </a:r>
            <a:r>
              <a:rPr lang="zh-CN" altLang="zh-CN" sz="2800" kern="100" dirty="0">
                <a:latin typeface="Times New Roman"/>
                <a:ea typeface="华文细黑"/>
                <a:cs typeface="Times New Roman"/>
              </a:rPr>
              <a:t>合金中铜、锌原子个数比为</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A.4</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B.3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C.2</a:t>
            </a:r>
            <a:r>
              <a:rPr lang="en-US" altLang="zh-CN" sz="2800" kern="100" dirty="0">
                <a:latin typeface="宋体"/>
                <a:ea typeface="华文细黑"/>
                <a:cs typeface="Times New Roman"/>
              </a:rPr>
              <a:t>∶</a:t>
            </a:r>
            <a:r>
              <a:rPr lang="en-US" altLang="zh-CN" sz="2800" kern="100" dirty="0">
                <a:latin typeface="Times New Roman"/>
                <a:ea typeface="华文细黑"/>
              </a:rPr>
              <a:t>1  			D.</a:t>
            </a:r>
            <a:r>
              <a:rPr lang="zh-CN" altLang="zh-CN" sz="2800" kern="100" dirty="0">
                <a:latin typeface="Times New Roman"/>
                <a:ea typeface="华文细黑"/>
                <a:cs typeface="Times New Roman"/>
              </a:rPr>
              <a:t>任意比</a:t>
            </a:r>
            <a:endParaRPr lang="zh-CN" altLang="zh-CN" sz="28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352258" name="Picture 2" descr="HX35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467882" y="3769679"/>
            <a:ext cx="2422798" cy="141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62558" y="1053530"/>
            <a:ext cx="11572430"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由图可知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是阳极，</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是阴极。</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极上共析出</a:t>
            </a:r>
            <a:r>
              <a:rPr lang="en-US" altLang="zh-CN" sz="2800" kern="100" dirty="0">
                <a:latin typeface="Times New Roman"/>
                <a:ea typeface="华文细黑"/>
                <a:cs typeface="Courier New"/>
              </a:rPr>
              <a:t>0.12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Cu</a:t>
            </a:r>
            <a:r>
              <a:rPr lang="zh-CN" altLang="zh-CN" sz="2800" kern="100" dirty="0">
                <a:latin typeface="Times New Roman"/>
                <a:ea typeface="华文细黑"/>
                <a:cs typeface="Times New Roman"/>
              </a:rPr>
              <a:t>。阴极上析出的铜的物质的量跟阳极上溶解掉的</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的物质的量之和相等，</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　</a:t>
            </a:r>
            <a:r>
              <a:rPr lang="en-US" altLang="zh-CN" sz="2800" kern="100" spc="-125" dirty="0" smtClean="0">
                <a:latin typeface="Times New Roman" pitchFamily="18" charset="0"/>
                <a:ea typeface="华文细黑"/>
                <a:cs typeface="Times New Roman" pitchFamily="18" charset="0"/>
              </a:rPr>
              <a:t>―</a:t>
            </a:r>
            <a:r>
              <a:rPr lang="en-US" altLang="zh-CN" sz="2800" kern="100" dirty="0" smtClean="0">
                <a:latin typeface="Times New Roman" pitchFamily="18" charset="0"/>
                <a:ea typeface="华文细黑"/>
                <a:cs typeface="Times New Roman" pitchFamily="18" charset="0"/>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　　　</a:t>
            </a:r>
            <a:r>
              <a:rPr lang="en-US" altLang="zh-CN" sz="2800" kern="100" dirty="0" err="1">
                <a:latin typeface="Times New Roman"/>
                <a:ea typeface="华文细黑"/>
                <a:cs typeface="Courier New"/>
              </a:rPr>
              <a:t>Δ</a:t>
            </a:r>
            <a:r>
              <a:rPr lang="en-US" altLang="zh-CN" sz="2800" i="1" kern="100" dirty="0" err="1">
                <a:latin typeface="Times New Roman"/>
                <a:ea typeface="华文细黑"/>
                <a:cs typeface="Courier New"/>
              </a:rPr>
              <a:t>m</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en-US" sz="2800" kern="100" dirty="0" smtClean="0">
                <a:latin typeface="Times New Roman"/>
                <a:ea typeface="华文细黑"/>
                <a:cs typeface="Courier New"/>
              </a:rPr>
              <a:t>　　</a:t>
            </a:r>
            <a:r>
              <a:rPr lang="en-US" altLang="zh-CN" sz="2800" kern="100" dirty="0" smtClean="0">
                <a:latin typeface="Times New Roman"/>
                <a:ea typeface="华文细黑"/>
                <a:cs typeface="Courier New"/>
              </a:rPr>
              <a:t>1 </a:t>
            </a:r>
            <a:r>
              <a:rPr lang="en-US" altLang="zh-CN" sz="2800" kern="100" dirty="0">
                <a:latin typeface="Times New Roman"/>
                <a:ea typeface="华文细黑"/>
                <a:cs typeface="Courier New"/>
              </a:rPr>
              <a:t>g</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0.03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en-US" sz="2800" kern="100" dirty="0" smtClean="0">
                <a:latin typeface="Times New Roman"/>
                <a:ea typeface="华文细黑"/>
              </a:rPr>
              <a:t>　　　　　</a:t>
            </a:r>
            <a:r>
              <a:rPr lang="en-US" altLang="zh-CN" sz="2800" kern="100" dirty="0" smtClean="0">
                <a:latin typeface="Times New Roman"/>
                <a:ea typeface="华文细黑"/>
              </a:rPr>
              <a:t>0.03 </a:t>
            </a:r>
            <a:r>
              <a:rPr lang="en-US" altLang="zh-CN" sz="2800" kern="100" dirty="0">
                <a:latin typeface="Times New Roman"/>
                <a:ea typeface="华文细黑"/>
              </a:rPr>
              <a:t>g</a:t>
            </a:r>
            <a:endParaRPr lang="zh-CN" altLang="zh-CN" sz="280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694784976"/>
              </p:ext>
            </p:extLst>
          </p:nvPr>
        </p:nvGraphicFramePr>
        <p:xfrm>
          <a:off x="344091" y="4314825"/>
          <a:ext cx="11649075" cy="1419225"/>
        </p:xfrm>
        <a:graphic>
          <a:graphicData uri="http://schemas.openxmlformats.org/presentationml/2006/ole">
            <mc:AlternateContent xmlns:mc="http://schemas.openxmlformats.org/markup-compatibility/2006">
              <mc:Choice xmlns:v="urn:schemas-microsoft-com:vml" Requires="v">
                <p:oleObj spid="_x0000_s353304" name="Document" r:id="rId18" imgW="11655966" imgH="1419120" progId="Word.Document.8">
                  <p:embed/>
                </p:oleObj>
              </mc:Choice>
              <mc:Fallback>
                <p:oleObj name="Document" r:id="rId18" imgW="11655966" imgH="1419120" progId="Word.Document.8">
                  <p:embed/>
                  <p:pic>
                    <p:nvPicPr>
                      <p:cNvPr id="0" name="对象 1"/>
                      <p:cNvPicPr>
                        <a:picLocks noChangeAspect="1" noChangeArrowheads="1"/>
                      </p:cNvPicPr>
                      <p:nvPr/>
                    </p:nvPicPr>
                    <p:blipFill>
                      <a:blip r:embed="rId19"/>
                      <a:srcRect/>
                      <a:stretch>
                        <a:fillRect/>
                      </a:stretch>
                    </p:blipFill>
                    <p:spPr bwMode="auto">
                      <a:xfrm>
                        <a:off x="344091" y="4314825"/>
                        <a:ext cx="1164907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269186" y="5426854"/>
            <a:ext cx="150554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B</a:t>
            </a:r>
            <a:endParaRPr lang="zh-CN" altLang="en-US" sz="2800" b="1"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757227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75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75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75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750"/>
                                        <p:tgtEl>
                                          <p:spTgt spid="2"/>
                                        </p:tgtEl>
                                      </p:cBhvr>
                                    </p:animEffect>
                                  </p:childTnLst>
                                </p:cTn>
                              </p:par>
                            </p:childTnLst>
                          </p:cTn>
                        </p:par>
                        <p:par>
                          <p:cTn id="20" fill="hold">
                            <p:stCondLst>
                              <p:cond delay="750"/>
                            </p:stCondLst>
                            <p:childTnLst>
                              <p:par>
                                <p:cTn id="21" presetID="3"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4789" y="1333426"/>
            <a:ext cx="11639246"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10.</a:t>
            </a:r>
            <a:r>
              <a:rPr lang="zh-CN" altLang="zh-CN" sz="2800" kern="100" dirty="0">
                <a:latin typeface="Times New Roman"/>
                <a:ea typeface="华文细黑"/>
                <a:cs typeface="Times New Roman"/>
              </a:rPr>
              <a:t>将</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通人</a:t>
            </a:r>
            <a:r>
              <a:rPr lang="en-US" altLang="zh-CN" sz="2800" kern="100" dirty="0">
                <a:latin typeface="Times New Roman"/>
                <a:ea typeface="华文细黑"/>
              </a:rPr>
              <a:t>FeCl</a:t>
            </a:r>
            <a:r>
              <a:rPr lang="en-US" altLang="zh-CN" sz="2800" kern="100" baseline="-25000" dirty="0">
                <a:latin typeface="Times New Roman"/>
                <a:ea typeface="华文细黑"/>
              </a:rPr>
              <a:t>3 </a:t>
            </a:r>
            <a:r>
              <a:rPr lang="zh-CN" altLang="zh-CN" sz="2800" kern="100" dirty="0">
                <a:latin typeface="Times New Roman"/>
                <a:ea typeface="华文细黑"/>
                <a:cs typeface="Times New Roman"/>
              </a:rPr>
              <a:t>溶液中，过滤后将反应液加入电解槽中电解</a:t>
            </a:r>
            <a:r>
              <a:rPr lang="en-US" altLang="zh-CN" sz="2800" kern="100" dirty="0">
                <a:latin typeface="Times New Roman"/>
                <a:ea typeface="华文细黑"/>
              </a:rPr>
              <a:t>(</a:t>
            </a:r>
            <a:r>
              <a:rPr lang="zh-CN" altLang="zh-CN" sz="2800" kern="100" dirty="0" smtClean="0">
                <a:latin typeface="Times New Roman"/>
                <a:ea typeface="华文细黑"/>
                <a:cs typeface="Times New Roman"/>
              </a:rPr>
              <a:t>如图</a:t>
            </a:r>
            <a:r>
              <a:rPr lang="zh-CN" altLang="zh-CN" sz="2800" kern="100" dirty="0">
                <a:latin typeface="Times New Roman"/>
                <a:ea typeface="华文细黑"/>
                <a:cs typeface="Times New Roman"/>
              </a:rPr>
              <a:t>所示</a:t>
            </a:r>
            <a:r>
              <a:rPr lang="en-US" altLang="zh-CN" sz="2800" kern="100" dirty="0">
                <a:latin typeface="Times New Roman"/>
                <a:ea typeface="华文细黑"/>
              </a:rPr>
              <a:t>)</a:t>
            </a:r>
            <a:r>
              <a:rPr lang="zh-CN" altLang="zh-CN" sz="2800" kern="100" dirty="0">
                <a:latin typeface="Times New Roman"/>
                <a:ea typeface="华文细黑"/>
                <a:cs typeface="Times New Roman"/>
              </a:rPr>
              <a:t>，电解后的溶液还可以循环利用。该方法可用于处理石油炼制过程中产生的</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废气。下列有关说法正确的是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过滤得到的沉淀可能是</a:t>
            </a:r>
            <a:r>
              <a:rPr lang="en-US" altLang="zh-CN" sz="2800" kern="100" dirty="0" err="1">
                <a:latin typeface="Times New Roman"/>
                <a:ea typeface="华文细黑"/>
                <a:cs typeface="Courier New"/>
              </a:rPr>
              <a:t>FeS</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S</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若有</a:t>
            </a:r>
            <a:r>
              <a:rPr lang="en-US" altLang="zh-CN" sz="2800" kern="100" dirty="0">
                <a:latin typeface="Times New Roman"/>
                <a:ea typeface="华文细黑"/>
                <a:cs typeface="Courier New"/>
              </a:rPr>
              <a:t>0.20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的电子转移，一定能得到</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的氢气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可以用</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与外接电源的</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极相连</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与</a:t>
            </a:r>
            <a:r>
              <a:rPr lang="en-US" altLang="zh-CN" sz="2800" kern="100" dirty="0">
                <a:latin typeface="Times New Roman"/>
                <a:ea typeface="华文细黑"/>
              </a:rPr>
              <a:t>a</a:t>
            </a:r>
            <a:r>
              <a:rPr lang="zh-CN" altLang="zh-CN" sz="2800" kern="100" dirty="0">
                <a:latin typeface="Times New Roman"/>
                <a:ea typeface="华文细黑"/>
                <a:cs typeface="Times New Roman"/>
              </a:rPr>
              <a:t>极相连的电极反应为</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endParaRPr lang="zh-CN" altLang="en-US" sz="2800" dirty="0"/>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354306" name="Picture 2" descr="HX355"/>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16324" y="3069754"/>
            <a:ext cx="2638822" cy="243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1260837"/>
            <a:ext cx="11409907" cy="4401205"/>
          </a:xfrm>
          <a:prstGeom prst="rect">
            <a:avLst/>
          </a:prstGeom>
        </p:spPr>
        <p:txBody>
          <a:bodyPr>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与</a:t>
            </a:r>
            <a:r>
              <a:rPr lang="en-US" altLang="zh-CN" sz="2800" kern="100" dirty="0">
                <a:latin typeface="Times New Roman"/>
                <a:ea typeface="华文细黑"/>
              </a:rPr>
              <a:t>FeCl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S</a:t>
            </a:r>
            <a:r>
              <a:rPr lang="zh-CN" altLang="zh-CN" sz="2800" kern="100" dirty="0">
                <a:latin typeface="Times New Roman"/>
                <a:ea typeface="华文细黑"/>
                <a:cs typeface="Times New Roman"/>
              </a:rPr>
              <a:t>、盐酸和氯化亚铁，</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kern="100" dirty="0" smtClean="0">
                <a:latin typeface="Times New Roman"/>
                <a:ea typeface="华文细黑"/>
                <a:cs typeface="Times New Roman"/>
              </a:rPr>
              <a:t>没有</a:t>
            </a:r>
            <a:r>
              <a:rPr lang="zh-CN" altLang="zh-CN" sz="2800" kern="100" dirty="0">
                <a:latin typeface="Times New Roman"/>
                <a:ea typeface="华文细黑"/>
                <a:cs typeface="Times New Roman"/>
              </a:rPr>
              <a:t>给出氢气所处的条件，不能求氢气的体积，</a:t>
            </a:r>
            <a:r>
              <a:rPr lang="en-US" altLang="zh-CN" sz="2800" kern="100" dirty="0">
                <a:latin typeface="Times New Roman"/>
                <a:ea typeface="华文细黑"/>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右边生成氢气知，</a:t>
            </a:r>
            <a:r>
              <a:rPr lang="en-US" altLang="zh-CN" sz="2800" kern="100" dirty="0">
                <a:latin typeface="Times New Roman"/>
                <a:ea typeface="华文细黑"/>
              </a:rPr>
              <a:t>b</a:t>
            </a:r>
            <a:r>
              <a:rPr lang="zh-CN" altLang="zh-CN" sz="2800" kern="100" dirty="0">
                <a:latin typeface="Times New Roman"/>
                <a:ea typeface="华文细黑"/>
                <a:cs typeface="Times New Roman"/>
              </a:rPr>
              <a:t>是负极，</a:t>
            </a:r>
            <a:r>
              <a:rPr lang="en-US" altLang="zh-CN" sz="2800" kern="100" dirty="0">
                <a:latin typeface="Times New Roman"/>
                <a:ea typeface="华文细黑"/>
              </a:rPr>
              <a:t>a</a:t>
            </a:r>
            <a:r>
              <a:rPr lang="zh-CN" altLang="zh-CN" sz="2800" kern="100" dirty="0">
                <a:latin typeface="Times New Roman"/>
                <a:ea typeface="华文细黑"/>
                <a:cs typeface="Times New Roman"/>
              </a:rPr>
              <a:t>是正极，此时铁是阳极，被溶解，</a:t>
            </a:r>
            <a:r>
              <a:rPr lang="en-US" altLang="zh-CN" sz="2800" kern="100" dirty="0">
                <a:latin typeface="Times New Roman"/>
                <a:ea typeface="华文细黑"/>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D</a:t>
            </a:r>
            <a:endParaRPr lang="zh-CN" altLang="en-US" sz="2800" b="1" kern="100" dirty="0">
              <a:solidFill>
                <a:schemeClr val="accent6">
                  <a:lumMod val="75000"/>
                </a:schemeClr>
              </a:solidFill>
              <a:latin typeface="Times New Roman"/>
              <a:ea typeface="华文细黑"/>
              <a:cs typeface="Times New Roman"/>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357394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9600" y="1115660"/>
            <a:ext cx="11572430"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11.</a:t>
            </a:r>
            <a:r>
              <a:rPr lang="zh-CN" altLang="zh-CN" sz="2800" kern="100" dirty="0">
                <a:latin typeface="Times New Roman"/>
                <a:ea typeface="华文细黑"/>
                <a:cs typeface="Times New Roman"/>
              </a:rPr>
              <a:t>用</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溶液吸收硫酸工业尾气中的二氧化硫，将所得的混合液进行电解循环再生，这种新工艺叫再生循环脱硫法。其中阴、阳离子交换膜组合循环再生机理如图所示，则下列有关说法中正确的是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A.X</a:t>
            </a:r>
            <a:r>
              <a:rPr lang="zh-CN" altLang="zh-CN" sz="2800" kern="100" dirty="0">
                <a:latin typeface="Times New Roman"/>
                <a:ea typeface="华文细黑"/>
                <a:cs typeface="Times New Roman"/>
              </a:rPr>
              <a:t>为直流电源的正极，</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为直流电源的负极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阳极区</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减小</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图中的</a:t>
            </a:r>
            <a:r>
              <a:rPr lang="en-US" altLang="zh-CN" sz="2800" i="1" kern="100" dirty="0">
                <a:latin typeface="Times New Roman"/>
                <a:ea typeface="华文细黑"/>
              </a:rPr>
              <a:t>b</a:t>
            </a:r>
            <a:r>
              <a:rPr lang="zh-CN" altLang="zh-CN" sz="2800" kern="100" dirty="0">
                <a:latin typeface="Times New Roman"/>
                <a:ea typeface="华文细黑"/>
                <a:cs typeface="Times New Roman"/>
              </a:rPr>
              <a:t>＜</a:t>
            </a:r>
            <a:r>
              <a:rPr lang="en-US" altLang="zh-CN" sz="2800" i="1" kern="100" dirty="0">
                <a:latin typeface="Times New Roman"/>
                <a:ea typeface="华文细黑"/>
              </a:rPr>
              <a:t>a</a:t>
            </a:r>
            <a:endParaRPr lang="en-US" altLang="zh-CN" sz="2800" kern="100" dirty="0" smtClean="0">
              <a:latin typeface="Times New Roman"/>
              <a:ea typeface="华文细黑"/>
              <a:cs typeface="Courier New"/>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355330" name="Picture 2" descr="HX35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779653" y="3065241"/>
            <a:ext cx="2835896" cy="20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819581634"/>
              </p:ext>
            </p:extLst>
          </p:nvPr>
        </p:nvGraphicFramePr>
        <p:xfrm>
          <a:off x="312687" y="5188446"/>
          <a:ext cx="11649075" cy="1409700"/>
        </p:xfrm>
        <a:graphic>
          <a:graphicData uri="http://schemas.openxmlformats.org/presentationml/2006/ole">
            <mc:AlternateContent xmlns:mc="http://schemas.openxmlformats.org/markup-compatibility/2006">
              <mc:Choice xmlns:v="urn:schemas-microsoft-com:vml" Requires="v">
                <p:oleObj spid="_x0000_s355355" name="Document" r:id="rId19" imgW="11655966" imgH="1419120" progId="Word.Document.8">
                  <p:embed/>
                </p:oleObj>
              </mc:Choice>
              <mc:Fallback>
                <p:oleObj name="Document" r:id="rId19" imgW="11655966" imgH="1419120" progId="Word.Document.8">
                  <p:embed/>
                  <p:pic>
                    <p:nvPicPr>
                      <p:cNvPr id="0" name="对象 1"/>
                      <p:cNvPicPr>
                        <a:picLocks noChangeAspect="1" noChangeArrowheads="1"/>
                      </p:cNvPicPr>
                      <p:nvPr/>
                    </p:nvPicPr>
                    <p:blipFill>
                      <a:blip r:embed="rId20"/>
                      <a:srcRect/>
                      <a:stretch>
                        <a:fillRect/>
                      </a:stretch>
                    </p:blipFill>
                    <p:spPr bwMode="auto">
                      <a:xfrm>
                        <a:off x="312687" y="5188446"/>
                        <a:ext cx="116490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2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262558" y="933897"/>
            <a:ext cx="11120877" cy="5909310"/>
          </a:xfrm>
          <a:prstGeom prst="rect">
            <a:avLst/>
          </a:prstGeom>
        </p:spPr>
        <p:txBody>
          <a:bodyPr>
            <a:spAutoFit/>
          </a:bodyPr>
          <a:lstStyle/>
          <a:p>
            <a:pPr algn="just">
              <a:lnSpc>
                <a:spcPct val="135000"/>
              </a:lnSpc>
              <a:spcAft>
                <a:spcPts val="0"/>
              </a:spcAft>
              <a:tabLst>
                <a:tab pos="1890395" algn="l"/>
              </a:tabLs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项，根据阴阳离子的移动方向知，阳离子向</a:t>
            </a:r>
            <a:r>
              <a:rPr lang="en-US" altLang="zh-CN" sz="2800" kern="100" dirty="0" err="1">
                <a:latin typeface="Times New Roman"/>
                <a:ea typeface="华文细黑"/>
              </a:rPr>
              <a:t>Pt</a:t>
            </a:r>
            <a:r>
              <a:rPr lang="en-US" altLang="zh-CN" sz="2800" kern="100" dirty="0">
                <a:latin typeface="Times New Roman"/>
                <a:ea typeface="华文细黑"/>
              </a:rPr>
              <a:t>(</a:t>
            </a:r>
            <a:r>
              <a:rPr lang="en-US" altLang="zh-CN" sz="2800" kern="100" dirty="0">
                <a:latin typeface="宋体"/>
                <a:ea typeface="华文细黑"/>
                <a:cs typeface="Times New Roman"/>
              </a:rPr>
              <a:t>Ⅰ</a:t>
            </a:r>
            <a:r>
              <a:rPr lang="en-US" altLang="zh-CN" sz="2800" kern="100" dirty="0">
                <a:latin typeface="Times New Roman"/>
                <a:ea typeface="华文细黑"/>
              </a:rPr>
              <a:t>)</a:t>
            </a:r>
            <a:r>
              <a:rPr lang="zh-CN" altLang="zh-CN" sz="2800" kern="100" dirty="0">
                <a:latin typeface="Times New Roman"/>
                <a:ea typeface="华文细黑"/>
                <a:cs typeface="Times New Roman"/>
              </a:rPr>
              <a:t>电极移动，阴离子向</a:t>
            </a:r>
            <a:r>
              <a:rPr lang="en-US" altLang="zh-CN" sz="2800" kern="100" dirty="0" err="1">
                <a:latin typeface="Times New Roman"/>
                <a:ea typeface="华文细黑"/>
              </a:rPr>
              <a:t>Pt</a:t>
            </a:r>
            <a:r>
              <a:rPr lang="en-US" altLang="zh-CN" sz="2800" kern="100" dirty="0">
                <a:latin typeface="Times New Roman"/>
                <a:ea typeface="华文细黑"/>
              </a:rPr>
              <a:t>(</a:t>
            </a:r>
            <a:r>
              <a:rPr lang="en-US" altLang="zh-CN" sz="2800" kern="100" dirty="0">
                <a:latin typeface="宋体"/>
                <a:ea typeface="华文细黑"/>
                <a:cs typeface="Times New Roman"/>
              </a:rPr>
              <a:t>Ⅱ</a:t>
            </a:r>
            <a:r>
              <a:rPr lang="en-US" altLang="zh-CN" sz="2800" kern="100" dirty="0">
                <a:latin typeface="Times New Roman"/>
                <a:ea typeface="华文细黑"/>
              </a:rPr>
              <a:t>)</a:t>
            </a:r>
            <a:r>
              <a:rPr lang="zh-CN" altLang="zh-CN" sz="2800" kern="100" dirty="0">
                <a:latin typeface="Times New Roman"/>
                <a:ea typeface="华文细黑"/>
                <a:cs typeface="Times New Roman"/>
              </a:rPr>
              <a:t>电极移动，因此</a:t>
            </a:r>
            <a:r>
              <a:rPr lang="en-US" altLang="zh-CN" sz="2800" kern="100" dirty="0" err="1">
                <a:latin typeface="Times New Roman"/>
                <a:ea typeface="华文细黑"/>
              </a:rPr>
              <a:t>Pt</a:t>
            </a:r>
            <a:r>
              <a:rPr lang="en-US" altLang="zh-CN" sz="2800" kern="100" dirty="0">
                <a:latin typeface="Times New Roman"/>
                <a:ea typeface="华文细黑"/>
              </a:rPr>
              <a:t>(</a:t>
            </a:r>
            <a:r>
              <a:rPr lang="en-US" altLang="zh-CN" sz="2800" kern="100" dirty="0">
                <a:latin typeface="宋体"/>
                <a:ea typeface="华文细黑"/>
                <a:cs typeface="Times New Roman"/>
              </a:rPr>
              <a:t>Ⅰ</a:t>
            </a:r>
            <a:r>
              <a:rPr lang="en-US" altLang="zh-CN" sz="2800" kern="100" dirty="0">
                <a:latin typeface="Times New Roman"/>
                <a:ea typeface="华文细黑"/>
              </a:rPr>
              <a:t>)</a:t>
            </a:r>
            <a:r>
              <a:rPr lang="zh-CN" altLang="zh-CN" sz="2800" kern="100" dirty="0">
                <a:latin typeface="Times New Roman"/>
                <a:ea typeface="华文细黑"/>
                <a:cs typeface="Times New Roman"/>
              </a:rPr>
              <a:t>为阴极，</a:t>
            </a:r>
            <a:r>
              <a:rPr lang="en-US" altLang="zh-CN" sz="2800" kern="100" dirty="0" err="1">
                <a:latin typeface="Times New Roman"/>
                <a:ea typeface="华文细黑"/>
              </a:rPr>
              <a:t>Pt</a:t>
            </a:r>
            <a:r>
              <a:rPr lang="en-US" altLang="zh-CN" sz="2800" kern="100" dirty="0">
                <a:latin typeface="Times New Roman"/>
                <a:ea typeface="华文细黑"/>
              </a:rPr>
              <a:t>(</a:t>
            </a:r>
            <a:r>
              <a:rPr lang="en-US" altLang="zh-CN" sz="2800" kern="100" dirty="0">
                <a:latin typeface="宋体"/>
                <a:ea typeface="华文细黑"/>
                <a:cs typeface="Times New Roman"/>
              </a:rPr>
              <a:t>Ⅱ</a:t>
            </a:r>
            <a:r>
              <a:rPr lang="en-US" altLang="zh-CN" sz="2800" kern="100" dirty="0">
                <a:latin typeface="Times New Roman"/>
                <a:ea typeface="华文细黑"/>
              </a:rPr>
              <a:t>)</a:t>
            </a:r>
            <a:r>
              <a:rPr lang="zh-CN" altLang="zh-CN" sz="2800" kern="100" dirty="0">
                <a:latin typeface="Times New Roman"/>
                <a:ea typeface="华文细黑"/>
                <a:cs typeface="Times New Roman"/>
              </a:rPr>
              <a:t>为阳极，所以</a:t>
            </a:r>
            <a:r>
              <a:rPr lang="en-US" altLang="zh-CN" sz="2800" kern="100" dirty="0">
                <a:latin typeface="Times New Roman"/>
                <a:ea typeface="华文细黑"/>
              </a:rPr>
              <a:t>X</a:t>
            </a:r>
            <a:r>
              <a:rPr lang="zh-CN" altLang="zh-CN" sz="2800" kern="100" dirty="0">
                <a:latin typeface="Times New Roman"/>
                <a:ea typeface="华文细黑"/>
                <a:cs typeface="Times New Roman"/>
              </a:rPr>
              <a:t>为直流电源的负极，</a:t>
            </a:r>
            <a:r>
              <a:rPr lang="en-US" altLang="zh-CN" sz="2800" kern="100" dirty="0">
                <a:latin typeface="Times New Roman"/>
                <a:ea typeface="华文细黑"/>
              </a:rPr>
              <a:t>Y</a:t>
            </a:r>
            <a:r>
              <a:rPr lang="zh-CN" altLang="zh-CN" sz="2800" kern="100" dirty="0">
                <a:latin typeface="Times New Roman"/>
                <a:ea typeface="华文细黑"/>
                <a:cs typeface="Times New Roman"/>
              </a:rPr>
              <a:t>为直流电源的正极，故</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tabLst>
                <a:tab pos="1890395" algn="l"/>
              </a:tabLs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项，阳极上，亚硫酸根离子被氧化生成硫酸根离子，亚硫酸是弱电解质，硫酸是强电解质，所以阳极附近氢离子浓度增大，溶液的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减小，故</a:t>
            </a:r>
            <a:r>
              <a:rPr lang="en-US" altLang="zh-CN" sz="2800" kern="100" dirty="0">
                <a:latin typeface="Times New Roman"/>
                <a:ea typeface="华文细黑"/>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tabLst>
                <a:tab pos="1890395" algn="l"/>
              </a:tabLs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项，阳极室中，出来的硫酸中不仅有加入的稀硫酸还有亚硫酸根离子被氧化生成的硫酸，所以</a:t>
            </a:r>
            <a:r>
              <a:rPr lang="en-US" altLang="zh-CN" sz="2800" i="1" kern="100" dirty="0">
                <a:latin typeface="Times New Roman"/>
                <a:ea typeface="华文细黑"/>
              </a:rPr>
              <a:t>b</a:t>
            </a:r>
            <a:r>
              <a:rPr lang="zh-CN" altLang="zh-CN" sz="2800" kern="100" dirty="0">
                <a:latin typeface="Times New Roman"/>
                <a:ea typeface="华文细黑"/>
                <a:cs typeface="Times New Roman"/>
              </a:rPr>
              <a:t>＞</a:t>
            </a:r>
            <a:r>
              <a:rPr lang="en-US" altLang="zh-CN" sz="2800" i="1" kern="100" dirty="0">
                <a:latin typeface="Times New Roman"/>
                <a:ea typeface="华文细黑"/>
              </a:rPr>
              <a:t>a</a:t>
            </a:r>
            <a:r>
              <a:rPr lang="zh-CN" altLang="zh-CN" sz="2800" kern="100" dirty="0">
                <a:latin typeface="Times New Roman"/>
                <a:ea typeface="华文细黑"/>
                <a:cs typeface="Times New Roman"/>
              </a:rPr>
              <a:t>，故</a:t>
            </a:r>
            <a:r>
              <a:rPr lang="en-US" altLang="zh-CN" sz="2800" kern="100" dirty="0">
                <a:latin typeface="Times New Roman"/>
                <a:ea typeface="华文细黑"/>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tabLst>
                <a:tab pos="1890395" algn="l"/>
              </a:tabLs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项，该电解池中阴极上生成氢气，应该是氢离子得电子发生还原反应，故</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5341642" y="6187764"/>
            <a:ext cx="1505540" cy="674031"/>
          </a:xfrm>
          <a:prstGeom prst="rect">
            <a:avLst/>
          </a:prstGeom>
        </p:spPr>
        <p:txBody>
          <a:bodyPr wrap="none">
            <a:spAutoFit/>
          </a:bodyPr>
          <a:lstStyle/>
          <a:p>
            <a:pPr lvl="0" algn="just">
              <a:lnSpc>
                <a:spcPct val="135000"/>
              </a:lnSpc>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rgbClr val="F79646">
                    <a:lumMod val="75000"/>
                  </a:srgbClr>
                </a:solidFill>
                <a:latin typeface="Times New Roman"/>
                <a:ea typeface="华文细黑"/>
                <a:cs typeface="Times New Roman"/>
              </a:rPr>
              <a:t>B</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750"/>
                                        <p:tgtEl>
                                          <p:spTgt spid="7">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linds(horizontal)">
                                      <p:cBhvr>
                                        <p:cTn id="19" dur="750"/>
                                        <p:tgtEl>
                                          <p:spTgt spid="7">
                                            <p:txEl>
                                              <p:pRg st="3" end="3"/>
                                            </p:txEl>
                                          </p:spTgt>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0554" y="693490"/>
            <a:ext cx="11572430" cy="5421741"/>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rPr>
              <a:t>12.</a:t>
            </a:r>
            <a:r>
              <a:rPr lang="zh-CN" altLang="zh-CN" sz="2600" kern="100" dirty="0">
                <a:latin typeface="Times New Roman"/>
                <a:ea typeface="华文细黑"/>
                <a:cs typeface="Times New Roman"/>
              </a:rPr>
              <a:t>电渗析法是指在外加电场作用下，利用阴离子交换膜和阳离子交换膜的选择透过性，使部分离子透过离子交换膜而迁移到另一部分水中，从而使一部分水淡化而另一部分水浓缩的过程。如图是利用电渗析法从海水中获得淡水的原理图，已知海水中含</a:t>
            </a:r>
            <a:r>
              <a:rPr lang="en-US" altLang="zh-CN" sz="2600" kern="100" dirty="0">
                <a:latin typeface="Times New Roman"/>
                <a:ea typeface="华文细黑"/>
              </a:rPr>
              <a:t>Na</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err="1">
                <a:latin typeface="Times New Roman"/>
                <a:ea typeface="华文细黑"/>
              </a:rPr>
              <a:t>Cl</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Ca</a:t>
            </a:r>
            <a:r>
              <a:rPr lang="en-US" altLang="zh-CN" sz="2600" kern="100" baseline="30000" dirty="0">
                <a:latin typeface="Times New Roman"/>
                <a:ea typeface="华文细黑"/>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Mg</a:t>
            </a:r>
            <a:r>
              <a:rPr lang="en-US" altLang="zh-CN" sz="2600" kern="100" baseline="30000" dirty="0">
                <a:latin typeface="Times New Roman"/>
                <a:ea typeface="华文细黑"/>
              </a:rPr>
              <a:t>2</a:t>
            </a:r>
            <a:r>
              <a:rPr lang="zh-CN" altLang="zh-CN" sz="2600" kern="100" baseline="30000" dirty="0">
                <a:latin typeface="Times New Roman"/>
                <a:ea typeface="华文细黑"/>
                <a:cs typeface="Times New Roman"/>
              </a:rPr>
              <a:t>＋</a:t>
            </a:r>
            <a:r>
              <a:rPr lang="zh-CN" altLang="zh-CN" sz="2600" kern="100" dirty="0" smtClean="0">
                <a:latin typeface="Times New Roman"/>
                <a:ea typeface="华文细黑"/>
                <a:cs typeface="Times New Roman"/>
              </a:rPr>
              <a:t>、</a:t>
            </a:r>
            <a:r>
              <a:rPr lang="zh-CN" altLang="en-US"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等离子</a:t>
            </a:r>
            <a:r>
              <a:rPr lang="zh-CN" altLang="zh-CN" sz="2600" kern="100" dirty="0">
                <a:latin typeface="Times New Roman"/>
                <a:ea typeface="华文细黑"/>
                <a:cs typeface="Times New Roman"/>
              </a:rPr>
              <a:t>，电极为石墨电极。下列有关描述错误的是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rPr>
              <a:t>)</a:t>
            </a:r>
          </a:p>
          <a:p>
            <a:pPr algn="just">
              <a:lnSpc>
                <a:spcPct val="150000"/>
              </a:lnSpc>
              <a:spcAft>
                <a:spcPts val="0"/>
              </a:spcAft>
            </a:pPr>
            <a:r>
              <a:rPr lang="en-US" altLang="zh-CN" sz="2600" kern="100" dirty="0">
                <a:latin typeface="Times New Roman" pitchFamily="18" charset="0"/>
                <a:ea typeface="华文细黑" pitchFamily="2" charset="-122"/>
                <a:cs typeface="Times New Roman" pitchFamily="18" charset="0"/>
              </a:rPr>
              <a:t>A</a:t>
            </a:r>
            <a:r>
              <a:rPr lang="zh-CN" altLang="zh-CN" sz="2600" kern="100" dirty="0">
                <a:latin typeface="Times New Roman" pitchFamily="18" charset="0"/>
                <a:ea typeface="华文细黑" pitchFamily="2" charset="-122"/>
                <a:cs typeface="Times New Roman" pitchFamily="18" charset="0"/>
              </a:rPr>
              <a:t>．阳离子交换膜是</a:t>
            </a:r>
            <a:r>
              <a:rPr lang="en-US" altLang="zh-CN" sz="2600" kern="100" dirty="0">
                <a:latin typeface="Times New Roman" pitchFamily="18" charset="0"/>
                <a:ea typeface="华文细黑" pitchFamily="2" charset="-122"/>
                <a:cs typeface="Times New Roman" pitchFamily="18" charset="0"/>
              </a:rPr>
              <a:t>A</a:t>
            </a:r>
            <a:r>
              <a:rPr lang="zh-CN" altLang="zh-CN" sz="2600" kern="100" dirty="0">
                <a:latin typeface="Times New Roman" pitchFamily="18" charset="0"/>
                <a:ea typeface="华文细黑" pitchFamily="2" charset="-122"/>
                <a:cs typeface="Times New Roman" pitchFamily="18" charset="0"/>
              </a:rPr>
              <a:t>，不是</a:t>
            </a:r>
            <a:r>
              <a:rPr lang="en-US" altLang="zh-CN" sz="2600" kern="100" dirty="0">
                <a:latin typeface="Times New Roman" pitchFamily="18" charset="0"/>
                <a:ea typeface="华文细黑" pitchFamily="2" charset="-122"/>
                <a:cs typeface="Times New Roman" pitchFamily="18" charset="0"/>
              </a:rPr>
              <a:t>B</a:t>
            </a:r>
            <a:endParaRPr lang="zh-CN" altLang="zh-CN" sz="2600" kern="100" dirty="0">
              <a:latin typeface="Times New Roman" pitchFamily="18" charset="0"/>
              <a:ea typeface="华文细黑" pitchFamily="2" charset="-122"/>
              <a:cs typeface="Times New Roman" pitchFamily="18" charset="0"/>
            </a:endParaRPr>
          </a:p>
          <a:p>
            <a:pPr algn="just">
              <a:lnSpc>
                <a:spcPct val="150000"/>
              </a:lnSpc>
              <a:spcAft>
                <a:spcPts val="0"/>
              </a:spcAft>
            </a:pPr>
            <a:r>
              <a:rPr lang="en-US" altLang="zh-CN" sz="2600" kern="100" dirty="0">
                <a:latin typeface="Times New Roman" pitchFamily="18" charset="0"/>
                <a:ea typeface="华文细黑" pitchFamily="2" charset="-122"/>
                <a:cs typeface="Times New Roman" pitchFamily="18" charset="0"/>
              </a:rPr>
              <a:t>B</a:t>
            </a:r>
            <a:r>
              <a:rPr lang="zh-CN" altLang="zh-CN" sz="2600" kern="100" dirty="0">
                <a:latin typeface="Times New Roman" pitchFamily="18" charset="0"/>
                <a:ea typeface="华文细黑" pitchFamily="2" charset="-122"/>
                <a:cs typeface="Times New Roman" pitchFamily="18" charset="0"/>
              </a:rPr>
              <a:t>．通电后阳极区的电极反应式：</a:t>
            </a:r>
            <a:r>
              <a:rPr lang="en-US" altLang="zh-CN" sz="2600" kern="100" dirty="0">
                <a:latin typeface="Times New Roman" pitchFamily="18" charset="0"/>
                <a:ea typeface="华文细黑" pitchFamily="2" charset="-122"/>
                <a:cs typeface="Times New Roman" pitchFamily="18" charset="0"/>
              </a:rPr>
              <a:t>2Cl</a:t>
            </a:r>
            <a:r>
              <a:rPr lang="zh-CN" altLang="zh-CN" sz="2600" kern="100" baseline="30000" dirty="0">
                <a:latin typeface="Times New Roman" pitchFamily="18" charset="0"/>
                <a:ea typeface="华文细黑" pitchFamily="2" charset="-122"/>
                <a:cs typeface="Times New Roman" pitchFamily="18" charset="0"/>
              </a:rPr>
              <a:t>－</a:t>
            </a:r>
            <a:r>
              <a:rPr lang="zh-CN" altLang="zh-CN" sz="2600" kern="100" dirty="0">
                <a:latin typeface="Times New Roman" pitchFamily="18" charset="0"/>
                <a:ea typeface="华文细黑" pitchFamily="2" charset="-122"/>
                <a:cs typeface="Times New Roman" pitchFamily="18" charset="0"/>
              </a:rPr>
              <a:t>－</a:t>
            </a:r>
            <a:r>
              <a:rPr lang="en-US" altLang="zh-CN" sz="2600" kern="100" dirty="0">
                <a:latin typeface="Times New Roman" pitchFamily="18" charset="0"/>
                <a:ea typeface="华文细黑" pitchFamily="2" charset="-122"/>
                <a:cs typeface="Times New Roman" pitchFamily="18" charset="0"/>
              </a:rPr>
              <a:t>2e</a:t>
            </a:r>
            <a:r>
              <a:rPr lang="zh-CN" altLang="zh-CN" sz="2600" kern="100" baseline="30000" dirty="0">
                <a:latin typeface="Times New Roman" pitchFamily="18" charset="0"/>
                <a:ea typeface="华文细黑" pitchFamily="2" charset="-122"/>
                <a:cs typeface="Times New Roman" pitchFamily="18" charset="0"/>
              </a:rPr>
              <a:t>－</a:t>
            </a:r>
            <a:r>
              <a:rPr lang="en-US" altLang="zh-CN" sz="2600" kern="100" spc="-80" dirty="0">
                <a:latin typeface="Times New Roman" pitchFamily="18" charset="0"/>
                <a:ea typeface="华文细黑" pitchFamily="2" charset="-122"/>
                <a:cs typeface="Times New Roman" pitchFamily="18" charset="0"/>
              </a:rPr>
              <a:t>==</a:t>
            </a:r>
            <a:r>
              <a:rPr lang="en-US" altLang="zh-CN" sz="2600" kern="100" dirty="0">
                <a:latin typeface="Times New Roman" pitchFamily="18" charset="0"/>
                <a:ea typeface="华文细黑" pitchFamily="2" charset="-122"/>
                <a:cs typeface="Times New Roman" pitchFamily="18" charset="0"/>
              </a:rPr>
              <a:t>=Cl</a:t>
            </a:r>
            <a:r>
              <a:rPr lang="en-US" altLang="zh-CN" sz="2600" kern="100" baseline="-25000" dirty="0">
                <a:latin typeface="Times New Roman" pitchFamily="18" charset="0"/>
                <a:ea typeface="华文细黑" pitchFamily="2" charset="-122"/>
                <a:cs typeface="Times New Roman" pitchFamily="18" charset="0"/>
              </a:rPr>
              <a:t>2</a:t>
            </a:r>
            <a:r>
              <a:rPr lang="en-US" altLang="zh-CN" sz="2600" kern="100" dirty="0">
                <a:latin typeface="Times New Roman" pitchFamily="18" charset="0"/>
                <a:ea typeface="华文细黑" pitchFamily="2" charset="-122"/>
                <a:cs typeface="Times New Roman" pitchFamily="18" charset="0"/>
              </a:rPr>
              <a:t>↑</a:t>
            </a:r>
            <a:endParaRPr lang="zh-CN" altLang="zh-CN" sz="2600" kern="100" dirty="0">
              <a:latin typeface="Times New Roman" pitchFamily="18" charset="0"/>
              <a:ea typeface="华文细黑" pitchFamily="2" charset="-122"/>
              <a:cs typeface="Times New Roman" pitchFamily="18" charset="0"/>
            </a:endParaRPr>
          </a:p>
          <a:p>
            <a:pPr algn="just">
              <a:lnSpc>
                <a:spcPct val="150000"/>
              </a:lnSpc>
              <a:spcAft>
                <a:spcPts val="0"/>
              </a:spcAft>
            </a:pPr>
            <a:r>
              <a:rPr lang="en-US" altLang="zh-CN" sz="2600" kern="100" dirty="0">
                <a:latin typeface="Times New Roman" pitchFamily="18" charset="0"/>
                <a:ea typeface="华文细黑" pitchFamily="2" charset="-122"/>
                <a:cs typeface="Times New Roman" pitchFamily="18" charset="0"/>
              </a:rPr>
              <a:t>C</a:t>
            </a:r>
            <a:r>
              <a:rPr lang="zh-CN" altLang="zh-CN" sz="2600" kern="100" dirty="0">
                <a:latin typeface="Times New Roman" pitchFamily="18" charset="0"/>
                <a:ea typeface="华文细黑" pitchFamily="2" charset="-122"/>
                <a:cs typeface="Times New Roman" pitchFamily="18" charset="0"/>
              </a:rPr>
              <a:t>．阴极可以使用铁丝网增强导电性</a:t>
            </a:r>
          </a:p>
          <a:p>
            <a:pPr>
              <a:lnSpc>
                <a:spcPct val="150000"/>
              </a:lnSpc>
            </a:pPr>
            <a:r>
              <a:rPr lang="en-US" altLang="zh-CN" sz="2600" kern="100" dirty="0">
                <a:latin typeface="Times New Roman" pitchFamily="18" charset="0"/>
                <a:ea typeface="华文细黑" pitchFamily="2" charset="-122"/>
                <a:cs typeface="Times New Roman" pitchFamily="18" charset="0"/>
              </a:rPr>
              <a:t>D</a:t>
            </a:r>
            <a:r>
              <a:rPr lang="zh-CN" altLang="zh-CN" sz="2600" kern="100" dirty="0">
                <a:latin typeface="Times New Roman" pitchFamily="18" charset="0"/>
                <a:ea typeface="华文细黑" pitchFamily="2" charset="-122"/>
                <a:cs typeface="Times New Roman" pitchFamily="18" charset="0"/>
              </a:rPr>
              <a:t>．阴极区的现象是电极上产生无色气体，溶液中出现少量白色</a:t>
            </a:r>
            <a:r>
              <a:rPr lang="zh-CN" altLang="zh-CN" sz="2600" kern="100" dirty="0" smtClean="0">
                <a:latin typeface="Times New Roman" pitchFamily="18" charset="0"/>
                <a:ea typeface="华文细黑" pitchFamily="2" charset="-122"/>
                <a:cs typeface="Times New Roman" pitchFamily="18" charset="0"/>
              </a:rPr>
              <a:t>沉淀</a:t>
            </a:r>
            <a:endParaRPr lang="zh-CN" altLang="zh-CN" sz="2600" kern="100" dirty="0">
              <a:latin typeface="Times New Roman" pitchFamily="18" charset="0"/>
              <a:ea typeface="华文细黑" pitchFamily="2" charset="-122"/>
              <a:cs typeface="Times New Roman" pitchFamily="18" charset="0"/>
            </a:endParaRPr>
          </a:p>
        </p:txBody>
      </p:sp>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749943481"/>
              </p:ext>
            </p:extLst>
          </p:nvPr>
        </p:nvGraphicFramePr>
        <p:xfrm>
          <a:off x="6869954" y="2565698"/>
          <a:ext cx="1028700" cy="628650"/>
        </p:xfrm>
        <a:graphic>
          <a:graphicData uri="http://schemas.openxmlformats.org/presentationml/2006/ole">
            <mc:AlternateContent xmlns:mc="http://schemas.openxmlformats.org/markup-compatibility/2006">
              <mc:Choice xmlns:v="urn:schemas-microsoft-com:vml" Requires="v">
                <p:oleObj spid="_x0000_s356377" name="Document" r:id="rId18" imgW="1035690" imgH="628560" progId="Word.Document.8">
                  <p:embed/>
                </p:oleObj>
              </mc:Choice>
              <mc:Fallback>
                <p:oleObj name="Document" r:id="rId18" imgW="1035690" imgH="628560" progId="Word.Document.8">
                  <p:embed/>
                  <p:pic>
                    <p:nvPicPr>
                      <p:cNvPr id="0" name="对象 1"/>
                      <p:cNvPicPr>
                        <a:picLocks noChangeAspect="1" noChangeArrowheads="1"/>
                      </p:cNvPicPr>
                      <p:nvPr/>
                    </p:nvPicPr>
                    <p:blipFill>
                      <a:blip r:embed="rId19"/>
                      <a:srcRect/>
                      <a:stretch>
                        <a:fillRect/>
                      </a:stretch>
                    </p:blipFill>
                    <p:spPr bwMode="auto">
                      <a:xfrm>
                        <a:off x="6869954" y="2565698"/>
                        <a:ext cx="10287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56355" name="Picture 3" descr="HX733"/>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992888" y="3475786"/>
            <a:ext cx="4006974" cy="1466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2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11125" y="1466175"/>
            <a:ext cx="11688154"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项，溶液的</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移向阳极放电生成</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，为使</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通过，所以</a:t>
            </a:r>
            <a:r>
              <a:rPr lang="en-US" altLang="zh-CN" sz="2800" kern="100" dirty="0">
                <a:latin typeface="Times New Roman"/>
                <a:ea typeface="华文细黑"/>
              </a:rPr>
              <a:t>A</a:t>
            </a:r>
            <a:r>
              <a:rPr lang="zh-CN" altLang="zh-CN" sz="2800" kern="100" dirty="0">
                <a:latin typeface="Times New Roman"/>
                <a:ea typeface="华文细黑"/>
                <a:cs typeface="Times New Roman"/>
              </a:rPr>
              <a:t>为阴离子交换膜，错误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前放电，正确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项，阴极的电极不参加反应，但铁的导电能力强，正确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项，阴极为</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放电，留下</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rPr>
              <a:t>Ca</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Mg</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生成白色沉淀，正确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A</a:t>
            </a:r>
            <a:endParaRPr lang="zh-CN" altLang="zh-CN" sz="2800" b="1" kern="100" dirty="0">
              <a:solidFill>
                <a:schemeClr val="accent6">
                  <a:lumMod val="75000"/>
                </a:schemeClr>
              </a:solidFill>
              <a:latin typeface="Times New Roman"/>
              <a:ea typeface="华文细黑"/>
              <a:cs typeface="Times New Roman"/>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671561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129462"/>
            <a:ext cx="11524006"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铁、铜及其化合物在生活、生产中有广泛应用。请回答下列问题：</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黄铁矿</a:t>
            </a:r>
            <a:r>
              <a:rPr lang="en-US" altLang="zh-CN" sz="2800" kern="100" dirty="0">
                <a:latin typeface="Times New Roman"/>
                <a:ea typeface="华文细黑"/>
              </a:rPr>
              <a:t>(FeS</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，其中</a:t>
            </a:r>
            <a:r>
              <a:rPr lang="en-US" altLang="zh-CN" sz="2800" kern="100" dirty="0">
                <a:latin typeface="Times New Roman"/>
                <a:ea typeface="华文细黑"/>
              </a:rPr>
              <a:t>S</a:t>
            </a:r>
            <a:r>
              <a:rPr lang="zh-CN" altLang="zh-CN" sz="2800" kern="100" dirty="0">
                <a:latin typeface="Times New Roman"/>
                <a:ea typeface="华文细黑"/>
                <a:cs typeface="Times New Roman"/>
              </a:rPr>
              <a:t>为－</a:t>
            </a:r>
            <a:r>
              <a:rPr lang="en-US" altLang="zh-CN" sz="2800" kern="100" dirty="0">
                <a:latin typeface="Times New Roman"/>
                <a:ea typeface="华文细黑"/>
              </a:rPr>
              <a:t>1</a:t>
            </a:r>
            <a:r>
              <a:rPr lang="zh-CN" altLang="zh-CN" sz="2800" kern="100" dirty="0">
                <a:latin typeface="Times New Roman"/>
                <a:ea typeface="华文细黑"/>
                <a:cs typeface="Times New Roman"/>
              </a:rPr>
              <a:t>价</a:t>
            </a:r>
            <a:r>
              <a:rPr lang="en-US" altLang="zh-CN" sz="2800" kern="100" dirty="0">
                <a:latin typeface="Times New Roman"/>
                <a:ea typeface="华文细黑"/>
              </a:rPr>
              <a:t>)</a:t>
            </a:r>
            <a:r>
              <a:rPr lang="zh-CN" altLang="zh-CN" sz="2800" kern="100" dirty="0">
                <a:latin typeface="Times New Roman"/>
                <a:ea typeface="华文细黑"/>
                <a:cs typeface="Times New Roman"/>
              </a:rPr>
              <a:t>是生产硫酸和冶炼钢铁的重要原料。其中一个反应为</a:t>
            </a:r>
            <a:r>
              <a:rPr lang="en-US" altLang="zh-CN" sz="2800" kern="100" dirty="0">
                <a:latin typeface="Times New Roman"/>
                <a:ea typeface="华文细黑"/>
              </a:rPr>
              <a:t>3FeS</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rPr>
              <a:t>8O</a:t>
            </a:r>
            <a:r>
              <a:rPr lang="en-US" altLang="zh-CN" sz="2800" kern="100" baseline="-25000" dirty="0" smtClean="0">
                <a:latin typeface="Times New Roman"/>
                <a:ea typeface="华文细黑"/>
              </a:rPr>
              <a:t>2</a:t>
            </a:r>
            <a:r>
              <a:rPr lang="zh-CN" altLang="en-US" sz="2800" kern="100" baseline="-25000" dirty="0" smtClean="0">
                <a:latin typeface="Times New Roman"/>
                <a:ea typeface="华文细黑"/>
              </a:rPr>
              <a:t>　　　　</a:t>
            </a:r>
            <a:r>
              <a:rPr lang="en-US" altLang="zh-CN" sz="2800" kern="100" dirty="0" smtClean="0">
                <a:latin typeface="Times New Roman"/>
                <a:ea typeface="华文细黑"/>
              </a:rPr>
              <a:t>6SO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Fe</a:t>
            </a:r>
            <a:r>
              <a:rPr lang="en-US" altLang="zh-CN" sz="2800" kern="100" baseline="-25000" dirty="0">
                <a:latin typeface="Times New Roman"/>
                <a:ea typeface="华文细黑"/>
              </a:rPr>
              <a:t>3</a:t>
            </a:r>
            <a:r>
              <a:rPr lang="en-US" altLang="zh-CN" sz="2800" kern="100" dirty="0">
                <a:latin typeface="Times New Roman"/>
                <a:ea typeface="华文细黑"/>
              </a:rPr>
              <a:t>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，氧化产物为</a:t>
            </a:r>
            <a:r>
              <a:rPr lang="en-US" altLang="zh-CN" sz="2800" kern="100" dirty="0" smtClean="0">
                <a:latin typeface="Times New Roman"/>
                <a:ea typeface="华文细黑"/>
              </a:rPr>
              <a:t>______</a:t>
            </a:r>
            <a:r>
              <a:rPr lang="en-US" altLang="zh-CN" sz="2800" kern="100" dirty="0">
                <a:latin typeface="Times New Roman"/>
                <a:ea typeface="华文细黑"/>
              </a:rPr>
              <a:t>__</a:t>
            </a:r>
            <a:r>
              <a:rPr lang="en-US" altLang="zh-CN" sz="2800" kern="100" dirty="0" smtClean="0">
                <a:latin typeface="Times New Roman"/>
                <a:ea typeface="华文细黑"/>
              </a:rPr>
              <a:t>____</a:t>
            </a:r>
            <a:r>
              <a:rPr lang="zh-CN" altLang="zh-CN" sz="2800" kern="100" dirty="0">
                <a:latin typeface="Times New Roman"/>
                <a:ea typeface="华文细黑"/>
                <a:cs typeface="Times New Roman"/>
              </a:rPr>
              <a:t>，若</a:t>
            </a:r>
            <a:r>
              <a:rPr lang="zh-CN" altLang="zh-CN" sz="2800" kern="100" dirty="0" smtClean="0">
                <a:latin typeface="Times New Roman"/>
                <a:ea typeface="华文细黑"/>
                <a:cs typeface="Times New Roman"/>
              </a:rPr>
              <a:t>有</a:t>
            </a:r>
            <a:r>
              <a:rPr lang="en-US" altLang="zh-CN" sz="2800" kern="100" dirty="0" smtClean="0">
                <a:latin typeface="Times New Roman"/>
                <a:ea typeface="华文细黑"/>
              </a:rPr>
              <a:t>3 </a:t>
            </a:r>
            <a:r>
              <a:rPr lang="en-US" altLang="zh-CN" sz="2800" kern="100" dirty="0" err="1">
                <a:latin typeface="Times New Roman"/>
                <a:ea typeface="华文细黑"/>
              </a:rPr>
              <a:t>mol</a:t>
            </a:r>
            <a:r>
              <a:rPr lang="en-US" altLang="zh-CN" sz="2800" kern="100" dirty="0">
                <a:latin typeface="Times New Roman"/>
                <a:ea typeface="华文细黑"/>
              </a:rPr>
              <a:t> FeS</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参加反应，转移电子的物质的量为</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6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1012377968"/>
              </p:ext>
            </p:extLst>
          </p:nvPr>
        </p:nvGraphicFramePr>
        <p:xfrm>
          <a:off x="3897552" y="2340124"/>
          <a:ext cx="1504950" cy="838200"/>
        </p:xfrm>
        <a:graphic>
          <a:graphicData uri="http://schemas.openxmlformats.org/presentationml/2006/ole">
            <mc:AlternateContent xmlns:mc="http://schemas.openxmlformats.org/markup-compatibility/2006">
              <mc:Choice xmlns:v="urn:schemas-microsoft-com:vml" Requires="v">
                <p:oleObj spid="_x0000_s259136" name="Document" r:id="rId18" imgW="1511934" imgH="838080" progId="Word.Document.8">
                  <p:embed/>
                </p:oleObj>
              </mc:Choice>
              <mc:Fallback>
                <p:oleObj name="Document" r:id="rId18" imgW="1511934" imgH="838080" progId="Word.Document.8">
                  <p:embed/>
                  <p:pic>
                    <p:nvPicPr>
                      <p:cNvPr id="0" name="对象 1"/>
                      <p:cNvPicPr>
                        <a:picLocks noChangeAspect="1" noChangeArrowheads="1"/>
                      </p:cNvPicPr>
                      <p:nvPr/>
                    </p:nvPicPr>
                    <p:blipFill>
                      <a:blip r:embed="rId19"/>
                      <a:srcRect/>
                      <a:stretch>
                        <a:fillRect/>
                      </a:stretch>
                    </p:blipFill>
                    <p:spPr bwMode="auto">
                      <a:xfrm>
                        <a:off x="3897552" y="2340124"/>
                        <a:ext cx="15049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0403045"/>
              </p:ext>
            </p:extLst>
          </p:nvPr>
        </p:nvGraphicFramePr>
        <p:xfrm>
          <a:off x="295275" y="3861842"/>
          <a:ext cx="11649075" cy="2171700"/>
        </p:xfrm>
        <a:graphic>
          <a:graphicData uri="http://schemas.openxmlformats.org/presentationml/2006/ole">
            <mc:AlternateContent xmlns:mc="http://schemas.openxmlformats.org/markup-compatibility/2006">
              <mc:Choice xmlns:v="urn:schemas-microsoft-com:vml" Requires="v">
                <p:oleObj spid="_x0000_s259137" name="Document" r:id="rId21" imgW="11653176" imgH="2180818" progId="Word.Document.8">
                  <p:embed/>
                </p:oleObj>
              </mc:Choice>
              <mc:Fallback>
                <p:oleObj name="Document" r:id="rId21" imgW="11653176" imgH="2180818" progId="Word.Document.8">
                  <p:embed/>
                  <p:pic>
                    <p:nvPicPr>
                      <p:cNvPr id="0" name="对象 1"/>
                      <p:cNvPicPr>
                        <a:picLocks noChangeAspect="1" noChangeArrowheads="1"/>
                      </p:cNvPicPr>
                      <p:nvPr/>
                    </p:nvPicPr>
                    <p:blipFill>
                      <a:blip r:embed="rId22"/>
                      <a:srcRect/>
                      <a:stretch>
                        <a:fillRect/>
                      </a:stretch>
                    </p:blipFill>
                    <p:spPr bwMode="auto">
                      <a:xfrm>
                        <a:off x="295275" y="3861842"/>
                        <a:ext cx="116490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8845449" y="2478832"/>
            <a:ext cx="198323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SO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Fe</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4</a:t>
            </a:r>
            <a:endParaRPr lang="zh-CN" altLang="en-US" sz="2800" dirty="0">
              <a:solidFill>
                <a:schemeClr val="accent6">
                  <a:lumMod val="75000"/>
                </a:schemeClr>
              </a:solidFill>
            </a:endParaRPr>
          </a:p>
        </p:txBody>
      </p:sp>
      <p:sp>
        <p:nvSpPr>
          <p:cNvPr id="7" name="矩形 6"/>
          <p:cNvSpPr/>
          <p:nvPr/>
        </p:nvSpPr>
        <p:spPr>
          <a:xfrm>
            <a:off x="7979359" y="3141762"/>
            <a:ext cx="121219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32 </a:t>
            </a:r>
            <a:r>
              <a:rPr lang="en-US" altLang="zh-CN" sz="2800" kern="100" dirty="0" err="1">
                <a:solidFill>
                  <a:schemeClr val="accent6">
                    <a:lumMod val="75000"/>
                  </a:schemeClr>
                </a:solidFill>
                <a:latin typeface="Times New Roman"/>
                <a:ea typeface="华文细黑"/>
                <a:cs typeface="Times New Roman"/>
              </a:rPr>
              <a:t>mol</a:t>
            </a:r>
            <a:endParaRPr lang="zh-CN" altLang="en-US" sz="2800" kern="100" dirty="0">
              <a:solidFill>
                <a:schemeClr val="accent6">
                  <a:lumMod val="75000"/>
                </a:schemeClr>
              </a:solidFill>
              <a:latin typeface="Times New Roman"/>
              <a:ea typeface="华文细黑"/>
              <a:cs typeface="Times New Roman"/>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P spid="7" grpId="0"/>
      <p:bldP spid="7"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182445"/>
            <a:ext cx="9937104" cy="203132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rPr>
              <a:t>(2)</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钢铁的电化学腐蚀简单示意图</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右</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将该图稍作修改即可成为钢铁电化学防护的简单示意图，请在下图虚线框内作出修改，并用箭头标出电子流动方向。</a:t>
            </a:r>
            <a:endParaRPr lang="zh-CN" altLang="zh-CN" sz="2800" kern="100" dirty="0">
              <a:latin typeface="宋体"/>
              <a:cs typeface="Courier New"/>
            </a:endParaRPr>
          </a:p>
        </p:txBody>
      </p:sp>
      <p:sp>
        <p:nvSpPr>
          <p:cNvPr id="6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357378" name="Picture 2" descr="HX358"/>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297144" y="1413570"/>
            <a:ext cx="1486694" cy="183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190550" y="3278745"/>
            <a:ext cx="11524006" cy="1303177"/>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写出修改前的钢铁吸氧腐蚀时石墨电极的电极反应式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29398189"/>
              </p:ext>
            </p:extLst>
          </p:nvPr>
        </p:nvGraphicFramePr>
        <p:xfrm>
          <a:off x="276225" y="4888979"/>
          <a:ext cx="11649075" cy="1781175"/>
        </p:xfrm>
        <a:graphic>
          <a:graphicData uri="http://schemas.openxmlformats.org/presentationml/2006/ole">
            <mc:AlternateContent xmlns:mc="http://schemas.openxmlformats.org/markup-compatibility/2006">
              <mc:Choice xmlns:v="urn:schemas-microsoft-com:vml" Requires="v">
                <p:oleObj spid="_x0000_s357404" name="Document" r:id="rId19" imgW="11655966" imgH="1782810" progId="Word.Document.8">
                  <p:embed/>
                </p:oleObj>
              </mc:Choice>
              <mc:Fallback>
                <p:oleObj name="Document" r:id="rId19" imgW="11655966" imgH="1782810" progId="Word.Document.8">
                  <p:embed/>
                  <p:pic>
                    <p:nvPicPr>
                      <p:cNvPr id="0" name="对象 2"/>
                      <p:cNvPicPr>
                        <a:picLocks noChangeAspect="1" noChangeArrowheads="1"/>
                      </p:cNvPicPr>
                      <p:nvPr/>
                    </p:nvPicPr>
                    <p:blipFill>
                      <a:blip r:embed="rId20"/>
                      <a:srcRect/>
                      <a:stretch>
                        <a:fillRect/>
                      </a:stretch>
                    </p:blipFill>
                    <p:spPr bwMode="auto">
                      <a:xfrm>
                        <a:off x="276225" y="4888979"/>
                        <a:ext cx="116490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63141" y="4005858"/>
            <a:ext cx="420211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4e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=4OH</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8" name="矩形 7"/>
          <p:cNvSpPr/>
          <p:nvPr/>
        </p:nvSpPr>
        <p:spPr>
          <a:xfrm>
            <a:off x="162354" y="5796419"/>
            <a:ext cx="306205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宋体"/>
                <a:ea typeface="华文细黑"/>
                <a:cs typeface="Times New Roman"/>
              </a:rPr>
              <a:t>①</a:t>
            </a:r>
            <a:r>
              <a:rPr lang="zh-CN" altLang="zh-CN" sz="2800" kern="100" dirty="0">
                <a:solidFill>
                  <a:schemeClr val="accent6">
                    <a:lumMod val="75000"/>
                  </a:schemeClr>
                </a:solidFill>
                <a:latin typeface="Times New Roman"/>
                <a:ea typeface="华文细黑"/>
                <a:cs typeface="Times New Roman"/>
              </a:rPr>
              <a:t>如图所示</a:t>
            </a:r>
            <a:endParaRPr lang="zh-CN" altLang="en-US" sz="2800" dirty="0">
              <a:solidFill>
                <a:schemeClr val="accent6">
                  <a:lumMod val="75000"/>
                </a:schemeClr>
              </a:solidFill>
            </a:endParaRPr>
          </a:p>
        </p:txBody>
      </p:sp>
      <p:pic>
        <p:nvPicPr>
          <p:cNvPr id="357381" name="Picture 5" descr="HX359"/>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360593" y="3501802"/>
            <a:ext cx="1538686" cy="190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51447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357381"/>
                                        </p:tgtEl>
                                        <p:attrNameLst>
                                          <p:attrName>style.visibility</p:attrName>
                                        </p:attrNameLst>
                                      </p:cBhvr>
                                      <p:to>
                                        <p:strVal val="visible"/>
                                      </p:to>
                                    </p:set>
                                    <p:animEffect transition="in" filter="blinds(horizontal)">
                                      <p:cBhvr>
                                        <p:cTn id="15" dur="500"/>
                                        <p:tgtEl>
                                          <p:spTgt spid="35738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7381"/>
                                        </p:tgtEl>
                                      </p:cBhvr>
                                    </p:animEffect>
                                    <p:set>
                                      <p:cBhvr>
                                        <p:cTn id="31" dur="1" fill="hold">
                                          <p:stCondLst>
                                            <p:cond delay="499"/>
                                          </p:stCondLst>
                                        </p:cTn>
                                        <p:tgtEl>
                                          <p:spTgt spid="357381"/>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90550" y="132339"/>
            <a:ext cx="11388152" cy="849183"/>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放</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生碱型</a:t>
            </a:r>
            <a:endParaRPr lang="zh-CN" altLang="zh-CN" sz="280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93089022"/>
              </p:ext>
            </p:extLst>
          </p:nvPr>
        </p:nvGraphicFramePr>
        <p:xfrm>
          <a:off x="334566" y="1341562"/>
          <a:ext cx="11244135" cy="4608532"/>
        </p:xfrm>
        <a:graphic>
          <a:graphicData uri="http://schemas.openxmlformats.org/drawingml/2006/table">
            <a:tbl>
              <a:tblPr/>
              <a:tblGrid>
                <a:gridCol w="1728192"/>
                <a:gridCol w="2866247"/>
                <a:gridCol w="1147906"/>
                <a:gridCol w="1779536"/>
                <a:gridCol w="1426442"/>
                <a:gridCol w="1147906"/>
                <a:gridCol w="1147906"/>
              </a:tblGrid>
              <a:tr h="1536177">
                <a:tc>
                  <a:txBody>
                    <a:bodyPr/>
                    <a:lstStyle/>
                    <a:p>
                      <a:pPr algn="ctr">
                        <a:lnSpc>
                          <a:spcPct val="150000"/>
                        </a:lnSpc>
                        <a:spcAft>
                          <a:spcPts val="0"/>
                        </a:spcAft>
                      </a:pPr>
                      <a:r>
                        <a:rPr lang="zh-CN" sz="2600" kern="100" dirty="0" smtClean="0">
                          <a:effectLst/>
                          <a:latin typeface="Times New Roman"/>
                          <a:ea typeface="华文细黑"/>
                          <a:cs typeface="Times New Roman"/>
                        </a:rPr>
                        <a:t>电解质</a:t>
                      </a:r>
                      <a:endParaRPr lang="en-US" altLang="zh-CN" sz="2600" kern="100" dirty="0" smtClean="0">
                        <a:effectLst/>
                        <a:latin typeface="Times New Roman"/>
                        <a:ea typeface="华文细黑"/>
                        <a:cs typeface="Times New Roman"/>
                      </a:endParaRPr>
                    </a:p>
                    <a:p>
                      <a:pPr algn="ctr">
                        <a:lnSpc>
                          <a:spcPct val="150000"/>
                        </a:lnSpc>
                        <a:spcAft>
                          <a:spcPts val="0"/>
                        </a:spcAft>
                      </a:pPr>
                      <a:r>
                        <a:rPr lang="en-US" sz="2600" kern="100" dirty="0" smtClean="0">
                          <a:effectLst/>
                          <a:latin typeface="Times New Roman"/>
                          <a:ea typeface="华文细黑"/>
                          <a:cs typeface="Courier New"/>
                        </a:rPr>
                        <a:t>(</a:t>
                      </a:r>
                      <a:r>
                        <a:rPr lang="zh-CN" sz="2600" kern="100" dirty="0">
                          <a:effectLst/>
                          <a:latin typeface="Times New Roman"/>
                          <a:ea typeface="华文细黑"/>
                          <a:cs typeface="Times New Roman"/>
                        </a:rPr>
                        <a:t>水溶液</a:t>
                      </a:r>
                      <a:r>
                        <a:rPr lang="en-US" sz="2600" kern="100" dirty="0">
                          <a:effectLst/>
                          <a:latin typeface="Times New Roman"/>
                          <a:ea typeface="华文细黑"/>
                          <a:cs typeface="Courier New"/>
                        </a:rPr>
                        <a:t>)</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电极方程式</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smtClean="0">
                          <a:effectLst/>
                          <a:latin typeface="Times New Roman"/>
                          <a:ea typeface="华文细黑"/>
                          <a:cs typeface="Times New Roman"/>
                        </a:rPr>
                        <a:t>电解</a:t>
                      </a:r>
                      <a:endParaRPr lang="en-US" altLang="zh-CN" sz="2600" kern="100" dirty="0" smtClean="0">
                        <a:effectLst/>
                        <a:latin typeface="Times New Roman"/>
                        <a:ea typeface="华文细黑"/>
                        <a:cs typeface="Times New Roman"/>
                      </a:endParaRPr>
                    </a:p>
                    <a:p>
                      <a:pPr algn="ctr">
                        <a:lnSpc>
                          <a:spcPct val="150000"/>
                        </a:lnSpc>
                        <a:spcAft>
                          <a:spcPts val="0"/>
                        </a:spcAft>
                      </a:pPr>
                      <a:r>
                        <a:rPr lang="zh-CN" sz="2600" kern="100" dirty="0" smtClean="0">
                          <a:effectLst/>
                          <a:latin typeface="Times New Roman"/>
                          <a:ea typeface="华文细黑"/>
                          <a:cs typeface="Times New Roman"/>
                        </a:rPr>
                        <a:t>物质</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总化学方程式</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电解质浓度</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溶液</a:t>
                      </a:r>
                      <a:r>
                        <a:rPr lang="en-US" sz="2600" kern="100">
                          <a:effectLst/>
                          <a:latin typeface="Times New Roman"/>
                          <a:ea typeface="华文细黑"/>
                          <a:cs typeface="Courier New"/>
                        </a:rPr>
                        <a:t>pH</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smtClean="0">
                          <a:effectLst/>
                          <a:latin typeface="Times New Roman"/>
                          <a:ea typeface="华文细黑"/>
                          <a:cs typeface="Times New Roman"/>
                        </a:rPr>
                        <a:t>溶液</a:t>
                      </a:r>
                      <a:endParaRPr lang="en-US" altLang="zh-CN" sz="2600" kern="100" dirty="0" smtClean="0">
                        <a:effectLst/>
                        <a:latin typeface="Times New Roman"/>
                        <a:ea typeface="华文细黑"/>
                        <a:cs typeface="Times New Roman"/>
                      </a:endParaRPr>
                    </a:p>
                    <a:p>
                      <a:pPr algn="ctr">
                        <a:lnSpc>
                          <a:spcPct val="150000"/>
                        </a:lnSpc>
                        <a:spcAft>
                          <a:spcPts val="0"/>
                        </a:spcAft>
                      </a:pPr>
                      <a:r>
                        <a:rPr lang="zh-CN" sz="2600" kern="100" dirty="0" smtClean="0">
                          <a:effectLst/>
                          <a:latin typeface="Times New Roman"/>
                          <a:ea typeface="华文细黑"/>
                          <a:cs typeface="Times New Roman"/>
                        </a:rPr>
                        <a:t>复原</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2355">
                <a:tc>
                  <a:txBody>
                    <a:bodyPr/>
                    <a:lstStyle/>
                    <a:p>
                      <a:pPr algn="ctr">
                        <a:lnSpc>
                          <a:spcPct val="150000"/>
                        </a:lnSpc>
                        <a:spcAft>
                          <a:spcPts val="0"/>
                        </a:spcAft>
                      </a:pPr>
                      <a:r>
                        <a:rPr lang="zh-CN" sz="2600" kern="100">
                          <a:effectLst/>
                          <a:latin typeface="Times New Roman"/>
                          <a:ea typeface="华文细黑"/>
                          <a:cs typeface="Times New Roman"/>
                        </a:rPr>
                        <a:t>活泼金属的无氧酸盐</a:t>
                      </a:r>
                      <a:r>
                        <a:rPr lang="en-US" sz="2600" kern="100">
                          <a:effectLst/>
                          <a:latin typeface="Times New Roman"/>
                          <a:ea typeface="华文细黑"/>
                          <a:cs typeface="Courier New"/>
                        </a:rPr>
                        <a:t>(</a:t>
                      </a:r>
                      <a:r>
                        <a:rPr lang="zh-CN" sz="2600" kern="100">
                          <a:effectLst/>
                          <a:latin typeface="Times New Roman"/>
                          <a:ea typeface="华文细黑"/>
                          <a:cs typeface="Times New Roman"/>
                        </a:rPr>
                        <a:t>如</a:t>
                      </a:r>
                      <a:r>
                        <a:rPr lang="en-US" sz="2600" kern="100">
                          <a:effectLst/>
                          <a:latin typeface="Times New Roman"/>
                          <a:ea typeface="华文细黑"/>
                          <a:cs typeface="Courier New"/>
                        </a:rPr>
                        <a:t>NaCl)</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600" kern="100" dirty="0">
                          <a:effectLst/>
                          <a:latin typeface="Times New Roman"/>
                          <a:ea typeface="华文细黑"/>
                          <a:cs typeface="Times New Roman"/>
                        </a:rPr>
                        <a:t>阳极</a:t>
                      </a:r>
                      <a:r>
                        <a:rPr lang="zh-CN" sz="2600" kern="100" dirty="0" smtClean="0">
                          <a:effectLst/>
                          <a:latin typeface="Times New Roman"/>
                          <a:ea typeface="华文细黑"/>
                          <a:cs typeface="Times New Roman"/>
                        </a:rPr>
                        <a:t>：</a:t>
                      </a:r>
                      <a:r>
                        <a:rPr lang="en-US" sz="2600" u="sng" kern="100" dirty="0" smtClean="0">
                          <a:effectLst/>
                          <a:latin typeface="Times New Roman"/>
                          <a:ea typeface="华文细黑"/>
                          <a:cs typeface="Courier New"/>
                        </a:rPr>
                        <a:t>				</a:t>
                      </a:r>
                      <a:endParaRPr lang="zh-CN" sz="2600" u="sng" kern="100" dirty="0">
                        <a:effectLst/>
                        <a:latin typeface="宋体"/>
                        <a:cs typeface="Courier New"/>
                      </a:endParaRPr>
                    </a:p>
                    <a:p>
                      <a:pPr algn="l">
                        <a:lnSpc>
                          <a:spcPct val="150000"/>
                        </a:lnSpc>
                        <a:spcAft>
                          <a:spcPts val="0"/>
                        </a:spcAft>
                      </a:pPr>
                      <a:r>
                        <a:rPr lang="zh-CN" sz="2600" kern="100" dirty="0">
                          <a:effectLst/>
                          <a:latin typeface="Times New Roman"/>
                          <a:ea typeface="华文细黑"/>
                          <a:cs typeface="Times New Roman"/>
                        </a:rPr>
                        <a:t>阴极</a:t>
                      </a:r>
                      <a:r>
                        <a:rPr lang="zh-CN" sz="2600" kern="100" dirty="0" smtClean="0">
                          <a:effectLst/>
                          <a:latin typeface="Times New Roman"/>
                          <a:ea typeface="华文细黑"/>
                          <a:cs typeface="Times New Roman"/>
                        </a:rPr>
                        <a:t>：</a:t>
                      </a:r>
                      <a:r>
                        <a:rPr lang="en-US" sz="2600" u="sng" kern="100" dirty="0" smtClean="0">
                          <a:effectLst/>
                          <a:latin typeface="Times New Roman"/>
                          <a:ea typeface="华文细黑"/>
                          <a:cs typeface="Courier New"/>
                        </a:rPr>
                        <a:t>				</a:t>
                      </a:r>
                      <a:endParaRPr lang="zh-CN" sz="26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水和盐</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600" kern="100" dirty="0">
                          <a:effectLst/>
                          <a:latin typeface="Times New Roman"/>
                          <a:ea typeface="华文细黑"/>
                          <a:cs typeface="Courier New"/>
                        </a:rPr>
                        <a:t>2Cl</a:t>
                      </a:r>
                      <a:r>
                        <a:rPr lang="zh-CN" sz="2600" kern="100" baseline="30000" dirty="0">
                          <a:effectLst/>
                          <a:latin typeface="Times New Roman"/>
                          <a:ea typeface="华文细黑"/>
                          <a:cs typeface="Times New Roman"/>
                        </a:rPr>
                        <a:t>－</a:t>
                      </a:r>
                      <a:r>
                        <a:rPr lang="zh-CN" sz="2600" kern="100" dirty="0">
                          <a:effectLst/>
                          <a:latin typeface="Times New Roman"/>
                          <a:ea typeface="华文细黑"/>
                          <a:cs typeface="Times New Roman"/>
                        </a:rPr>
                        <a:t>＋</a:t>
                      </a:r>
                      <a:r>
                        <a:rPr lang="en-US" sz="2600" kern="100" dirty="0">
                          <a:effectLst/>
                          <a:latin typeface="Times New Roman"/>
                          <a:ea typeface="华文细黑"/>
                          <a:cs typeface="Courier New"/>
                        </a:rPr>
                        <a:t>2H</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O </a:t>
                      </a:r>
                      <a:endParaRPr lang="en-US" sz="2600" kern="100" dirty="0" smtClean="0">
                        <a:effectLst/>
                        <a:latin typeface="Times New Roman"/>
                        <a:ea typeface="华文细黑"/>
                        <a:cs typeface="Courier New"/>
                      </a:endParaRPr>
                    </a:p>
                    <a:p>
                      <a:pPr algn="l">
                        <a:lnSpc>
                          <a:spcPct val="150000"/>
                        </a:lnSpc>
                        <a:spcAft>
                          <a:spcPts val="0"/>
                        </a:spcAft>
                      </a:pPr>
                      <a:r>
                        <a:rPr lang="en-US" sz="2600" kern="100" dirty="0" smtClean="0">
                          <a:effectLst/>
                          <a:latin typeface="Times New Roman"/>
                          <a:ea typeface="华文细黑"/>
                          <a:cs typeface="Courier New"/>
                        </a:rPr>
                        <a:t>Cl</a:t>
                      </a:r>
                      <a:r>
                        <a:rPr lang="en-US" sz="2600" kern="100" baseline="-25000" dirty="0" smtClean="0">
                          <a:effectLst/>
                          <a:latin typeface="Times New Roman"/>
                          <a:ea typeface="华文细黑"/>
                          <a:cs typeface="Courier New"/>
                        </a:rPr>
                        <a:t>2</a:t>
                      </a:r>
                      <a:r>
                        <a:rPr lang="en-US" sz="2600" kern="100" dirty="0">
                          <a:effectLst/>
                          <a:latin typeface="宋体"/>
                          <a:ea typeface="华文细黑"/>
                          <a:cs typeface="Times New Roman"/>
                        </a:rPr>
                        <a:t>↑</a:t>
                      </a:r>
                      <a:r>
                        <a:rPr lang="zh-CN" sz="2600" kern="100" dirty="0">
                          <a:effectLst/>
                          <a:latin typeface="Times New Roman"/>
                          <a:ea typeface="华文细黑"/>
                          <a:cs typeface="Times New Roman"/>
                        </a:rPr>
                        <a:t>＋</a:t>
                      </a:r>
                      <a:r>
                        <a:rPr lang="en-US" sz="2600" kern="100" dirty="0">
                          <a:effectLst/>
                          <a:latin typeface="Times New Roman"/>
                          <a:ea typeface="华文细黑"/>
                          <a:cs typeface="Courier New"/>
                        </a:rPr>
                        <a:t>H</a:t>
                      </a:r>
                      <a:r>
                        <a:rPr lang="en-US" sz="2600" kern="100" baseline="-25000" dirty="0">
                          <a:effectLst/>
                          <a:latin typeface="Times New Roman"/>
                          <a:ea typeface="华文细黑"/>
                          <a:cs typeface="Courier New"/>
                        </a:rPr>
                        <a:t>2</a:t>
                      </a:r>
                      <a:r>
                        <a:rPr lang="en-US" sz="2600" kern="100" dirty="0">
                          <a:effectLst/>
                          <a:latin typeface="宋体"/>
                          <a:ea typeface="华文细黑"/>
                          <a:cs typeface="Times New Roman"/>
                        </a:rPr>
                        <a:t>↑</a:t>
                      </a:r>
                      <a:r>
                        <a:rPr lang="zh-CN" sz="2600" kern="100" dirty="0">
                          <a:effectLst/>
                          <a:latin typeface="Times New Roman"/>
                          <a:ea typeface="华文细黑"/>
                          <a:cs typeface="Times New Roman"/>
                        </a:rPr>
                        <a:t>＋</a:t>
                      </a:r>
                      <a:r>
                        <a:rPr lang="en-US" sz="2600" kern="100" dirty="0">
                          <a:effectLst/>
                          <a:latin typeface="Times New Roman"/>
                          <a:ea typeface="华文细黑"/>
                          <a:cs typeface="Courier New"/>
                        </a:rPr>
                        <a:t>2OH</a:t>
                      </a:r>
                      <a:r>
                        <a:rPr lang="zh-CN" sz="2600" kern="100" baseline="30000" dirty="0">
                          <a:effectLst/>
                          <a:latin typeface="Times New Roman"/>
                          <a:ea typeface="华文细黑"/>
                          <a:cs typeface="Times New Roman"/>
                        </a:rPr>
                        <a:t>－</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生成新电解质</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a:effectLst/>
                          <a:latin typeface="Times New Roman"/>
                          <a:ea typeface="华文细黑"/>
                          <a:cs typeface="Times New Roman"/>
                        </a:rPr>
                        <a:t>通入</a:t>
                      </a:r>
                      <a:r>
                        <a:rPr lang="en-US" sz="2600" kern="100" dirty="0" err="1">
                          <a:effectLst/>
                          <a:latin typeface="Times New Roman"/>
                          <a:ea typeface="华文细黑"/>
                          <a:cs typeface="Courier New"/>
                        </a:rPr>
                        <a:t>HCl</a:t>
                      </a:r>
                      <a:r>
                        <a:rPr lang="zh-CN" sz="2600" kern="100" dirty="0">
                          <a:effectLst/>
                          <a:latin typeface="Times New Roman"/>
                          <a:ea typeface="华文细黑"/>
                          <a:cs typeface="Times New Roman"/>
                        </a:rPr>
                        <a:t>气体</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22238508"/>
              </p:ext>
            </p:extLst>
          </p:nvPr>
        </p:nvGraphicFramePr>
        <p:xfrm>
          <a:off x="6959302" y="3501802"/>
          <a:ext cx="1295400" cy="971550"/>
        </p:xfrm>
        <a:graphic>
          <a:graphicData uri="http://schemas.openxmlformats.org/presentationml/2006/ole">
            <mc:AlternateContent xmlns:mc="http://schemas.openxmlformats.org/markup-compatibility/2006">
              <mc:Choice xmlns:v="urn:schemas-microsoft-com:vml" Requires="v">
                <p:oleObj spid="_x0000_s275480" name="Document" r:id="rId4" imgW="1297588" imgH="971061" progId="Word.Document.8">
                  <p:embed/>
                </p:oleObj>
              </mc:Choice>
              <mc:Fallback>
                <p:oleObj name="Document" r:id="rId4" imgW="1297588" imgH="971061" progId="Word.Document.8">
                  <p:embed/>
                  <p:pic>
                    <p:nvPicPr>
                      <p:cNvPr id="0" name="对象 11"/>
                      <p:cNvPicPr>
                        <a:picLocks noChangeAspect="1" noChangeArrowheads="1"/>
                      </p:cNvPicPr>
                      <p:nvPr/>
                    </p:nvPicPr>
                    <p:blipFill>
                      <a:blip r:embed="rId5"/>
                      <a:srcRect/>
                      <a:stretch>
                        <a:fillRect/>
                      </a:stretch>
                    </p:blipFill>
                    <p:spPr bwMode="auto">
                      <a:xfrm>
                        <a:off x="6959302" y="3501802"/>
                        <a:ext cx="12954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2062758" y="3213770"/>
            <a:ext cx="6092825" cy="2308324"/>
          </a:xfrm>
          <a:prstGeom prst="rect">
            <a:avLst/>
          </a:prstGeom>
        </p:spPr>
        <p:txBody>
          <a:bodyPr>
            <a:spAutoFit/>
          </a:bodyPr>
          <a:lstStyle/>
          <a:p>
            <a:pPr>
              <a:lnSpc>
                <a:spcPct val="150000"/>
              </a:lnSpc>
              <a:spcAft>
                <a:spcPts val="0"/>
              </a:spcAft>
            </a:pPr>
            <a:r>
              <a:rPr lang="zh-CN" altLang="en-US" kern="100" dirty="0">
                <a:solidFill>
                  <a:schemeClr val="accent6">
                    <a:lumMod val="75000"/>
                  </a:schemeClr>
                </a:solidFill>
                <a:latin typeface="Times New Roman"/>
                <a:ea typeface="华文细黑"/>
                <a:cs typeface="Courier New"/>
              </a:rPr>
              <a:t>　</a:t>
            </a:r>
            <a:r>
              <a:rPr lang="zh-CN" altLang="en-US" kern="100" dirty="0" smtClean="0">
                <a:solidFill>
                  <a:schemeClr val="accent6">
                    <a:lumMod val="75000"/>
                  </a:schemeClr>
                </a:solidFill>
                <a:latin typeface="Times New Roman"/>
                <a:ea typeface="华文细黑"/>
                <a:cs typeface="Courier New"/>
              </a:rPr>
              <a:t>　　</a:t>
            </a:r>
            <a:r>
              <a:rPr lang="en-US" altLang="zh-CN" kern="100" dirty="0" smtClean="0">
                <a:solidFill>
                  <a:schemeClr val="accent6">
                    <a:lumMod val="75000"/>
                  </a:schemeClr>
                </a:solidFill>
                <a:latin typeface="Times New Roman"/>
                <a:ea typeface="华文细黑"/>
                <a:cs typeface="Courier New"/>
              </a:rPr>
              <a:t>2Cl</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cs typeface="Courier New"/>
              </a:rPr>
              <a:t>2e</a:t>
            </a:r>
            <a:r>
              <a:rPr lang="zh-CN" altLang="zh-CN" kern="100" baseline="30000" dirty="0" smtClean="0">
                <a:solidFill>
                  <a:schemeClr val="accent6">
                    <a:lumMod val="75000"/>
                  </a:schemeClr>
                </a:solidFill>
                <a:latin typeface="Times New Roman"/>
                <a:ea typeface="华文细黑"/>
                <a:cs typeface="Times New Roman"/>
              </a:rPr>
              <a:t>－</a:t>
            </a:r>
            <a:endParaRPr lang="en-US" altLang="zh-CN" kern="100" baseline="30000" dirty="0" smtClean="0">
              <a:solidFill>
                <a:schemeClr val="accent6">
                  <a:lumMod val="75000"/>
                </a:schemeClr>
              </a:solidFill>
              <a:latin typeface="Times New Roman"/>
              <a:ea typeface="华文细黑"/>
              <a:cs typeface="Times New Roman"/>
            </a:endParaRPr>
          </a:p>
          <a:p>
            <a:pPr>
              <a:lnSpc>
                <a:spcPct val="150000"/>
              </a:lnSpc>
              <a:spcAft>
                <a:spcPts val="0"/>
              </a:spcAft>
            </a:pPr>
            <a:r>
              <a:rPr lang="en-US" altLang="zh-CN" kern="100" spc="-80" dirty="0" smtClean="0">
                <a:solidFill>
                  <a:schemeClr val="accent6">
                    <a:lumMod val="75000"/>
                  </a:schemeClr>
                </a:solidFill>
                <a:latin typeface="Times New Roman"/>
                <a:ea typeface="华文细黑"/>
                <a:cs typeface="Courier New"/>
              </a:rPr>
              <a:t>==</a:t>
            </a:r>
            <a:r>
              <a:rPr lang="en-US" altLang="zh-CN" kern="100" dirty="0" smtClean="0">
                <a:solidFill>
                  <a:schemeClr val="accent6">
                    <a:lumMod val="75000"/>
                  </a:schemeClr>
                </a:solidFill>
                <a:latin typeface="Times New Roman"/>
                <a:ea typeface="华文细黑"/>
                <a:cs typeface="Courier New"/>
              </a:rPr>
              <a:t>=</a:t>
            </a:r>
            <a:r>
              <a:rPr lang="en-US" altLang="zh-CN" kern="100" dirty="0">
                <a:solidFill>
                  <a:schemeClr val="accent6">
                    <a:lumMod val="75000"/>
                  </a:schemeClr>
                </a:solidFill>
                <a:latin typeface="Times New Roman"/>
                <a:ea typeface="华文细黑"/>
                <a:cs typeface="Courier New"/>
              </a:rPr>
              <a:t>Cl</a:t>
            </a:r>
            <a:r>
              <a:rPr lang="en-US" altLang="zh-CN" kern="100" baseline="-25000" dirty="0">
                <a:solidFill>
                  <a:schemeClr val="accent6">
                    <a:lumMod val="75000"/>
                  </a:schemeClr>
                </a:solidFill>
                <a:latin typeface="Times New Roman"/>
                <a:ea typeface="华文细黑"/>
                <a:cs typeface="Courier New"/>
              </a:rPr>
              <a:t>2</a:t>
            </a:r>
            <a:r>
              <a:rPr lang="en-US" altLang="zh-CN" kern="100" dirty="0">
                <a:solidFill>
                  <a:schemeClr val="accent6">
                    <a:lumMod val="75000"/>
                  </a:schemeClr>
                </a:solidFill>
                <a:latin typeface="宋体"/>
                <a:ea typeface="华文细黑"/>
                <a:cs typeface="Times New Roman"/>
              </a:rPr>
              <a:t>↑</a:t>
            </a:r>
            <a:endParaRPr lang="zh-CN" altLang="zh-CN" kern="100" dirty="0">
              <a:solidFill>
                <a:schemeClr val="accent6">
                  <a:lumMod val="75000"/>
                </a:schemeClr>
              </a:solidFill>
              <a:latin typeface="宋体"/>
              <a:cs typeface="Courier New"/>
            </a:endParaRPr>
          </a:p>
          <a:p>
            <a:pPr>
              <a:lnSpc>
                <a:spcPct val="150000"/>
              </a:lnSpc>
            </a:pPr>
            <a:r>
              <a:rPr lang="zh-CN" altLang="en-US" kern="100" dirty="0" smtClean="0">
                <a:solidFill>
                  <a:schemeClr val="accent6">
                    <a:lumMod val="75000"/>
                  </a:schemeClr>
                </a:solidFill>
                <a:latin typeface="Times New Roman"/>
                <a:ea typeface="华文细黑"/>
              </a:rPr>
              <a:t>　　　</a:t>
            </a:r>
            <a:r>
              <a:rPr lang="en-US" altLang="zh-CN" kern="100" dirty="0" smtClean="0">
                <a:solidFill>
                  <a:schemeClr val="accent6">
                    <a:lumMod val="75000"/>
                  </a:schemeClr>
                </a:solidFill>
                <a:latin typeface="Times New Roman"/>
                <a:ea typeface="华文细黑"/>
              </a:rPr>
              <a:t>2H</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rPr>
              <a:t>2e</a:t>
            </a:r>
            <a:r>
              <a:rPr lang="zh-CN" altLang="zh-CN" kern="100" baseline="30000" dirty="0" smtClean="0">
                <a:solidFill>
                  <a:schemeClr val="accent6">
                    <a:lumMod val="75000"/>
                  </a:schemeClr>
                </a:solidFill>
                <a:latin typeface="Times New Roman"/>
                <a:ea typeface="华文细黑"/>
                <a:cs typeface="Times New Roman"/>
              </a:rPr>
              <a:t>－</a:t>
            </a:r>
            <a:endParaRPr lang="en-US" altLang="zh-CN" kern="100" baseline="30000" dirty="0" smtClean="0">
              <a:solidFill>
                <a:schemeClr val="accent6">
                  <a:lumMod val="75000"/>
                </a:schemeClr>
              </a:solidFill>
              <a:latin typeface="Times New Roman"/>
              <a:ea typeface="华文细黑"/>
              <a:cs typeface="Times New Roman"/>
            </a:endParaRPr>
          </a:p>
          <a:p>
            <a:pPr>
              <a:lnSpc>
                <a:spcPct val="150000"/>
              </a:lnSpc>
            </a:pPr>
            <a:r>
              <a:rPr lang="en-US" altLang="zh-CN" kern="100" spc="-80" dirty="0" smtClean="0">
                <a:solidFill>
                  <a:schemeClr val="accent6">
                    <a:lumMod val="75000"/>
                  </a:schemeClr>
                </a:solidFill>
                <a:latin typeface="Times New Roman"/>
                <a:ea typeface="华文细黑"/>
              </a:rPr>
              <a:t>==</a:t>
            </a:r>
            <a:r>
              <a:rPr lang="en-US" altLang="zh-CN" kern="100" dirty="0" smtClean="0">
                <a:solidFill>
                  <a:schemeClr val="accent6">
                    <a:lumMod val="75000"/>
                  </a:schemeClr>
                </a:solidFill>
                <a:latin typeface="Times New Roman"/>
                <a:ea typeface="华文细黑"/>
              </a:rPr>
              <a:t>=</a:t>
            </a:r>
            <a:r>
              <a:rPr lang="en-US" altLang="zh-CN" kern="100" dirty="0">
                <a:solidFill>
                  <a:schemeClr val="accent6">
                    <a:lumMod val="75000"/>
                  </a:schemeClr>
                </a:solidFill>
                <a:latin typeface="Times New Roman"/>
                <a:ea typeface="华文细黑"/>
              </a:rPr>
              <a:t>H</a:t>
            </a:r>
            <a:r>
              <a:rPr lang="en-US" altLang="zh-CN" kern="100" baseline="-25000" dirty="0">
                <a:solidFill>
                  <a:schemeClr val="accent6">
                    <a:lumMod val="75000"/>
                  </a:schemeClr>
                </a:solidFill>
                <a:latin typeface="Times New Roman"/>
                <a:ea typeface="华文细黑"/>
              </a:rPr>
              <a:t>2</a:t>
            </a:r>
            <a:r>
              <a:rPr lang="en-US" altLang="zh-CN"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33419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9" grpId="0"/>
      <p:bldP spid="19" grpId="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475700"/>
            <a:ext cx="11524006" cy="397031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高铁酸钾</a:t>
            </a:r>
            <a:r>
              <a:rPr lang="en-US" altLang="zh-CN" sz="2800" kern="100" dirty="0">
                <a:latin typeface="Times New Roman"/>
                <a:ea typeface="华文细黑"/>
              </a:rPr>
              <a:t>(K</a:t>
            </a:r>
            <a:r>
              <a:rPr lang="en-US" altLang="zh-CN" sz="2800" kern="100" baseline="-25000" dirty="0">
                <a:latin typeface="Times New Roman"/>
                <a:ea typeface="华文细黑"/>
              </a:rPr>
              <a:t>2</a:t>
            </a:r>
            <a:r>
              <a:rPr lang="en-US" altLang="zh-CN" sz="2800" kern="100" dirty="0">
                <a:latin typeface="Times New Roman"/>
                <a:ea typeface="华文细黑"/>
              </a:rPr>
              <a:t>FeO</a:t>
            </a:r>
            <a:r>
              <a:rPr lang="en-US" altLang="zh-CN" sz="2800" kern="100" baseline="-25000" dirty="0">
                <a:latin typeface="Times New Roman"/>
                <a:ea typeface="华文细黑"/>
              </a:rPr>
              <a:t>4</a:t>
            </a:r>
            <a:r>
              <a:rPr lang="en-US" altLang="zh-CN" sz="2800" kern="100" dirty="0">
                <a:latin typeface="Times New Roman"/>
                <a:ea typeface="华文细黑"/>
              </a:rPr>
              <a:t>)</a:t>
            </a:r>
            <a:r>
              <a:rPr lang="zh-CN" altLang="zh-CN" sz="2800" kern="100" dirty="0">
                <a:latin typeface="Times New Roman"/>
                <a:ea typeface="华文细黑"/>
                <a:cs typeface="Times New Roman"/>
              </a:rPr>
              <a:t>可作净水剂，也可用于制造高铁电池。高铁电池是一种新型可充电电池，与普通高能电池相比，该电池能长时间保持稳定的放电电压。高铁电池的总反应为</a:t>
            </a:r>
            <a:r>
              <a:rPr lang="en-US" altLang="zh-CN" sz="2800" kern="100" dirty="0">
                <a:latin typeface="Times New Roman"/>
                <a:ea typeface="华文细黑"/>
              </a:rPr>
              <a:t>3Zn</a:t>
            </a:r>
            <a:r>
              <a:rPr lang="zh-CN" altLang="zh-CN" sz="2800" kern="100" dirty="0">
                <a:latin typeface="Times New Roman"/>
                <a:ea typeface="华文细黑"/>
                <a:cs typeface="Times New Roman"/>
              </a:rPr>
              <a:t>＋</a:t>
            </a:r>
            <a:r>
              <a:rPr lang="en-US" altLang="zh-CN" sz="2800" kern="100" dirty="0">
                <a:latin typeface="Times New Roman"/>
                <a:ea typeface="华文细黑"/>
              </a:rPr>
              <a:t>2K</a:t>
            </a:r>
            <a:r>
              <a:rPr lang="en-US" altLang="zh-CN" sz="2800" kern="100" baseline="-25000" dirty="0">
                <a:latin typeface="Times New Roman"/>
                <a:ea typeface="华文细黑"/>
              </a:rPr>
              <a:t>2</a:t>
            </a:r>
            <a:r>
              <a:rPr lang="en-US" altLang="zh-CN" sz="2800" kern="100" dirty="0">
                <a:latin typeface="Times New Roman"/>
                <a:ea typeface="华文细黑"/>
              </a:rPr>
              <a:t>FeO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rPr>
              <a:t>8H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zh-CN" altLang="en-US" sz="2800" kern="100" dirty="0" smtClean="0">
                <a:latin typeface="Times New Roman"/>
                <a:ea typeface="华文细黑"/>
              </a:rPr>
              <a:t>　　　</a:t>
            </a:r>
            <a:r>
              <a:rPr lang="en-US" altLang="zh-CN" sz="2800" kern="100" dirty="0" smtClean="0">
                <a:latin typeface="Times New Roman"/>
                <a:ea typeface="华文细黑"/>
              </a:rPr>
              <a:t>3Zn(OH)</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2Fe(OH)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4KOH</a:t>
            </a:r>
            <a:r>
              <a:rPr lang="zh-CN" altLang="zh-CN" sz="2800" kern="100" dirty="0">
                <a:latin typeface="Times New Roman"/>
                <a:ea typeface="华文细黑"/>
                <a:cs typeface="Times New Roman"/>
              </a:rPr>
              <a:t>，该电池放电时正极反应式为</a:t>
            </a:r>
            <a:r>
              <a:rPr lang="en-US" altLang="zh-CN" sz="2800" kern="100" dirty="0">
                <a:latin typeface="Times New Roman"/>
                <a:ea typeface="华文细黑"/>
              </a:rPr>
              <a:t>________________</a:t>
            </a:r>
            <a:r>
              <a:rPr lang="zh-CN" altLang="zh-CN" sz="2800" kern="100" dirty="0">
                <a:latin typeface="Times New Roman"/>
                <a:ea typeface="华文细黑"/>
                <a:cs typeface="Times New Roman"/>
              </a:rPr>
              <a:t>。用该电池电解</a:t>
            </a:r>
            <a:r>
              <a:rPr lang="en-US" altLang="zh-CN" sz="2800" kern="100" dirty="0">
                <a:latin typeface="Times New Roman"/>
                <a:ea typeface="华文细黑"/>
              </a:rPr>
              <a:t>100 mL 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的</a:t>
            </a:r>
            <a:r>
              <a:rPr lang="en-US" altLang="zh-CN" sz="2800" kern="100" dirty="0">
                <a:latin typeface="Times New Roman"/>
                <a:ea typeface="华文细黑"/>
              </a:rPr>
              <a:t>AgNO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溶液，当电路中通过</a:t>
            </a:r>
            <a:r>
              <a:rPr lang="en-US" altLang="zh-CN" sz="2800" kern="100" dirty="0">
                <a:latin typeface="Times New Roman"/>
                <a:ea typeface="华文细黑"/>
              </a:rPr>
              <a:t>0.1 </a:t>
            </a:r>
            <a:r>
              <a:rPr lang="en-US" altLang="zh-CN" sz="2800" kern="100" dirty="0" err="1">
                <a:latin typeface="Times New Roman"/>
                <a:ea typeface="华文细黑"/>
              </a:rPr>
              <a:t>mol</a:t>
            </a:r>
            <a:r>
              <a:rPr lang="zh-CN" altLang="zh-CN" sz="2800" kern="100" dirty="0">
                <a:latin typeface="Times New Roman"/>
                <a:ea typeface="华文细黑"/>
                <a:cs typeface="Times New Roman"/>
              </a:rPr>
              <a:t>电子时，被电解溶液的</a:t>
            </a:r>
            <a:r>
              <a:rPr lang="en-US" altLang="zh-CN" sz="2800" kern="100" dirty="0">
                <a:latin typeface="Times New Roman"/>
                <a:ea typeface="华文细黑"/>
              </a:rPr>
              <a:t>pH</a:t>
            </a:r>
            <a:r>
              <a:rPr lang="zh-CN" altLang="zh-CN" sz="2800" kern="100" dirty="0">
                <a:latin typeface="Times New Roman"/>
                <a:ea typeface="华文细黑"/>
                <a:cs typeface="Times New Roman"/>
              </a:rPr>
              <a:t>为</a:t>
            </a:r>
            <a:r>
              <a:rPr lang="en-US" altLang="zh-CN" sz="2800" kern="100" dirty="0">
                <a:latin typeface="Times New Roman"/>
                <a:ea typeface="华文细黑"/>
              </a:rPr>
              <a:t>________(</a:t>
            </a:r>
            <a:r>
              <a:rPr lang="zh-CN" altLang="zh-CN" sz="2800" kern="100" dirty="0">
                <a:latin typeface="Times New Roman"/>
                <a:ea typeface="华文细黑"/>
                <a:cs typeface="Times New Roman"/>
              </a:rPr>
              <a:t>溶液体积变化忽略不计</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6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737337292"/>
              </p:ext>
            </p:extLst>
          </p:nvPr>
        </p:nvGraphicFramePr>
        <p:xfrm>
          <a:off x="9226971" y="2642929"/>
          <a:ext cx="1419225" cy="1295400"/>
        </p:xfrm>
        <a:graphic>
          <a:graphicData uri="http://schemas.openxmlformats.org/presentationml/2006/ole">
            <mc:AlternateContent xmlns:mc="http://schemas.openxmlformats.org/markup-compatibility/2006">
              <mc:Choice xmlns:v="urn:schemas-microsoft-com:vml" Requires="v">
                <p:oleObj spid="_x0000_s358426" name="Document" r:id="rId18" imgW="1426302" imgH="1295190" progId="Word.Document.8">
                  <p:embed/>
                </p:oleObj>
              </mc:Choice>
              <mc:Fallback>
                <p:oleObj name="Document" r:id="rId18" imgW="1426302" imgH="1295190" progId="Word.Document.8">
                  <p:embed/>
                  <p:pic>
                    <p:nvPicPr>
                      <p:cNvPr id="0" name="对象 1"/>
                      <p:cNvPicPr>
                        <a:picLocks noChangeAspect="1" noChangeArrowheads="1"/>
                      </p:cNvPicPr>
                      <p:nvPr/>
                    </p:nvPicPr>
                    <p:blipFill>
                      <a:blip r:embed="rId19"/>
                      <a:srcRect/>
                      <a:stretch>
                        <a:fillRect/>
                      </a:stretch>
                    </p:blipFill>
                    <p:spPr bwMode="auto">
                      <a:xfrm>
                        <a:off x="9226971" y="2642929"/>
                        <a:ext cx="14192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461274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1098525058"/>
              </p:ext>
            </p:extLst>
          </p:nvPr>
        </p:nvGraphicFramePr>
        <p:xfrm>
          <a:off x="190550" y="1221929"/>
          <a:ext cx="11734800" cy="3800475"/>
        </p:xfrm>
        <a:graphic>
          <a:graphicData uri="http://schemas.openxmlformats.org/presentationml/2006/ole">
            <mc:AlternateContent xmlns:mc="http://schemas.openxmlformats.org/markup-compatibility/2006">
              <mc:Choice xmlns:v="urn:schemas-microsoft-com:vml" Requires="v">
                <p:oleObj spid="_x0000_s359470" name="Document" r:id="rId18" imgW="11741868" imgH="3809970" progId="Word.Document.8">
                  <p:embed/>
                </p:oleObj>
              </mc:Choice>
              <mc:Fallback>
                <p:oleObj name="Document" r:id="rId18" imgW="11741868" imgH="3809970" progId="Word.Document.8">
                  <p:embed/>
                  <p:pic>
                    <p:nvPicPr>
                      <p:cNvPr id="0" name="对象 2"/>
                      <p:cNvPicPr>
                        <a:picLocks noChangeAspect="1" noChangeArrowheads="1"/>
                      </p:cNvPicPr>
                      <p:nvPr/>
                    </p:nvPicPr>
                    <p:blipFill>
                      <a:blip r:embed="rId19"/>
                      <a:srcRect/>
                      <a:stretch>
                        <a:fillRect/>
                      </a:stretch>
                    </p:blipFill>
                    <p:spPr bwMode="auto">
                      <a:xfrm>
                        <a:off x="190550" y="1221929"/>
                        <a:ext cx="117348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16400415"/>
              </p:ext>
            </p:extLst>
          </p:nvPr>
        </p:nvGraphicFramePr>
        <p:xfrm>
          <a:off x="171500" y="5329039"/>
          <a:ext cx="11734800" cy="981075"/>
        </p:xfrm>
        <a:graphic>
          <a:graphicData uri="http://schemas.openxmlformats.org/presentationml/2006/ole">
            <mc:AlternateContent xmlns:mc="http://schemas.openxmlformats.org/markup-compatibility/2006">
              <mc:Choice xmlns:v="urn:schemas-microsoft-com:vml" Requires="v">
                <p:oleObj spid="_x0000_s359471" name="Document" r:id="rId21" imgW="11741868" imgH="980910" progId="Word.Document.8">
                  <p:embed/>
                </p:oleObj>
              </mc:Choice>
              <mc:Fallback>
                <p:oleObj name="Document" r:id="rId21" imgW="11741868" imgH="980910" progId="Word.Document.8">
                  <p:embed/>
                  <p:pic>
                    <p:nvPicPr>
                      <p:cNvPr id="0" name="对象 1"/>
                      <p:cNvPicPr>
                        <a:picLocks noChangeAspect="1" noChangeArrowheads="1"/>
                      </p:cNvPicPr>
                      <p:nvPr/>
                    </p:nvPicPr>
                    <p:blipFill>
                      <a:blip r:embed="rId22"/>
                      <a:srcRect/>
                      <a:stretch>
                        <a:fillRect/>
                      </a:stretch>
                    </p:blipFill>
                    <p:spPr bwMode="auto">
                      <a:xfrm>
                        <a:off x="171500" y="5329039"/>
                        <a:ext cx="117348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5046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34566" y="765498"/>
            <a:ext cx="11034874" cy="2281394"/>
          </a:xfrm>
          <a:prstGeom prst="rect">
            <a:avLst/>
          </a:prstGeom>
        </p:spPr>
        <p:txBody>
          <a:bodyPr wrap="square">
            <a:spAutoFit/>
          </a:bodyPr>
          <a:lstStyle/>
          <a:p>
            <a:pPr lvl="0" algn="just">
              <a:lnSpc>
                <a:spcPct val="178000"/>
              </a:lnSpc>
            </a:pPr>
            <a:r>
              <a:rPr lang="en-US" altLang="zh-CN" sz="2800" kern="100" dirty="0">
                <a:latin typeface="Times New Roman"/>
                <a:ea typeface="华文细黑"/>
              </a:rPr>
              <a:t>14.</a:t>
            </a:r>
            <a:r>
              <a:rPr lang="zh-CN" altLang="zh-CN" sz="2800" kern="100" dirty="0">
                <a:latin typeface="Times New Roman"/>
                <a:ea typeface="华文细黑"/>
                <a:cs typeface="Times New Roman"/>
              </a:rPr>
              <a:t>利用太阳光分解水制氢是未来解决能源危机的理想方法之一。某研究小组设计了如图所示的循环系统实现光分解水制氢。反应过程中所需的电能由太阳能光电池提供，反应体系中</a:t>
            </a:r>
            <a:r>
              <a:rPr lang="en-US" altLang="zh-CN" sz="2800" kern="100" dirty="0">
                <a:latin typeface="Times New Roman"/>
                <a:ea typeface="华文细黑"/>
              </a:rPr>
              <a:t>I</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等可循环使用。</a:t>
            </a:r>
            <a:endParaRPr lang="zh-CN" altLang="zh-CN" sz="2800" kern="100" dirty="0">
              <a:solidFill>
                <a:prstClr val="black"/>
              </a:solidFill>
              <a:latin typeface="宋体"/>
              <a:cs typeface="Courier New"/>
            </a:endParaRPr>
          </a:p>
        </p:txBody>
      </p:sp>
      <p:pic>
        <p:nvPicPr>
          <p:cNvPr id="268302" name="Picture 14" descr="HX36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52887" y="3212276"/>
            <a:ext cx="4150990" cy="319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34566" y="1040170"/>
            <a:ext cx="11034874" cy="267765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写出下列反应中的离子方程式：</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电解池</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电解池</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光催化反应池：</a:t>
            </a:r>
            <a:r>
              <a:rPr lang="en-US" altLang="zh-CN" sz="2800" kern="100" dirty="0" smtClean="0">
                <a:latin typeface="Times New Roman"/>
                <a:ea typeface="华文细黑"/>
              </a:rPr>
              <a:t>______________________________________________</a:t>
            </a:r>
            <a:r>
              <a:rPr lang="zh-CN" altLang="zh-CN" sz="2800" kern="100" dirty="0">
                <a:latin typeface="Times New Roman"/>
                <a:ea typeface="华文细黑"/>
                <a:cs typeface="Times New Roman"/>
              </a:rPr>
              <a:t>。</a:t>
            </a:r>
            <a:endParaRPr lang="zh-CN" altLang="zh-CN" sz="2800" kern="100" dirty="0">
              <a:solidFill>
                <a:prstClr val="black"/>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5458372"/>
              </p:ext>
            </p:extLst>
          </p:nvPr>
        </p:nvGraphicFramePr>
        <p:xfrm>
          <a:off x="405655" y="3762375"/>
          <a:ext cx="11277600" cy="1971675"/>
        </p:xfrm>
        <a:graphic>
          <a:graphicData uri="http://schemas.openxmlformats.org/presentationml/2006/ole">
            <mc:AlternateContent xmlns:mc="http://schemas.openxmlformats.org/markup-compatibility/2006">
              <mc:Choice xmlns:v="urn:schemas-microsoft-com:vml" Requires="v">
                <p:oleObj spid="_x0000_s360542" name="Document" r:id="rId18" imgW="11284533" imgH="1971270" progId="Word.Document.8">
                  <p:embed/>
                </p:oleObj>
              </mc:Choice>
              <mc:Fallback>
                <p:oleObj name="Document" r:id="rId18" imgW="11284533" imgH="1971270" progId="Word.Document.8">
                  <p:embed/>
                  <p:pic>
                    <p:nvPicPr>
                      <p:cNvPr id="0" name="对象 1"/>
                      <p:cNvPicPr>
                        <a:picLocks noChangeAspect="1" noChangeArrowheads="1"/>
                      </p:cNvPicPr>
                      <p:nvPr/>
                    </p:nvPicPr>
                    <p:blipFill>
                      <a:blip r:embed="rId19"/>
                      <a:srcRect/>
                      <a:stretch>
                        <a:fillRect/>
                      </a:stretch>
                    </p:blipFill>
                    <p:spPr bwMode="auto">
                      <a:xfrm>
                        <a:off x="405655" y="3762375"/>
                        <a:ext cx="112776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99743290"/>
              </p:ext>
            </p:extLst>
          </p:nvPr>
        </p:nvGraphicFramePr>
        <p:xfrm>
          <a:off x="2188650" y="1523678"/>
          <a:ext cx="4219575" cy="1533525"/>
        </p:xfrm>
        <a:graphic>
          <a:graphicData uri="http://schemas.openxmlformats.org/presentationml/2006/ole">
            <mc:AlternateContent xmlns:mc="http://schemas.openxmlformats.org/markup-compatibility/2006">
              <mc:Choice xmlns:v="urn:schemas-microsoft-com:vml" Requires="v">
                <p:oleObj spid="_x0000_s360543" name="Document" r:id="rId21" imgW="4226500" imgH="1533330" progId="Word.Document.8">
                  <p:embed/>
                </p:oleObj>
              </mc:Choice>
              <mc:Fallback>
                <p:oleObj name="Document" r:id="rId21" imgW="4226500" imgH="1533330" progId="Word.Document.8">
                  <p:embed/>
                  <p:pic>
                    <p:nvPicPr>
                      <p:cNvPr id="0" name="对象 1"/>
                      <p:cNvPicPr>
                        <a:picLocks noChangeAspect="1" noChangeArrowheads="1"/>
                      </p:cNvPicPr>
                      <p:nvPr/>
                    </p:nvPicPr>
                    <p:blipFill>
                      <a:blip r:embed="rId22"/>
                      <a:srcRect/>
                      <a:stretch>
                        <a:fillRect/>
                      </a:stretch>
                    </p:blipFill>
                    <p:spPr bwMode="auto">
                      <a:xfrm>
                        <a:off x="2188650" y="1523678"/>
                        <a:ext cx="42195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48406664"/>
              </p:ext>
            </p:extLst>
          </p:nvPr>
        </p:nvGraphicFramePr>
        <p:xfrm>
          <a:off x="2134766" y="2205658"/>
          <a:ext cx="6867525" cy="1533525"/>
        </p:xfrm>
        <a:graphic>
          <a:graphicData uri="http://schemas.openxmlformats.org/presentationml/2006/ole">
            <mc:AlternateContent xmlns:mc="http://schemas.openxmlformats.org/markup-compatibility/2006">
              <mc:Choice xmlns:v="urn:schemas-microsoft-com:vml" Requires="v">
                <p:oleObj spid="_x0000_s360544" name="Document" r:id="rId24" imgW="6874613" imgH="1533330" progId="Word.Document.8">
                  <p:embed/>
                </p:oleObj>
              </mc:Choice>
              <mc:Fallback>
                <p:oleObj name="Document" r:id="rId24" imgW="6874613" imgH="1533330" progId="Word.Document.8">
                  <p:embed/>
                  <p:pic>
                    <p:nvPicPr>
                      <p:cNvPr id="0" name="对象 2"/>
                      <p:cNvPicPr>
                        <a:picLocks noChangeAspect="1" noChangeArrowheads="1"/>
                      </p:cNvPicPr>
                      <p:nvPr/>
                    </p:nvPicPr>
                    <p:blipFill>
                      <a:blip r:embed="rId25"/>
                      <a:srcRect/>
                      <a:stretch>
                        <a:fillRect/>
                      </a:stretch>
                    </p:blipFill>
                    <p:spPr bwMode="auto">
                      <a:xfrm>
                        <a:off x="2134766" y="2205658"/>
                        <a:ext cx="686752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00141415"/>
              </p:ext>
            </p:extLst>
          </p:nvPr>
        </p:nvGraphicFramePr>
        <p:xfrm>
          <a:off x="2981622" y="2841898"/>
          <a:ext cx="6867525" cy="1533525"/>
        </p:xfrm>
        <a:graphic>
          <a:graphicData uri="http://schemas.openxmlformats.org/presentationml/2006/ole">
            <mc:AlternateContent xmlns:mc="http://schemas.openxmlformats.org/markup-compatibility/2006">
              <mc:Choice xmlns:v="urn:schemas-microsoft-com:vml" Requires="v">
                <p:oleObj spid="_x0000_s360545" name="Document" r:id="rId27" imgW="6874613" imgH="1533600" progId="Word.Document.8">
                  <p:embed/>
                </p:oleObj>
              </mc:Choice>
              <mc:Fallback>
                <p:oleObj name="Document" r:id="rId27" imgW="6874613" imgH="1533600" progId="Word.Document.8">
                  <p:embed/>
                  <p:pic>
                    <p:nvPicPr>
                      <p:cNvPr id="0" name="对象 4"/>
                      <p:cNvPicPr>
                        <a:picLocks noChangeAspect="1" noChangeArrowheads="1"/>
                      </p:cNvPicPr>
                      <p:nvPr/>
                    </p:nvPicPr>
                    <p:blipFill>
                      <a:blip r:embed="rId28"/>
                      <a:srcRect/>
                      <a:stretch>
                        <a:fillRect/>
                      </a:stretch>
                    </p:blipFill>
                    <p:spPr bwMode="auto">
                      <a:xfrm>
                        <a:off x="2981622" y="2841898"/>
                        <a:ext cx="686752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69940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34566" y="1125538"/>
            <a:ext cx="11034874" cy="1303177"/>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若电解池</a:t>
            </a:r>
            <a:r>
              <a:rPr lang="en-US" altLang="zh-CN" sz="2800" kern="100" dirty="0">
                <a:latin typeface="Times New Roman"/>
                <a:ea typeface="华文细黑"/>
              </a:rPr>
              <a:t>A</a:t>
            </a:r>
            <a:r>
              <a:rPr lang="zh-CN" altLang="zh-CN" sz="2800" kern="100" dirty="0">
                <a:latin typeface="Times New Roman"/>
                <a:ea typeface="华文细黑"/>
                <a:cs typeface="Times New Roman"/>
              </a:rPr>
              <a:t>中生成</a:t>
            </a:r>
            <a:r>
              <a:rPr lang="en-US" altLang="zh-CN" sz="2800" kern="100" dirty="0">
                <a:latin typeface="Times New Roman"/>
                <a:ea typeface="华文细黑"/>
              </a:rPr>
              <a:t>3.36 L H</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标准状况</a:t>
            </a:r>
            <a:r>
              <a:rPr lang="en-US" altLang="zh-CN" sz="2800" kern="100" dirty="0">
                <a:latin typeface="Times New Roman"/>
                <a:ea typeface="华文细黑"/>
              </a:rPr>
              <a:t>)</a:t>
            </a:r>
            <a:r>
              <a:rPr lang="zh-CN" altLang="zh-CN" sz="2800" kern="100" dirty="0">
                <a:latin typeface="Times New Roman"/>
                <a:ea typeface="华文细黑"/>
                <a:cs typeface="Times New Roman"/>
              </a:rPr>
              <a:t>，电解池</a:t>
            </a:r>
            <a:r>
              <a:rPr lang="en-US" altLang="zh-CN" sz="2800" kern="100" dirty="0">
                <a:latin typeface="Times New Roman"/>
                <a:ea typeface="华文细黑"/>
              </a:rPr>
              <a:t>B</a:t>
            </a:r>
            <a:r>
              <a:rPr lang="zh-CN" altLang="zh-CN" sz="2800" kern="100" dirty="0">
                <a:latin typeface="Times New Roman"/>
                <a:ea typeface="华文细黑"/>
                <a:cs typeface="Times New Roman"/>
              </a:rPr>
              <a:t>中生成</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endParaRPr lang="zh-CN" altLang="zh-CN" sz="2800" kern="100" dirty="0">
              <a:solidFill>
                <a:prstClr val="black"/>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64913826"/>
              </p:ext>
            </p:extLst>
          </p:nvPr>
        </p:nvGraphicFramePr>
        <p:xfrm>
          <a:off x="409575" y="2594273"/>
          <a:ext cx="11277600" cy="3457575"/>
        </p:xfrm>
        <a:graphic>
          <a:graphicData uri="http://schemas.openxmlformats.org/presentationml/2006/ole">
            <mc:AlternateContent xmlns:mc="http://schemas.openxmlformats.org/markup-compatibility/2006">
              <mc:Choice xmlns:v="urn:schemas-microsoft-com:vml" Requires="v">
                <p:oleObj spid="_x0000_s361497" name="Document" r:id="rId18" imgW="11284533" imgH="3530520" progId="Word.Document.8">
                  <p:embed/>
                </p:oleObj>
              </mc:Choice>
              <mc:Fallback>
                <p:oleObj name="Document" r:id="rId18" imgW="11284533" imgH="3530520" progId="Word.Document.8">
                  <p:embed/>
                  <p:pic>
                    <p:nvPicPr>
                      <p:cNvPr id="0" name="对象 1"/>
                      <p:cNvPicPr>
                        <a:picLocks noChangeAspect="1" noChangeArrowheads="1"/>
                      </p:cNvPicPr>
                      <p:nvPr/>
                    </p:nvPicPr>
                    <p:blipFill>
                      <a:blip r:embed="rId19"/>
                      <a:srcRect/>
                      <a:stretch>
                        <a:fillRect/>
                      </a:stretch>
                    </p:blipFill>
                    <p:spPr bwMode="auto">
                      <a:xfrm>
                        <a:off x="409575" y="2594273"/>
                        <a:ext cx="112776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1429544" y="1893243"/>
            <a:ext cx="166103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0.300 </a:t>
            </a:r>
            <a:r>
              <a:rPr lang="en-US" altLang="zh-CN" sz="2800" kern="100" dirty="0" err="1">
                <a:solidFill>
                  <a:schemeClr val="accent6">
                    <a:lumMod val="75000"/>
                  </a:schemeClr>
                </a:solidFill>
                <a:latin typeface="Times New Roman"/>
                <a:ea typeface="华文细黑"/>
                <a:cs typeface="Times New Roman"/>
              </a:rPr>
              <a:t>mol</a:t>
            </a:r>
            <a:endParaRPr lang="zh-CN" altLang="en-US" sz="2800" kern="100" dirty="0">
              <a:solidFill>
                <a:schemeClr val="accent6">
                  <a:lumMod val="75000"/>
                </a:schemeClr>
              </a:solidFill>
              <a:latin typeface="Times New Roman"/>
              <a:ea typeface="华文细黑"/>
              <a:cs typeface="Times New Roman"/>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70720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3" grpId="0"/>
      <p:bldP spid="3" grpId="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39131" y="981522"/>
            <a:ext cx="11256675" cy="267765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若循环系统处于稳定工作状态时，电解池</a:t>
            </a:r>
            <a:r>
              <a:rPr lang="en-US" altLang="zh-CN" sz="2800" kern="100" dirty="0">
                <a:latin typeface="Times New Roman"/>
                <a:ea typeface="华文细黑"/>
              </a:rPr>
              <a:t>A</a:t>
            </a:r>
            <a:r>
              <a:rPr lang="zh-CN" altLang="zh-CN" sz="2800" kern="100" dirty="0">
                <a:latin typeface="Times New Roman"/>
                <a:ea typeface="华文细黑"/>
                <a:cs typeface="Times New Roman"/>
              </a:rPr>
              <a:t>中流入和流出的</a:t>
            </a:r>
            <a:r>
              <a:rPr lang="en-US" altLang="zh-CN" sz="2800" kern="100" dirty="0">
                <a:latin typeface="Times New Roman"/>
                <a:ea typeface="华文细黑"/>
              </a:rPr>
              <a:t>HI</a:t>
            </a:r>
            <a:r>
              <a:rPr lang="zh-CN" altLang="zh-CN" sz="2800" kern="100" dirty="0">
                <a:latin typeface="Times New Roman"/>
                <a:ea typeface="华文细黑"/>
                <a:cs typeface="Times New Roman"/>
              </a:rPr>
              <a:t>浓度分别为</a:t>
            </a:r>
            <a:r>
              <a:rPr lang="en-US" altLang="zh-CN" sz="2800" i="1" kern="100" dirty="0">
                <a:latin typeface="Times New Roman"/>
                <a:ea typeface="华文细黑"/>
              </a:rPr>
              <a:t>a</a:t>
            </a:r>
            <a:r>
              <a:rPr lang="en-US" altLang="zh-CN" sz="2800" kern="100" dirty="0">
                <a:latin typeface="Times New Roman"/>
                <a:ea typeface="华文细黑"/>
              </a:rPr>
              <a:t>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和</a:t>
            </a:r>
            <a:r>
              <a:rPr lang="en-US" altLang="zh-CN" sz="2800" i="1" kern="100" dirty="0">
                <a:latin typeface="Times New Roman"/>
                <a:ea typeface="华文细黑"/>
              </a:rPr>
              <a:t>b</a:t>
            </a:r>
            <a:r>
              <a:rPr lang="en-US" altLang="zh-CN" sz="2800" kern="100" dirty="0">
                <a:latin typeface="Times New Roman"/>
                <a:ea typeface="华文细黑"/>
              </a:rPr>
              <a:t>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，光催化反应生成</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的速率为</a:t>
            </a:r>
            <a:r>
              <a:rPr lang="en-US" altLang="zh-CN" sz="2800" i="1" kern="100" dirty="0">
                <a:latin typeface="Times New Roman"/>
                <a:ea typeface="华文细黑"/>
              </a:rPr>
              <a:t>c</a:t>
            </a:r>
            <a:r>
              <a:rPr lang="en-US" altLang="zh-CN" sz="2800" kern="100" dirty="0">
                <a:latin typeface="Times New Roman"/>
                <a:ea typeface="华文细黑"/>
              </a:rPr>
              <a:t> </a:t>
            </a:r>
            <a:r>
              <a:rPr lang="en-US" altLang="zh-CN" sz="2800" kern="100" dirty="0" err="1">
                <a:latin typeface="Times New Roman"/>
                <a:ea typeface="华文细黑"/>
              </a:rPr>
              <a:t>mol·min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，循环系统中溶液的流量为</a:t>
            </a:r>
            <a:r>
              <a:rPr lang="en-US" altLang="zh-CN" sz="2800" i="1" kern="100" dirty="0">
                <a:latin typeface="Times New Roman"/>
                <a:ea typeface="华文细黑"/>
              </a:rPr>
              <a:t>Q</a:t>
            </a:r>
            <a:r>
              <a:rPr lang="en-US" altLang="zh-CN" sz="2800" kern="100" dirty="0">
                <a:latin typeface="Times New Roman"/>
                <a:ea typeface="华文细黑"/>
              </a:rPr>
              <a:t>(</a:t>
            </a:r>
            <a:r>
              <a:rPr lang="zh-CN" altLang="zh-CN" sz="2800" kern="100" dirty="0">
                <a:latin typeface="Times New Roman"/>
                <a:ea typeface="华文细黑"/>
                <a:cs typeface="Times New Roman"/>
              </a:rPr>
              <a:t>流量为单位时间内流过的溶液体积</a:t>
            </a:r>
            <a:r>
              <a:rPr lang="en-US" altLang="zh-CN" sz="2800" kern="100" dirty="0">
                <a:latin typeface="Times New Roman"/>
                <a:ea typeface="华文细黑"/>
              </a:rPr>
              <a:t>)</a:t>
            </a:r>
            <a:r>
              <a:rPr lang="zh-CN" altLang="zh-CN" sz="2800" kern="100" dirty="0">
                <a:latin typeface="Times New Roman"/>
                <a:ea typeface="华文细黑"/>
                <a:cs typeface="Times New Roman"/>
              </a:rPr>
              <a:t>。试用所给字母的代数式表示溶液的流量</a:t>
            </a:r>
            <a:r>
              <a:rPr lang="en-US" altLang="zh-CN" sz="2800" i="1" kern="100" dirty="0">
                <a:latin typeface="Times New Roman"/>
                <a:ea typeface="华文细黑"/>
              </a:rPr>
              <a:t>Q</a:t>
            </a:r>
            <a:r>
              <a:rPr lang="zh-CN" altLang="zh-CN" sz="2800" kern="100" dirty="0">
                <a:latin typeface="Times New Roman"/>
                <a:ea typeface="华文细黑"/>
                <a:cs typeface="Times New Roman"/>
              </a:rPr>
              <a:t>＝</a:t>
            </a:r>
            <a:r>
              <a:rPr lang="en-US" altLang="zh-CN" sz="2800" kern="100" dirty="0" smtClean="0">
                <a:latin typeface="Times New Roman"/>
                <a:ea typeface="华文细黑"/>
              </a:rPr>
              <a:t>_____</a:t>
            </a:r>
            <a:r>
              <a:rPr lang="en-US" altLang="zh-CN" sz="2800" kern="100" dirty="0">
                <a:latin typeface="Times New Roman"/>
                <a:ea typeface="华文细黑"/>
              </a:rPr>
              <a:t>__</a:t>
            </a:r>
            <a:r>
              <a:rPr lang="en-US" altLang="zh-CN" sz="2800" kern="100" dirty="0" smtClean="0">
                <a:latin typeface="Times New Roman"/>
                <a:ea typeface="华文细黑"/>
              </a:rPr>
              <a:t>_____</a:t>
            </a:r>
            <a:r>
              <a:rPr lang="zh-CN" altLang="zh-CN" sz="2800" kern="100" dirty="0">
                <a:latin typeface="Times New Roman"/>
                <a:ea typeface="华文细黑"/>
                <a:cs typeface="Times New Roman"/>
              </a:rPr>
              <a:t>。</a:t>
            </a:r>
            <a:endParaRPr lang="zh-CN" altLang="zh-CN" sz="2800" kern="100" dirty="0">
              <a:solidFill>
                <a:prstClr val="black"/>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57292979"/>
              </p:ext>
            </p:extLst>
          </p:nvPr>
        </p:nvGraphicFramePr>
        <p:xfrm>
          <a:off x="318789" y="3577952"/>
          <a:ext cx="11277600" cy="3524250"/>
        </p:xfrm>
        <a:graphic>
          <a:graphicData uri="http://schemas.openxmlformats.org/presentationml/2006/ole">
            <mc:AlternateContent xmlns:mc="http://schemas.openxmlformats.org/markup-compatibility/2006">
              <mc:Choice xmlns:v="urn:schemas-microsoft-com:vml" Requires="v">
                <p:oleObj spid="_x0000_s362542" name="Document" r:id="rId18" imgW="11281621" imgH="3529725" progId="Word.Document.8">
                  <p:embed/>
                </p:oleObj>
              </mc:Choice>
              <mc:Fallback>
                <p:oleObj name="Document" r:id="rId18" imgW="11281621" imgH="3529725" progId="Word.Document.8">
                  <p:embed/>
                  <p:pic>
                    <p:nvPicPr>
                      <p:cNvPr id="0" name="对象 1"/>
                      <p:cNvPicPr>
                        <a:picLocks noChangeAspect="1" noChangeArrowheads="1"/>
                      </p:cNvPicPr>
                      <p:nvPr/>
                    </p:nvPicPr>
                    <p:blipFill>
                      <a:blip r:embed="rId19"/>
                      <a:srcRect/>
                      <a:stretch>
                        <a:fillRect/>
                      </a:stretch>
                    </p:blipFill>
                    <p:spPr bwMode="auto">
                      <a:xfrm>
                        <a:off x="318789" y="3577952"/>
                        <a:ext cx="112776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7022007"/>
              </p:ext>
            </p:extLst>
          </p:nvPr>
        </p:nvGraphicFramePr>
        <p:xfrm>
          <a:off x="6377091" y="2652564"/>
          <a:ext cx="3228975" cy="1400175"/>
        </p:xfrm>
        <a:graphic>
          <a:graphicData uri="http://schemas.openxmlformats.org/presentationml/2006/ole">
            <mc:AlternateContent xmlns:mc="http://schemas.openxmlformats.org/markup-compatibility/2006">
              <mc:Choice xmlns:v="urn:schemas-microsoft-com:vml" Requires="v">
                <p:oleObj spid="_x0000_s362543" name="Document" r:id="rId21" imgW="3235922" imgH="1399950" progId="Word.Document.8">
                  <p:embed/>
                </p:oleObj>
              </mc:Choice>
              <mc:Fallback>
                <p:oleObj name="Document" r:id="rId21" imgW="3235922" imgH="1399950" progId="Word.Document.8">
                  <p:embed/>
                  <p:pic>
                    <p:nvPicPr>
                      <p:cNvPr id="0" name="对象 1"/>
                      <p:cNvPicPr>
                        <a:picLocks noChangeAspect="1" noChangeArrowheads="1"/>
                      </p:cNvPicPr>
                      <p:nvPr/>
                    </p:nvPicPr>
                    <p:blipFill>
                      <a:blip r:embed="rId22"/>
                      <a:srcRect/>
                      <a:stretch>
                        <a:fillRect/>
                      </a:stretch>
                    </p:blipFill>
                    <p:spPr bwMode="auto">
                      <a:xfrm>
                        <a:off x="6377091" y="2652564"/>
                        <a:ext cx="32289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7" name="圆角矩形 26">
            <a:hlinkClick r:id="rId2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8" name="圆角矩形 27"/>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104850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8"/>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356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1217872"/>
            <a:ext cx="11388152" cy="2708410"/>
          </a:xfrm>
          <a:prstGeom prst="rect">
            <a:avLst/>
          </a:prstGeom>
        </p:spPr>
        <p:txBody>
          <a:bodyPr wrap="square" lIns="121898" tIns="60948" rIns="121898" bIns="60948">
            <a:spAutoFit/>
          </a:bodyPr>
          <a:lstStyle/>
          <a:p>
            <a:pPr algn="just">
              <a:lnSpc>
                <a:spcPct val="200000"/>
              </a:lnSpc>
              <a:spcAft>
                <a:spcPts val="0"/>
              </a:spcAft>
            </a:pPr>
            <a:r>
              <a:rPr lang="zh-CN" altLang="zh-CN" sz="2800" kern="100" dirty="0">
                <a:latin typeface="Times New Roman"/>
                <a:ea typeface="华文细黑"/>
                <a:cs typeface="Times New Roman"/>
              </a:rPr>
              <a:t>要使电解后的</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溶液复原，滴加盐酸可以吗？</a:t>
            </a:r>
            <a:endParaRPr lang="zh-CN" altLang="zh-CN" sz="2800" kern="100" dirty="0">
              <a:latin typeface="宋体"/>
              <a:cs typeface="Courier New"/>
            </a:endParaRPr>
          </a:p>
          <a:p>
            <a:pPr>
              <a:lnSpc>
                <a:spcPct val="20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不可以，电解</a:t>
            </a:r>
            <a:r>
              <a:rPr lang="en-US" altLang="zh-CN" sz="2800" kern="100" dirty="0" err="1">
                <a:solidFill>
                  <a:schemeClr val="accent6">
                    <a:lumMod val="75000"/>
                  </a:schemeClr>
                </a:solidFill>
                <a:latin typeface="Times New Roman"/>
                <a:ea typeface="华文细黑"/>
              </a:rPr>
              <a:t>NaCl</a:t>
            </a:r>
            <a:r>
              <a:rPr lang="zh-CN" altLang="zh-CN" sz="2800" kern="100" dirty="0">
                <a:solidFill>
                  <a:schemeClr val="accent6">
                    <a:lumMod val="75000"/>
                  </a:schemeClr>
                </a:solidFill>
                <a:latin typeface="Times New Roman"/>
                <a:ea typeface="华文细黑"/>
                <a:cs typeface="Times New Roman"/>
              </a:rPr>
              <a:t>溶液时析出的是等物质的量的</a:t>
            </a:r>
            <a:r>
              <a:rPr lang="en-US" altLang="zh-CN" sz="2800" kern="100" dirty="0">
                <a:solidFill>
                  <a:schemeClr val="accent6">
                    <a:lumMod val="75000"/>
                  </a:schemeClr>
                </a:solidFill>
                <a:latin typeface="Times New Roman"/>
                <a:ea typeface="华文细黑"/>
              </a:rPr>
              <a:t>Cl</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和</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，所以应通入氯化氢气体，加入盐酸会引入过多的水。</a:t>
            </a:r>
            <a:endParaRPr lang="zh-CN" altLang="zh-CN" sz="2800" kern="100" dirty="0">
              <a:solidFill>
                <a:schemeClr val="accent6">
                  <a:lumMod val="75000"/>
                </a:schemeClr>
              </a:solidFill>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4651901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xEl>
                                              <p:pRg st="1" end="1"/>
                                            </p:txEl>
                                          </p:spTgt>
                                        </p:tgtEl>
                                      </p:cBhvr>
                                    </p:animEffect>
                                    <p:set>
                                      <p:cBhvr>
                                        <p:cTn id="12" dur="1" fill="hold">
                                          <p:stCondLst>
                                            <p:cond delay="499"/>
                                          </p:stCondLst>
                                        </p:cTn>
                                        <p:tgtEl>
                                          <p:spTgt spid="8">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8"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117426"/>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(4)</a:t>
            </a:r>
            <a:r>
              <a:rPr lang="zh-CN" altLang="zh-CN" sz="2800" kern="100" dirty="0">
                <a:latin typeface="Times New Roman"/>
                <a:ea typeface="华文细黑"/>
                <a:cs typeface="Times New Roman"/>
              </a:rPr>
              <a:t>放</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生酸型</a:t>
            </a:r>
            <a:endParaRPr lang="zh-CN" altLang="zh-CN" sz="280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490781934"/>
              </p:ext>
            </p:extLst>
          </p:nvPr>
        </p:nvGraphicFramePr>
        <p:xfrm>
          <a:off x="406574" y="1005498"/>
          <a:ext cx="11377264" cy="5520640"/>
        </p:xfrm>
        <a:graphic>
          <a:graphicData uri="http://schemas.openxmlformats.org/drawingml/2006/table">
            <a:tbl>
              <a:tblPr/>
              <a:tblGrid>
                <a:gridCol w="1368152"/>
                <a:gridCol w="2766081"/>
                <a:gridCol w="1122351"/>
                <a:gridCol w="2088232"/>
                <a:gridCol w="1296144"/>
                <a:gridCol w="993344"/>
                <a:gridCol w="1742960"/>
              </a:tblGrid>
              <a:tr h="1380160">
                <a:tc>
                  <a:txBody>
                    <a:bodyPr/>
                    <a:lstStyle/>
                    <a:p>
                      <a:pPr algn="ctr">
                        <a:lnSpc>
                          <a:spcPct val="150000"/>
                        </a:lnSpc>
                        <a:spcAft>
                          <a:spcPts val="0"/>
                        </a:spcAft>
                      </a:pPr>
                      <a:r>
                        <a:rPr lang="zh-CN" sz="2500" kern="100" dirty="0">
                          <a:effectLst/>
                          <a:latin typeface="Times New Roman"/>
                          <a:ea typeface="华文细黑"/>
                          <a:cs typeface="Times New Roman"/>
                        </a:rPr>
                        <a:t>电解质</a:t>
                      </a:r>
                      <a:endParaRPr lang="zh-CN" sz="2500" kern="100" dirty="0">
                        <a:effectLst/>
                        <a:latin typeface="宋体"/>
                        <a:cs typeface="Courier New"/>
                      </a:endParaRPr>
                    </a:p>
                    <a:p>
                      <a:pPr algn="ctr">
                        <a:lnSpc>
                          <a:spcPct val="150000"/>
                        </a:lnSpc>
                        <a:spcAft>
                          <a:spcPts val="0"/>
                        </a:spcAft>
                      </a:pPr>
                      <a:r>
                        <a:rPr lang="en-US" sz="2500" kern="100" dirty="0">
                          <a:effectLst/>
                          <a:latin typeface="Times New Roman"/>
                          <a:ea typeface="华文细黑"/>
                          <a:cs typeface="Courier New"/>
                        </a:rPr>
                        <a:t>(</a:t>
                      </a:r>
                      <a:r>
                        <a:rPr lang="zh-CN" sz="2500" kern="100" dirty="0">
                          <a:effectLst/>
                          <a:latin typeface="Times New Roman"/>
                          <a:ea typeface="华文细黑"/>
                          <a:cs typeface="Times New Roman"/>
                        </a:rPr>
                        <a:t>水溶液</a:t>
                      </a:r>
                      <a:r>
                        <a:rPr lang="en-US" sz="2500" kern="100" dirty="0">
                          <a:effectLst/>
                          <a:latin typeface="Times New Roman"/>
                          <a:ea typeface="华文细黑"/>
                          <a:cs typeface="Courier New"/>
                        </a:rPr>
                        <a:t>)</a:t>
                      </a:r>
                      <a:endParaRPr lang="zh-CN" sz="25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a:effectLst/>
                          <a:latin typeface="Times New Roman"/>
                          <a:ea typeface="华文细黑"/>
                          <a:cs typeface="Times New Roman"/>
                        </a:rPr>
                        <a:t>电极方程式</a:t>
                      </a:r>
                      <a:endParaRPr lang="zh-CN" sz="25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a:effectLst/>
                          <a:latin typeface="Times New Roman"/>
                          <a:ea typeface="华文细黑"/>
                          <a:cs typeface="Times New Roman"/>
                        </a:rPr>
                        <a:t>电解物质</a:t>
                      </a:r>
                      <a:endParaRPr lang="zh-CN" sz="25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a:effectLst/>
                          <a:latin typeface="Times New Roman"/>
                          <a:ea typeface="华文细黑"/>
                          <a:cs typeface="Times New Roman"/>
                        </a:rPr>
                        <a:t>总化学方程式</a:t>
                      </a:r>
                      <a:endParaRPr lang="zh-CN" sz="25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a:effectLst/>
                          <a:latin typeface="Times New Roman"/>
                          <a:ea typeface="华文细黑"/>
                          <a:cs typeface="Times New Roman"/>
                        </a:rPr>
                        <a:t>电解质浓度</a:t>
                      </a:r>
                      <a:endParaRPr lang="zh-CN" sz="25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a:effectLst/>
                          <a:latin typeface="Times New Roman"/>
                          <a:ea typeface="华文细黑"/>
                          <a:cs typeface="Times New Roman"/>
                        </a:rPr>
                        <a:t>溶液</a:t>
                      </a:r>
                      <a:r>
                        <a:rPr lang="en-US" sz="2500" kern="100">
                          <a:effectLst/>
                          <a:latin typeface="Times New Roman"/>
                          <a:ea typeface="华文细黑"/>
                          <a:cs typeface="Courier New"/>
                        </a:rPr>
                        <a:t>pH</a:t>
                      </a:r>
                      <a:endParaRPr lang="zh-CN" sz="25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a:effectLst/>
                          <a:latin typeface="Times New Roman"/>
                          <a:ea typeface="华文细黑"/>
                          <a:cs typeface="Times New Roman"/>
                        </a:rPr>
                        <a:t>溶液复原</a:t>
                      </a:r>
                      <a:endParaRPr lang="zh-CN" sz="25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480">
                <a:tc>
                  <a:txBody>
                    <a:bodyPr/>
                    <a:lstStyle/>
                    <a:p>
                      <a:pPr algn="ctr">
                        <a:lnSpc>
                          <a:spcPct val="150000"/>
                        </a:lnSpc>
                        <a:spcAft>
                          <a:spcPts val="0"/>
                        </a:spcAft>
                      </a:pPr>
                      <a:r>
                        <a:rPr lang="zh-CN" sz="2500" kern="100">
                          <a:effectLst/>
                          <a:latin typeface="Times New Roman"/>
                          <a:ea typeface="华文细黑"/>
                          <a:cs typeface="Times New Roman"/>
                        </a:rPr>
                        <a:t>不活泼金属的含氧酸盐</a:t>
                      </a:r>
                      <a:r>
                        <a:rPr lang="en-US" sz="2500" kern="100">
                          <a:effectLst/>
                          <a:latin typeface="Times New Roman"/>
                          <a:ea typeface="华文细黑"/>
                          <a:cs typeface="Courier New"/>
                        </a:rPr>
                        <a:t>(</a:t>
                      </a:r>
                      <a:r>
                        <a:rPr lang="zh-CN" sz="2500" kern="100">
                          <a:effectLst/>
                          <a:latin typeface="Times New Roman"/>
                          <a:ea typeface="华文细黑"/>
                          <a:cs typeface="Times New Roman"/>
                        </a:rPr>
                        <a:t>如</a:t>
                      </a:r>
                      <a:r>
                        <a:rPr lang="en-US" sz="2500" kern="100">
                          <a:effectLst/>
                          <a:latin typeface="Times New Roman"/>
                          <a:ea typeface="华文细黑"/>
                          <a:cs typeface="Courier New"/>
                        </a:rPr>
                        <a:t>CuSO</a:t>
                      </a:r>
                      <a:r>
                        <a:rPr lang="en-US" sz="2500" kern="100" baseline="-25000">
                          <a:effectLst/>
                          <a:latin typeface="Times New Roman"/>
                          <a:ea typeface="华文细黑"/>
                          <a:cs typeface="Courier New"/>
                        </a:rPr>
                        <a:t>4</a:t>
                      </a:r>
                      <a:r>
                        <a:rPr lang="en-US" sz="2500" kern="100">
                          <a:effectLst/>
                          <a:latin typeface="Times New Roman"/>
                          <a:ea typeface="华文细黑"/>
                          <a:cs typeface="Courier New"/>
                        </a:rPr>
                        <a:t>)</a:t>
                      </a:r>
                      <a:endParaRPr lang="zh-CN" sz="25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500" kern="100" dirty="0">
                          <a:effectLst/>
                          <a:latin typeface="Times New Roman"/>
                          <a:ea typeface="华文细黑"/>
                          <a:cs typeface="Times New Roman"/>
                        </a:rPr>
                        <a:t>阳极</a:t>
                      </a:r>
                      <a:r>
                        <a:rPr lang="zh-CN" sz="2500" kern="100" dirty="0" smtClean="0">
                          <a:effectLst/>
                          <a:latin typeface="Times New Roman"/>
                          <a:ea typeface="华文细黑"/>
                          <a:cs typeface="Times New Roman"/>
                        </a:rPr>
                        <a:t>：</a:t>
                      </a:r>
                      <a:r>
                        <a:rPr lang="en-US" sz="2500" u="sng" kern="100" dirty="0" smtClean="0">
                          <a:effectLst/>
                          <a:latin typeface="Times New Roman"/>
                          <a:ea typeface="华文细黑"/>
                          <a:cs typeface="Courier New"/>
                        </a:rPr>
                        <a:t>				</a:t>
                      </a:r>
                      <a:endParaRPr lang="zh-CN" sz="2500" u="sng" kern="100" dirty="0">
                        <a:effectLst/>
                        <a:latin typeface="宋体"/>
                        <a:cs typeface="Courier New"/>
                      </a:endParaRPr>
                    </a:p>
                    <a:p>
                      <a:pPr algn="l">
                        <a:lnSpc>
                          <a:spcPct val="150000"/>
                        </a:lnSpc>
                        <a:spcAft>
                          <a:spcPts val="0"/>
                        </a:spcAft>
                      </a:pPr>
                      <a:r>
                        <a:rPr lang="zh-CN" sz="2500" kern="100" dirty="0">
                          <a:effectLst/>
                          <a:latin typeface="Times New Roman"/>
                          <a:ea typeface="华文细黑"/>
                          <a:cs typeface="Times New Roman"/>
                        </a:rPr>
                        <a:t>阴极</a:t>
                      </a:r>
                      <a:r>
                        <a:rPr lang="zh-CN" sz="2500" kern="100" dirty="0" smtClean="0">
                          <a:effectLst/>
                          <a:latin typeface="Times New Roman"/>
                          <a:ea typeface="华文细黑"/>
                          <a:cs typeface="Times New Roman"/>
                        </a:rPr>
                        <a:t>：</a:t>
                      </a:r>
                      <a:r>
                        <a:rPr lang="en-US" sz="2500" u="sng" kern="100" dirty="0" smtClean="0">
                          <a:effectLst/>
                          <a:latin typeface="Times New Roman"/>
                          <a:ea typeface="华文细黑"/>
                          <a:cs typeface="Courier New"/>
                        </a:rPr>
                        <a:t>				</a:t>
                      </a:r>
                      <a:endParaRPr lang="zh-CN" sz="25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a:effectLst/>
                          <a:latin typeface="Times New Roman"/>
                          <a:ea typeface="华文细黑"/>
                          <a:cs typeface="Times New Roman"/>
                        </a:rPr>
                        <a:t>水和盐</a:t>
                      </a:r>
                      <a:endParaRPr lang="zh-CN" sz="25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zh-CN" sz="25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a:effectLst/>
                          <a:latin typeface="Times New Roman"/>
                          <a:ea typeface="华文细黑"/>
                          <a:cs typeface="Times New Roman"/>
                        </a:rPr>
                        <a:t>生成新电解质</a:t>
                      </a:r>
                      <a:endParaRPr lang="zh-CN" sz="25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a:effectLst/>
                          <a:latin typeface="Times New Roman"/>
                          <a:ea typeface="华文细黑"/>
                          <a:cs typeface="Times New Roman"/>
                        </a:rPr>
                        <a:t>减小</a:t>
                      </a:r>
                      <a:endParaRPr lang="zh-CN" sz="25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500" kern="100" dirty="0">
                          <a:effectLst/>
                          <a:latin typeface="Times New Roman"/>
                          <a:ea typeface="华文细黑"/>
                          <a:cs typeface="Times New Roman"/>
                        </a:rPr>
                        <a:t>加</a:t>
                      </a:r>
                      <a:r>
                        <a:rPr lang="en-US" sz="2500" u="sng" kern="100" dirty="0" err="1">
                          <a:effectLst/>
                          <a:latin typeface="Times New Roman"/>
                          <a:ea typeface="华文细黑"/>
                          <a:cs typeface="Courier New"/>
                        </a:rPr>
                        <a:t>CuO</a:t>
                      </a:r>
                      <a:r>
                        <a:rPr lang="zh-CN" sz="2500" kern="100" dirty="0" smtClean="0">
                          <a:effectLst/>
                          <a:latin typeface="Times New Roman"/>
                          <a:ea typeface="华文细黑"/>
                          <a:cs typeface="Times New Roman"/>
                        </a:rPr>
                        <a:t>或</a:t>
                      </a:r>
                      <a:r>
                        <a:rPr lang="en-US" sz="2500" u="sng" kern="100" dirty="0" smtClean="0">
                          <a:effectLst/>
                          <a:latin typeface="Times New Roman"/>
                          <a:ea typeface="华文细黑"/>
                          <a:cs typeface="Courier New"/>
                        </a:rPr>
                        <a:t>	</a:t>
                      </a:r>
                      <a:endParaRPr lang="zh-CN" sz="25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10362728" y="4374155"/>
            <a:ext cx="1109598" cy="596382"/>
          </a:xfrm>
          <a:prstGeom prst="rect">
            <a:avLst/>
          </a:prstGeom>
        </p:spPr>
        <p:txBody>
          <a:bodyPr wrap="none">
            <a:spAutoFit/>
          </a:bodyPr>
          <a:lstStyle/>
          <a:p>
            <a:pPr lvl="0" algn="ctr">
              <a:lnSpc>
                <a:spcPct val="150000"/>
              </a:lnSpc>
            </a:pPr>
            <a:r>
              <a:rPr lang="en-US" altLang="zh-CN" sz="2500" kern="100" dirty="0">
                <a:solidFill>
                  <a:schemeClr val="accent6">
                    <a:lumMod val="75000"/>
                  </a:schemeClr>
                </a:solidFill>
                <a:latin typeface="Times New Roman"/>
                <a:ea typeface="华文细黑"/>
                <a:cs typeface="Courier New"/>
              </a:rPr>
              <a:t>CuCO</a:t>
            </a:r>
            <a:r>
              <a:rPr lang="en-US" altLang="zh-CN" sz="2500" kern="100" baseline="-25000" dirty="0">
                <a:solidFill>
                  <a:schemeClr val="accent6">
                    <a:lumMod val="75000"/>
                  </a:schemeClr>
                </a:solidFill>
                <a:latin typeface="Times New Roman"/>
                <a:ea typeface="华文细黑"/>
                <a:cs typeface="Courier New"/>
              </a:rPr>
              <a:t>3</a:t>
            </a:r>
            <a:endParaRPr lang="zh-CN" altLang="en-US" sz="2500" kern="100" dirty="0">
              <a:solidFill>
                <a:schemeClr val="accent6">
                  <a:lumMod val="75000"/>
                </a:schemeClr>
              </a:solidFill>
              <a:latin typeface="宋体"/>
              <a:cs typeface="Courier New"/>
            </a:endParaRPr>
          </a:p>
        </p:txBody>
      </p:sp>
      <p:sp>
        <p:nvSpPr>
          <p:cNvPr id="7" name="矩形 6"/>
          <p:cNvSpPr/>
          <p:nvPr/>
        </p:nvSpPr>
        <p:spPr>
          <a:xfrm>
            <a:off x="1846734" y="3285778"/>
            <a:ext cx="6092825" cy="2308324"/>
          </a:xfrm>
          <a:prstGeom prst="rect">
            <a:avLst/>
          </a:prstGeom>
        </p:spPr>
        <p:txBody>
          <a:bodyPr>
            <a:spAutoFit/>
          </a:bodyPr>
          <a:lstStyle/>
          <a:p>
            <a:pPr>
              <a:lnSpc>
                <a:spcPct val="150000"/>
              </a:lnSpc>
              <a:spcAft>
                <a:spcPts val="0"/>
              </a:spcAft>
            </a:pPr>
            <a:r>
              <a:rPr lang="zh-CN" altLang="en-US" kern="100" dirty="0" smtClean="0">
                <a:solidFill>
                  <a:schemeClr val="accent6">
                    <a:lumMod val="75000"/>
                  </a:schemeClr>
                </a:solidFill>
                <a:latin typeface="Times New Roman"/>
                <a:ea typeface="华文细黑"/>
                <a:cs typeface="Courier New"/>
              </a:rPr>
              <a:t>　　　</a:t>
            </a:r>
            <a:r>
              <a:rPr lang="en-US" altLang="zh-CN" kern="100" dirty="0" smtClean="0">
                <a:solidFill>
                  <a:schemeClr val="accent6">
                    <a:lumMod val="75000"/>
                  </a:schemeClr>
                </a:solidFill>
                <a:latin typeface="Times New Roman"/>
                <a:ea typeface="华文细黑"/>
                <a:cs typeface="Courier New"/>
              </a:rPr>
              <a:t>4OH</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cs typeface="Courier New"/>
              </a:rPr>
              <a:t>4e</a:t>
            </a:r>
            <a:r>
              <a:rPr lang="zh-CN" altLang="zh-CN" kern="100" baseline="30000" dirty="0" smtClean="0">
                <a:solidFill>
                  <a:schemeClr val="accent6">
                    <a:lumMod val="75000"/>
                  </a:schemeClr>
                </a:solidFill>
                <a:latin typeface="Times New Roman"/>
                <a:ea typeface="华文细黑"/>
                <a:cs typeface="Times New Roman"/>
              </a:rPr>
              <a:t>－</a:t>
            </a:r>
            <a:endParaRPr lang="en-US" altLang="zh-CN" kern="100" baseline="30000" dirty="0" smtClean="0">
              <a:solidFill>
                <a:schemeClr val="accent6">
                  <a:lumMod val="75000"/>
                </a:schemeClr>
              </a:solidFill>
              <a:latin typeface="Times New Roman"/>
              <a:ea typeface="华文细黑"/>
              <a:cs typeface="Times New Roman"/>
            </a:endParaRPr>
          </a:p>
          <a:p>
            <a:pPr>
              <a:lnSpc>
                <a:spcPct val="150000"/>
              </a:lnSpc>
              <a:spcAft>
                <a:spcPts val="0"/>
              </a:spcAft>
            </a:pPr>
            <a:r>
              <a:rPr lang="en-US" altLang="zh-CN" kern="100" spc="-80" dirty="0" smtClean="0">
                <a:solidFill>
                  <a:schemeClr val="accent6">
                    <a:lumMod val="75000"/>
                  </a:schemeClr>
                </a:solidFill>
                <a:latin typeface="Times New Roman"/>
                <a:ea typeface="华文细黑"/>
                <a:cs typeface="Courier New"/>
              </a:rPr>
              <a:t>==</a:t>
            </a:r>
            <a:r>
              <a:rPr lang="en-US" altLang="zh-CN" kern="100" dirty="0" smtClean="0">
                <a:solidFill>
                  <a:schemeClr val="accent6">
                    <a:lumMod val="75000"/>
                  </a:schemeClr>
                </a:solidFill>
                <a:latin typeface="Times New Roman"/>
                <a:ea typeface="华文细黑"/>
                <a:cs typeface="Courier New"/>
              </a:rPr>
              <a:t>=</a:t>
            </a:r>
            <a:r>
              <a:rPr lang="en-US" altLang="zh-CN" kern="100" dirty="0">
                <a:solidFill>
                  <a:schemeClr val="accent6">
                    <a:lumMod val="75000"/>
                  </a:schemeClr>
                </a:solidFill>
                <a:latin typeface="Times New Roman"/>
                <a:ea typeface="华文细黑"/>
                <a:cs typeface="Courier New"/>
              </a:rPr>
              <a:t>2H</a:t>
            </a:r>
            <a:r>
              <a:rPr lang="en-US" altLang="zh-CN" kern="100" baseline="-25000" dirty="0">
                <a:solidFill>
                  <a:schemeClr val="accent6">
                    <a:lumMod val="75000"/>
                  </a:schemeClr>
                </a:solidFill>
                <a:latin typeface="Times New Roman"/>
                <a:ea typeface="华文细黑"/>
                <a:cs typeface="Courier New"/>
              </a:rPr>
              <a:t>2</a:t>
            </a:r>
            <a:r>
              <a:rPr lang="en-US" altLang="zh-CN" kern="100" dirty="0">
                <a:solidFill>
                  <a:schemeClr val="accent6">
                    <a:lumMod val="75000"/>
                  </a:schemeClr>
                </a:solidFill>
                <a:latin typeface="Times New Roman"/>
                <a:ea typeface="华文细黑"/>
                <a:cs typeface="Courier New"/>
              </a:rPr>
              <a:t>O</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cs typeface="Courier New"/>
              </a:rPr>
              <a:t>O</a:t>
            </a:r>
            <a:r>
              <a:rPr lang="en-US" altLang="zh-CN" kern="100" baseline="-25000" dirty="0">
                <a:solidFill>
                  <a:schemeClr val="accent6">
                    <a:lumMod val="75000"/>
                  </a:schemeClr>
                </a:solidFill>
                <a:latin typeface="Times New Roman"/>
                <a:ea typeface="华文细黑"/>
                <a:cs typeface="Courier New"/>
              </a:rPr>
              <a:t>2</a:t>
            </a:r>
            <a:r>
              <a:rPr lang="en-US" altLang="zh-CN" kern="100" dirty="0">
                <a:solidFill>
                  <a:schemeClr val="accent6">
                    <a:lumMod val="75000"/>
                  </a:schemeClr>
                </a:solidFill>
                <a:latin typeface="宋体"/>
                <a:ea typeface="华文细黑"/>
                <a:cs typeface="Times New Roman"/>
              </a:rPr>
              <a:t>↑</a:t>
            </a:r>
            <a:endParaRPr lang="zh-CN" altLang="zh-CN" kern="100" dirty="0">
              <a:solidFill>
                <a:schemeClr val="accent6">
                  <a:lumMod val="75000"/>
                </a:schemeClr>
              </a:solidFill>
              <a:latin typeface="宋体"/>
              <a:cs typeface="Courier New"/>
            </a:endParaRPr>
          </a:p>
          <a:p>
            <a:pPr>
              <a:lnSpc>
                <a:spcPct val="150000"/>
              </a:lnSpc>
            </a:pPr>
            <a:r>
              <a:rPr lang="zh-CN" altLang="en-US" kern="100" dirty="0" smtClean="0">
                <a:solidFill>
                  <a:schemeClr val="accent6">
                    <a:lumMod val="75000"/>
                  </a:schemeClr>
                </a:solidFill>
                <a:latin typeface="Times New Roman"/>
                <a:ea typeface="华文细黑"/>
              </a:rPr>
              <a:t>　　　</a:t>
            </a:r>
            <a:r>
              <a:rPr lang="en-US" altLang="zh-CN" kern="100" dirty="0" smtClean="0">
                <a:solidFill>
                  <a:schemeClr val="accent6">
                    <a:lumMod val="75000"/>
                  </a:schemeClr>
                </a:solidFill>
                <a:latin typeface="Times New Roman"/>
                <a:ea typeface="华文细黑"/>
              </a:rPr>
              <a:t>2Cu</a:t>
            </a:r>
            <a:r>
              <a:rPr lang="en-US" altLang="zh-CN" kern="100" baseline="30000" dirty="0" smtClean="0">
                <a:solidFill>
                  <a:schemeClr val="accent6">
                    <a:lumMod val="75000"/>
                  </a:schemeClr>
                </a:solidFill>
                <a:latin typeface="Times New Roman"/>
                <a:ea typeface="华文细黑"/>
              </a:rPr>
              <a:t>2</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rPr>
              <a:t>4e</a:t>
            </a:r>
            <a:r>
              <a:rPr lang="zh-CN" altLang="zh-CN" kern="100" baseline="30000" dirty="0" smtClean="0">
                <a:solidFill>
                  <a:schemeClr val="accent6">
                    <a:lumMod val="75000"/>
                  </a:schemeClr>
                </a:solidFill>
                <a:latin typeface="Times New Roman"/>
                <a:ea typeface="华文细黑"/>
                <a:cs typeface="Times New Roman"/>
              </a:rPr>
              <a:t>－</a:t>
            </a:r>
            <a:endParaRPr lang="en-US" altLang="zh-CN" kern="100" baseline="30000" dirty="0" smtClean="0">
              <a:solidFill>
                <a:schemeClr val="accent6">
                  <a:lumMod val="75000"/>
                </a:schemeClr>
              </a:solidFill>
              <a:latin typeface="Times New Roman"/>
              <a:ea typeface="华文细黑"/>
              <a:cs typeface="Times New Roman"/>
            </a:endParaRPr>
          </a:p>
          <a:p>
            <a:pPr>
              <a:lnSpc>
                <a:spcPct val="150000"/>
              </a:lnSpc>
            </a:pPr>
            <a:r>
              <a:rPr lang="en-US" altLang="zh-CN" kern="100" spc="-80" dirty="0" smtClean="0">
                <a:solidFill>
                  <a:schemeClr val="accent6">
                    <a:lumMod val="75000"/>
                  </a:schemeClr>
                </a:solidFill>
                <a:latin typeface="Times New Roman"/>
                <a:ea typeface="华文细黑"/>
              </a:rPr>
              <a:t>==</a:t>
            </a:r>
            <a:r>
              <a:rPr lang="en-US" altLang="zh-CN" kern="100" dirty="0" smtClean="0">
                <a:solidFill>
                  <a:schemeClr val="accent6">
                    <a:lumMod val="75000"/>
                  </a:schemeClr>
                </a:solidFill>
                <a:latin typeface="Times New Roman"/>
                <a:ea typeface="华文细黑"/>
              </a:rPr>
              <a:t>=</a:t>
            </a:r>
            <a:r>
              <a:rPr lang="en-US" altLang="zh-CN" kern="100" dirty="0">
                <a:solidFill>
                  <a:schemeClr val="accent6">
                    <a:lumMod val="75000"/>
                  </a:schemeClr>
                </a:solidFill>
                <a:latin typeface="Times New Roman"/>
                <a:ea typeface="华文细黑"/>
              </a:rPr>
              <a:t>2Cu</a:t>
            </a:r>
            <a:endParaRPr lang="zh-CN" altLang="en-US" dirty="0">
              <a:solidFill>
                <a:schemeClr val="accent6">
                  <a:lumMod val="75000"/>
                </a:schemeClr>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28820359"/>
              </p:ext>
            </p:extLst>
          </p:nvPr>
        </p:nvGraphicFramePr>
        <p:xfrm>
          <a:off x="5788049" y="3286125"/>
          <a:ext cx="5495925" cy="2266950"/>
        </p:xfrm>
        <a:graphic>
          <a:graphicData uri="http://schemas.openxmlformats.org/presentationml/2006/ole">
            <mc:AlternateContent xmlns:mc="http://schemas.openxmlformats.org/markup-compatibility/2006">
              <mc:Choice xmlns:v="urn:schemas-microsoft-com:vml" Requires="v">
                <p:oleObj spid="_x0000_s276504" name="Document" r:id="rId4" imgW="5509585" imgH="2266409" progId="Word.Document.8">
                  <p:embed/>
                </p:oleObj>
              </mc:Choice>
              <mc:Fallback>
                <p:oleObj name="Document" r:id="rId4" imgW="5509585" imgH="2266409" progId="Word.Document.8">
                  <p:embed/>
                  <p:pic>
                    <p:nvPicPr>
                      <p:cNvPr id="0" name="对象 1"/>
                      <p:cNvPicPr>
                        <a:picLocks noChangeAspect="1" noChangeArrowheads="1"/>
                      </p:cNvPicPr>
                      <p:nvPr/>
                    </p:nvPicPr>
                    <p:blipFill>
                      <a:blip r:embed="rId5"/>
                      <a:srcRect/>
                      <a:stretch>
                        <a:fillRect/>
                      </a:stretch>
                    </p:blipFill>
                    <p:spPr bwMode="auto">
                      <a:xfrm>
                        <a:off x="5788049" y="3286125"/>
                        <a:ext cx="549592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9" name="直接连接符 8"/>
          <p:cNvCxnSpPr/>
          <p:nvPr/>
        </p:nvCxnSpPr>
        <p:spPr>
          <a:xfrm>
            <a:off x="5763729" y="3871367"/>
            <a:ext cx="1885279" cy="0"/>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5778599" y="4610497"/>
            <a:ext cx="1885279" cy="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5788124" y="5306194"/>
            <a:ext cx="1885279" cy="0"/>
          </a:xfrm>
          <a:prstGeom prst="line">
            <a:avLst/>
          </a:prstGeom>
        </p:spPr>
        <p:style>
          <a:lnRef idx="1">
            <a:schemeClr val="dk1"/>
          </a:lnRef>
          <a:fillRef idx="0">
            <a:schemeClr val="dk1"/>
          </a:fillRef>
          <a:effectRef idx="0">
            <a:schemeClr val="dk1"/>
          </a:effectRef>
          <a:fontRef idx="minor">
            <a:schemeClr val="tx1"/>
          </a:fontRef>
        </p:style>
      </p:cxn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8505972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p:bldP spid="5" grpId="1"/>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734676"/>
            <a:ext cx="11388152"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电解过程中放</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生碱型和放</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生酸型的实质是什么？在放</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生碱型的电解中，若滴入酚酞试液，哪一极附近溶液变红？</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放</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生碱型实质是水电离出的</a:t>
            </a:r>
            <a:r>
              <a:rPr lang="en-US" altLang="zh-CN" sz="2800" kern="100" dirty="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在阴极上放电，破坏了阴极附近水的电离平衡，使</a:t>
            </a:r>
            <a:r>
              <a:rPr lang="en-US" altLang="zh-CN" sz="2800" kern="100" dirty="0">
                <a:solidFill>
                  <a:schemeClr val="accent6">
                    <a:lumMod val="75000"/>
                  </a:schemeClr>
                </a:solidFill>
                <a:latin typeface="Times New Roman"/>
                <a:ea typeface="华文细黑"/>
              </a:rPr>
              <a:t>OH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浓度增大，若滴入酚酞试液，阴极附近溶液变红；放</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生酸型的实质是水电离出的</a:t>
            </a:r>
            <a:r>
              <a:rPr lang="en-US" altLang="zh-CN" sz="2800" kern="100" dirty="0">
                <a:solidFill>
                  <a:schemeClr val="accent6">
                    <a:lumMod val="75000"/>
                  </a:schemeClr>
                </a:solidFill>
                <a:latin typeface="Times New Roman"/>
                <a:ea typeface="华文细黑"/>
              </a:rPr>
              <a:t>OH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在阳极上放电，破坏了阳极附近水的电离平衡，使</a:t>
            </a:r>
            <a:r>
              <a:rPr lang="en-US" altLang="zh-CN" sz="2800" kern="100" dirty="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浓度增大。</a:t>
            </a:r>
            <a:endParaRPr lang="zh-CN" altLang="zh-CN" sz="2800" kern="100" dirty="0">
              <a:solidFill>
                <a:schemeClr val="accent6">
                  <a:lumMod val="75000"/>
                </a:schemeClr>
              </a:solidFill>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9413867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xEl>
                                              <p:pRg st="1" end="1"/>
                                            </p:txEl>
                                          </p:spTgt>
                                        </p:tgtEl>
                                      </p:cBhvr>
                                    </p:animEffect>
                                    <p:set>
                                      <p:cBhvr>
                                        <p:cTn id="12" dur="1" fill="hold">
                                          <p:stCondLst>
                                            <p:cond delay="499"/>
                                          </p:stCondLst>
                                        </p:cTn>
                                        <p:tgtEl>
                                          <p:spTgt spid="8">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8"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948959"/>
            <a:ext cx="11388152"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要使电解后的</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溶液复原，加入</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固体可以吗？</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应具体情况具体分析，若通电一段时间，</a:t>
            </a:r>
            <a:r>
              <a:rPr lang="en-US" altLang="zh-CN" sz="2800" kern="100" dirty="0">
                <a:solidFill>
                  <a:schemeClr val="accent6">
                    <a:lumMod val="75000"/>
                  </a:schemeClr>
                </a:solidFill>
                <a:latin typeface="Times New Roman"/>
                <a:ea typeface="华文细黑"/>
              </a:rPr>
              <a:t>CuSO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未电解完</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即</a:t>
            </a:r>
            <a:r>
              <a:rPr lang="en-US" altLang="zh-CN" sz="2800" kern="100" dirty="0">
                <a:solidFill>
                  <a:schemeClr val="accent6">
                    <a:lumMod val="75000"/>
                  </a:schemeClr>
                </a:solidFill>
                <a:latin typeface="Times New Roman"/>
                <a:ea typeface="华文细黑"/>
              </a:rPr>
              <a:t>Cu</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未全部放电</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，使溶液复原应加入</a:t>
            </a:r>
            <a:r>
              <a:rPr lang="en-US" altLang="zh-CN" sz="2800" kern="100" dirty="0" err="1">
                <a:solidFill>
                  <a:schemeClr val="accent6">
                    <a:lumMod val="75000"/>
                  </a:schemeClr>
                </a:solidFill>
                <a:latin typeface="Times New Roman"/>
                <a:ea typeface="华文细黑"/>
              </a:rPr>
              <a:t>CuO</a:t>
            </a:r>
            <a:r>
              <a:rPr lang="zh-CN" altLang="zh-CN" sz="2800" kern="100" dirty="0">
                <a:solidFill>
                  <a:schemeClr val="accent6">
                    <a:lumMod val="75000"/>
                  </a:schemeClr>
                </a:solidFill>
                <a:latin typeface="Times New Roman"/>
                <a:ea typeface="华文细黑"/>
                <a:cs typeface="Times New Roman"/>
              </a:rPr>
              <a:t>，而加入</a:t>
            </a:r>
            <a:r>
              <a:rPr lang="en-US" altLang="zh-CN" sz="2800" kern="100" dirty="0">
                <a:solidFill>
                  <a:schemeClr val="accent6">
                    <a:lumMod val="75000"/>
                  </a:schemeClr>
                </a:solidFill>
                <a:latin typeface="Times New Roman"/>
                <a:ea typeface="华文细黑"/>
              </a:rPr>
              <a:t>Cu(OH)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会使溶液的浓度减小；若</a:t>
            </a:r>
            <a:r>
              <a:rPr lang="en-US" altLang="zh-CN" sz="2800" kern="100" dirty="0">
                <a:solidFill>
                  <a:schemeClr val="accent6">
                    <a:lumMod val="75000"/>
                  </a:schemeClr>
                </a:solidFill>
                <a:latin typeface="Times New Roman"/>
                <a:ea typeface="华文细黑"/>
              </a:rPr>
              <a:t>Cu</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全部放电，又继续通电一段时间</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此时电解水</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，要使溶液复原应加入</a:t>
            </a:r>
            <a:r>
              <a:rPr lang="en-US" altLang="zh-CN" sz="2800" kern="100" dirty="0">
                <a:solidFill>
                  <a:schemeClr val="accent6">
                    <a:lumMod val="75000"/>
                  </a:schemeClr>
                </a:solidFill>
                <a:latin typeface="Times New Roman"/>
                <a:ea typeface="华文细黑"/>
              </a:rPr>
              <a:t>Cu(OH)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rPr>
              <a:t>Cu</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，若只加入</a:t>
            </a:r>
            <a:r>
              <a:rPr lang="en-US" altLang="zh-CN" sz="2800" kern="100" dirty="0" err="1">
                <a:solidFill>
                  <a:schemeClr val="accent6">
                    <a:lumMod val="75000"/>
                  </a:schemeClr>
                </a:solidFill>
                <a:latin typeface="Times New Roman"/>
                <a:ea typeface="华文细黑"/>
              </a:rPr>
              <a:t>CuO</a:t>
            </a:r>
            <a:r>
              <a:rPr lang="zh-CN" altLang="zh-CN" sz="2800" kern="100" dirty="0">
                <a:solidFill>
                  <a:schemeClr val="accent6">
                    <a:lumMod val="75000"/>
                  </a:schemeClr>
                </a:solidFill>
                <a:latin typeface="Times New Roman"/>
                <a:ea typeface="华文细黑"/>
                <a:cs typeface="Times New Roman"/>
              </a:rPr>
              <a:t>，此时浓度偏大。</a:t>
            </a:r>
            <a:endParaRPr lang="zh-CN" altLang="zh-CN" sz="2800" kern="100" dirty="0">
              <a:solidFill>
                <a:schemeClr val="accent6">
                  <a:lumMod val="75000"/>
                </a:schemeClr>
              </a:solidFill>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313753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xEl>
                                              <p:pRg st="1" end="1"/>
                                            </p:txEl>
                                          </p:spTgt>
                                        </p:tgtEl>
                                      </p:cBhvr>
                                    </p:animEffect>
                                    <p:set>
                                      <p:cBhvr>
                                        <p:cTn id="12" dur="1" fill="hold">
                                          <p:stCondLst>
                                            <p:cond delay="499"/>
                                          </p:stCondLst>
                                        </p:cTn>
                                        <p:tgtEl>
                                          <p:spTgt spid="8">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8"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736417"/>
            <a:ext cx="1138815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若用惰性电极电解</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溶液一段时间后，需加入</a:t>
            </a:r>
            <a:r>
              <a:rPr lang="en-US" altLang="zh-CN" sz="2800" kern="100" dirty="0">
                <a:latin typeface="Times New Roman"/>
                <a:ea typeface="华文细黑"/>
                <a:cs typeface="Courier New"/>
              </a:rPr>
              <a:t>98 g 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固体，才能使电解质溶液复原，则这段时间，整个电路中转移的电子数为多少？</a:t>
            </a:r>
            <a:endParaRPr lang="zh-CN" altLang="zh-CN" sz="28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方法一：</a:t>
            </a:r>
            <a:r>
              <a:rPr lang="en-US" altLang="zh-CN" sz="2800" kern="100" dirty="0">
                <a:latin typeface="Times New Roman"/>
                <a:ea typeface="华文细黑"/>
                <a:cs typeface="Courier New"/>
              </a:rPr>
              <a:t>98 g 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，相当于电解了</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后，又电解了</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的水，所以转移的电子数为</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方法二：可以认为整个电路中转移的电子数与</a:t>
            </a:r>
            <a:r>
              <a:rPr lang="en-US" altLang="zh-CN" sz="2800" kern="100" dirty="0">
                <a:latin typeface="Times New Roman"/>
                <a:ea typeface="华文细黑"/>
              </a:rPr>
              <a:t>Cu(OH)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失电子数相等，共</a:t>
            </a:r>
            <a:r>
              <a:rPr lang="en-US" altLang="zh-CN" sz="2800" kern="100" dirty="0">
                <a:latin typeface="Times New Roman"/>
                <a:ea typeface="华文细黑"/>
              </a:rPr>
              <a:t>4</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a:t>
            </a:r>
            <a:r>
              <a:rPr lang="zh-CN" altLang="zh-CN" sz="2800" b="1" kern="100" dirty="0">
                <a:solidFill>
                  <a:schemeClr val="accent6">
                    <a:lumMod val="75000"/>
                  </a:schemeClr>
                </a:solidFill>
                <a:latin typeface="Times New Roman"/>
                <a:cs typeface="Times New Roman"/>
              </a:rPr>
              <a:t>　</a:t>
            </a:r>
            <a:r>
              <a:rPr lang="en-US" altLang="zh-CN" sz="2800" kern="100" dirty="0" smtClean="0">
                <a:solidFill>
                  <a:schemeClr val="accent6">
                    <a:lumMod val="75000"/>
                  </a:schemeClr>
                </a:solidFill>
                <a:latin typeface="Times New Roman"/>
                <a:ea typeface="华文细黑"/>
                <a:cs typeface="Courier New"/>
              </a:rPr>
              <a:t>4</a:t>
            </a:r>
            <a:r>
              <a:rPr lang="en-US" altLang="zh-CN" sz="2800" i="1" kern="100" dirty="0" smtClean="0">
                <a:solidFill>
                  <a:schemeClr val="accent6">
                    <a:lumMod val="75000"/>
                  </a:schemeClr>
                </a:solidFill>
                <a:latin typeface="Times New Roman"/>
                <a:ea typeface="华文细黑"/>
                <a:cs typeface="Courier New"/>
              </a:rPr>
              <a:t>N</a:t>
            </a:r>
            <a:r>
              <a:rPr lang="en-US" altLang="zh-CN" sz="2800" kern="100" baseline="-25000" dirty="0" smtClean="0">
                <a:solidFill>
                  <a:schemeClr val="accent6">
                    <a:lumMod val="75000"/>
                  </a:schemeClr>
                </a:solidFill>
                <a:latin typeface="Times New Roman"/>
                <a:ea typeface="华文细黑"/>
                <a:cs typeface="Courier New"/>
              </a:rPr>
              <a:t>A</a:t>
            </a:r>
            <a:endParaRPr lang="zh-CN" altLang="zh-CN" sz="2800" kern="100" dirty="0">
              <a:solidFill>
                <a:schemeClr val="accent6">
                  <a:lumMod val="75000"/>
                </a:schemeClr>
              </a:solidFill>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445207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xEl>
                                              <p:pRg st="1" end="1"/>
                                            </p:txEl>
                                          </p:spTgt>
                                        </p:tgtEl>
                                      </p:cBhvr>
                                    </p:animEffect>
                                    <p:set>
                                      <p:cBhvr>
                                        <p:cTn id="22" dur="1" fill="hold">
                                          <p:stCondLst>
                                            <p:cond delay="499"/>
                                          </p:stCondLst>
                                        </p:cTn>
                                        <p:tgtEl>
                                          <p:spTgt spid="8">
                                            <p:txEl>
                                              <p:pRg st="1" end="1"/>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
                                            <p:txEl>
                                              <p:pRg st="2" end="2"/>
                                            </p:txEl>
                                          </p:spTgt>
                                        </p:tgtEl>
                                      </p:cBhvr>
                                    </p:animEffect>
                                    <p:set>
                                      <p:cBhvr>
                                        <p:cTn id="25" dur="1" fill="hold">
                                          <p:stCondLst>
                                            <p:cond delay="499"/>
                                          </p:stCondLst>
                                        </p:cTn>
                                        <p:tgtEl>
                                          <p:spTgt spid="8">
                                            <p:txEl>
                                              <p:pRg st="2" end="2"/>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
                                            <p:txEl>
                                              <p:pRg st="3" end="3"/>
                                            </p:txEl>
                                          </p:spTgt>
                                        </p:tgtEl>
                                      </p:cBhvr>
                                    </p:animEffect>
                                    <p:set>
                                      <p:cBhvr>
                                        <p:cTn id="28" dur="1" fill="hold">
                                          <p:stCondLst>
                                            <p:cond delay="499"/>
                                          </p:stCondLst>
                                        </p:cTn>
                                        <p:tgtEl>
                                          <p:spTgt spid="8">
                                            <p:txEl>
                                              <p:pRg st="3" end="3"/>
                                            </p:txEl>
                                          </p:spTgt>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8" grpId="0"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0"/>
          <p:cNvSpPr txBox="1">
            <a:spLocks noChangeArrowheads="1"/>
          </p:cNvSpPr>
          <p:nvPr/>
        </p:nvSpPr>
        <p:spPr bwMode="auto">
          <a:xfrm>
            <a:off x="222711" y="1845618"/>
            <a:ext cx="11705143" cy="1723525"/>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ct val="200000"/>
              </a:lnSpc>
              <a:spcAft>
                <a:spcPts val="0"/>
              </a:spcAft>
              <a:tabLst>
                <a:tab pos="1890395" algn="l"/>
              </a:tabLst>
            </a:pPr>
            <a:r>
              <a:rPr lang="en-US" altLang="zh-CN" sz="2600" b="0" kern="100" dirty="0">
                <a:latin typeface="Times New Roman"/>
                <a:ea typeface="华文细黑"/>
                <a:cs typeface="Courier New"/>
              </a:rPr>
              <a:t>1.</a:t>
            </a:r>
            <a:r>
              <a:rPr lang="zh-CN" altLang="en-US" sz="2600" b="0" kern="100" dirty="0">
                <a:latin typeface="Times New Roman"/>
                <a:ea typeface="华文细黑"/>
                <a:cs typeface="Courier New"/>
              </a:rPr>
              <a:t>了解电解池的工作原理，能写出电极反应和电池反应方程式。</a:t>
            </a:r>
          </a:p>
          <a:p>
            <a:pPr algn="just">
              <a:lnSpc>
                <a:spcPct val="200000"/>
              </a:lnSpc>
              <a:spcAft>
                <a:spcPts val="0"/>
              </a:spcAft>
              <a:tabLst>
                <a:tab pos="1890395" algn="l"/>
              </a:tabLst>
            </a:pPr>
            <a:r>
              <a:rPr lang="en-US" altLang="zh-CN" sz="2600" b="0" kern="100" dirty="0">
                <a:latin typeface="Times New Roman"/>
                <a:ea typeface="华文细黑"/>
                <a:cs typeface="Courier New"/>
              </a:rPr>
              <a:t>2.</a:t>
            </a:r>
            <a:r>
              <a:rPr lang="zh-CN" altLang="en-US" sz="2600" b="0" kern="100" dirty="0">
                <a:latin typeface="Times New Roman"/>
                <a:ea typeface="华文细黑"/>
                <a:cs typeface="Courier New"/>
              </a:rPr>
              <a:t>理解金属发生电化学腐蚀的原因、金属腐蚀的危害、防止金属腐蚀的措施。</a:t>
            </a:r>
          </a:p>
        </p:txBody>
      </p:sp>
      <p:sp>
        <p:nvSpPr>
          <p:cNvPr id="5" name="矩形 4">
            <a:hlinkClick r:id="rId3" action="ppaction://hlinksldjump"/>
          </p:cNvPr>
          <p:cNvSpPr/>
          <p:nvPr/>
        </p:nvSpPr>
        <p:spPr>
          <a:xfrm>
            <a:off x="-25474" y="6382122"/>
            <a:ext cx="1104823"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6" name="矩形 5">
            <a:hlinkClick r:id="rId4" action="ppaction://hlinksldjump"/>
          </p:cNvPr>
          <p:cNvSpPr/>
          <p:nvPr/>
        </p:nvSpPr>
        <p:spPr>
          <a:xfrm>
            <a:off x="1414686" y="6382122"/>
            <a:ext cx="1104823"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8" name="矩形 7">
            <a:hlinkClick r:id="rId5" action="ppaction://hlinksldjump"/>
          </p:cNvPr>
          <p:cNvSpPr/>
          <p:nvPr/>
        </p:nvSpPr>
        <p:spPr>
          <a:xfrm>
            <a:off x="2926854" y="6382122"/>
            <a:ext cx="1104823"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9" name="矩形 8">
            <a:hlinkClick r:id="rId6" action="ppaction://hlinksldjump"/>
          </p:cNvPr>
          <p:cNvSpPr/>
          <p:nvPr/>
        </p:nvSpPr>
        <p:spPr>
          <a:xfrm>
            <a:off x="5879182" y="6378584"/>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0" name="矩形 9">
            <a:hlinkClick r:id="rId7" action="ppaction://hlinksldjump"/>
          </p:cNvPr>
          <p:cNvSpPr/>
          <p:nvPr/>
        </p:nvSpPr>
        <p:spPr>
          <a:xfrm>
            <a:off x="9382871" y="6378584"/>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
        <p:nvSpPr>
          <p:cNvPr id="11" name="矩形 10">
            <a:hlinkClick r:id="rId8" action="ppaction://hlinksldjump"/>
          </p:cNvPr>
          <p:cNvSpPr/>
          <p:nvPr/>
        </p:nvSpPr>
        <p:spPr>
          <a:xfrm>
            <a:off x="4342311" y="6382122"/>
            <a:ext cx="1104823"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a:t>
            </a:r>
            <a:r>
              <a:rPr lang="zh-CN" altLang="en-US" sz="2200" dirty="0">
                <a:latin typeface="微软雅黑" pitchFamily="34" charset="-122"/>
                <a:ea typeface="微软雅黑" pitchFamily="34" charset="-122"/>
              </a:rPr>
              <a:t>四</a:t>
            </a:r>
          </a:p>
        </p:txBody>
      </p:sp>
      <p:grpSp>
        <p:nvGrpSpPr>
          <p:cNvPr id="12" name="组合 11"/>
          <p:cNvGrpSpPr/>
          <p:nvPr/>
        </p:nvGrpSpPr>
        <p:grpSpPr>
          <a:xfrm>
            <a:off x="10036562" y="-26592"/>
            <a:ext cx="1891292" cy="880109"/>
            <a:chOff x="11613" y="920823"/>
            <a:chExt cx="1443037" cy="733424"/>
          </a:xfrm>
        </p:grpSpPr>
        <p:pic>
          <p:nvPicPr>
            <p:cNvPr id="13" name="图片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14" name="TextBox 1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1073856"/>
            <a:ext cx="11388152" cy="2708410"/>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通过以上分析，电解质溶液复原应遵循什么原则？</a:t>
            </a:r>
            <a:endParaRPr lang="zh-CN" altLang="zh-CN" sz="2800" kern="100" dirty="0">
              <a:latin typeface="宋体"/>
              <a:cs typeface="Courier New"/>
            </a:endParaRPr>
          </a:p>
          <a:p>
            <a:pPr>
              <a:lnSpc>
                <a:spcPct val="20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电解质溶液的复原应遵循</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从溶液中析出什么补什么</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的原则，即从溶液中析出哪种元素的原子，则应按比例补入哪些原子。</a:t>
            </a:r>
            <a:endParaRPr lang="zh-CN" altLang="zh-CN" sz="2800" kern="100" dirty="0">
              <a:solidFill>
                <a:schemeClr val="accent6">
                  <a:lumMod val="75000"/>
                </a:schemeClr>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818862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xEl>
                                              <p:pRg st="1" end="1"/>
                                            </p:txEl>
                                          </p:spTgt>
                                        </p:tgtEl>
                                      </p:cBhvr>
                                    </p:animEffect>
                                    <p:set>
                                      <p:cBhvr>
                                        <p:cTn id="12" dur="1" fill="hold">
                                          <p:stCondLst>
                                            <p:cond delay="499"/>
                                          </p:stCondLst>
                                        </p:cTn>
                                        <p:tgtEl>
                                          <p:spTgt spid="8">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8"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789698"/>
            <a:ext cx="11388152" cy="4431958"/>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根据金属活动顺序表，</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和稀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不反应，怎样根据电化学的原理实现</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和稀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200000"/>
              </a:lnSpc>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rPr>
              <a:t>Cu</a:t>
            </a:r>
            <a:r>
              <a:rPr lang="zh-CN" altLang="zh-CN" sz="2800" kern="100" dirty="0">
                <a:solidFill>
                  <a:schemeClr val="accent6">
                    <a:lumMod val="75000"/>
                  </a:schemeClr>
                </a:solidFill>
                <a:latin typeface="Times New Roman"/>
                <a:ea typeface="华文细黑"/>
                <a:cs typeface="Times New Roman"/>
              </a:rPr>
              <a:t>作阳极，</a:t>
            </a:r>
            <a:r>
              <a:rPr lang="en-US" altLang="zh-CN" sz="2800" kern="100" dirty="0">
                <a:solidFill>
                  <a:schemeClr val="accent6">
                    <a:lumMod val="75000"/>
                  </a:schemeClr>
                </a:solidFill>
                <a:latin typeface="Times New Roman"/>
                <a:ea typeface="华文细黑"/>
              </a:rPr>
              <a:t>C</a:t>
            </a:r>
            <a:r>
              <a:rPr lang="zh-CN" altLang="zh-CN" sz="2800" kern="100" dirty="0">
                <a:solidFill>
                  <a:schemeClr val="accent6">
                    <a:lumMod val="75000"/>
                  </a:schemeClr>
                </a:solidFill>
                <a:latin typeface="Times New Roman"/>
                <a:ea typeface="华文细黑"/>
                <a:cs typeface="Times New Roman"/>
              </a:rPr>
              <a:t>作阴极，稀</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SO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作电解质溶液，通入直流电就可以实现该反应。电解反应式为阳极：</a:t>
            </a:r>
            <a:r>
              <a:rPr lang="en-US" altLang="zh-CN" sz="2800" kern="100" dirty="0">
                <a:solidFill>
                  <a:schemeClr val="accent6">
                    <a:lumMod val="75000"/>
                  </a:schemeClr>
                </a:solidFill>
                <a:latin typeface="Times New Roman"/>
                <a:ea typeface="华文细黑"/>
              </a:rPr>
              <a:t>Cu</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=Cu</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，阴极：</a:t>
            </a:r>
            <a:r>
              <a:rPr lang="en-US" altLang="zh-CN" sz="2800" kern="100" dirty="0">
                <a:solidFill>
                  <a:schemeClr val="accent6">
                    <a:lumMod val="75000"/>
                  </a:schemeClr>
                </a:solidFill>
                <a:latin typeface="Times New Roman"/>
                <a:ea typeface="华文细黑"/>
              </a:rPr>
              <a:t>2H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。总反应式：</a:t>
            </a:r>
            <a:r>
              <a:rPr lang="en-US" altLang="zh-CN" sz="2800" kern="100" dirty="0">
                <a:solidFill>
                  <a:schemeClr val="accent6">
                    <a:lumMod val="75000"/>
                  </a:schemeClr>
                </a:solidFill>
                <a:latin typeface="Times New Roman"/>
                <a:ea typeface="华文细黑"/>
              </a:rPr>
              <a:t>Cu</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zh-CN" altLang="zh-CN" sz="2800" kern="100" baseline="30000" dirty="0" smtClean="0">
                <a:solidFill>
                  <a:schemeClr val="accent6">
                    <a:lumMod val="75000"/>
                  </a:schemeClr>
                </a:solidFill>
                <a:latin typeface="Times New Roman"/>
                <a:ea typeface="华文细黑"/>
                <a:cs typeface="Times New Roman"/>
              </a:rPr>
              <a:t>＋</a:t>
            </a:r>
            <a:r>
              <a:rPr lang="en-US" altLang="zh-CN" sz="2800" kern="100" baseline="30000" dirty="0" smtClean="0">
                <a:solidFill>
                  <a:schemeClr val="accent6">
                    <a:lumMod val="75000"/>
                  </a:schemeClr>
                </a:solidFill>
                <a:latin typeface="Times New Roman"/>
                <a:ea typeface="华文细黑"/>
                <a:cs typeface="Times New Roman"/>
              </a:rPr>
              <a:t>	</a:t>
            </a:r>
            <a:r>
              <a:rPr lang="zh-CN" altLang="en-US" sz="2800" kern="100" baseline="30000" dirty="0" smtClean="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rPr>
              <a:t>Cu</a:t>
            </a:r>
            <a:r>
              <a:rPr lang="en-US" altLang="zh-CN" sz="2800" kern="100" baseline="30000" dirty="0" smtClean="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05190961"/>
              </p:ext>
            </p:extLst>
          </p:nvPr>
        </p:nvGraphicFramePr>
        <p:xfrm>
          <a:off x="5956634" y="4402506"/>
          <a:ext cx="1609725" cy="838200"/>
        </p:xfrm>
        <a:graphic>
          <a:graphicData uri="http://schemas.openxmlformats.org/presentationml/2006/ole">
            <mc:AlternateContent xmlns:mc="http://schemas.openxmlformats.org/markup-compatibility/2006">
              <mc:Choice xmlns:v="urn:schemas-microsoft-com:vml" Requires="v">
                <p:oleObj spid="_x0000_s278554" name="Document" r:id="rId4" imgW="1623073" imgH="837891" progId="Word.Document.8">
                  <p:embed/>
                </p:oleObj>
              </mc:Choice>
              <mc:Fallback>
                <p:oleObj name="Document" r:id="rId4" imgW="1623073" imgH="837891" progId="Word.Document.8">
                  <p:embed/>
                  <p:pic>
                    <p:nvPicPr>
                      <p:cNvPr id="0" name="对象 5"/>
                      <p:cNvPicPr>
                        <a:picLocks noChangeAspect="1" noChangeArrowheads="1"/>
                      </p:cNvPicPr>
                      <p:nvPr/>
                    </p:nvPicPr>
                    <p:blipFill>
                      <a:blip r:embed="rId5"/>
                      <a:srcRect/>
                      <a:stretch>
                        <a:fillRect/>
                      </a:stretch>
                    </p:blipFill>
                    <p:spPr bwMode="auto">
                      <a:xfrm>
                        <a:off x="5956634" y="4402506"/>
                        <a:ext cx="1609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640965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8">
                                            <p:txEl>
                                              <p:pRg st="1" end="1"/>
                                            </p:txEl>
                                          </p:spTgt>
                                        </p:tgtEl>
                                      </p:cBhvr>
                                    </p:animEffect>
                                    <p:set>
                                      <p:cBhvr>
                                        <p:cTn id="15" dur="1" fill="hold">
                                          <p:stCondLst>
                                            <p:cond delay="499"/>
                                          </p:stCondLst>
                                        </p:cTn>
                                        <p:tgtEl>
                                          <p:spTgt spid="8">
                                            <p:txEl>
                                              <p:pRg st="1" end="1"/>
                                            </p:txEl>
                                          </p:spTgt>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8"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750" y="1339412"/>
            <a:ext cx="11617054" cy="4647402"/>
          </a:xfrm>
          <a:prstGeom prst="rect">
            <a:avLst/>
          </a:prstGeom>
        </p:spPr>
        <p:txBody>
          <a:bodyPr wrap="square" lIns="121898" tIns="60948" rIns="121898" bIns="60948">
            <a:spAutoFit/>
          </a:bodyPr>
          <a:lstStyle/>
          <a:p>
            <a:pPr algn="just">
              <a:lnSpc>
                <a:spcPct val="175000"/>
              </a:lnSpc>
              <a:spcAft>
                <a:spcPts val="0"/>
              </a:spcAft>
              <a:tabLst>
                <a:tab pos="1890395" algn="l"/>
              </a:tabLst>
            </a:pPr>
            <a:r>
              <a:rPr lang="zh-CN" altLang="en-US" sz="2800" b="1" dirty="0">
                <a:solidFill>
                  <a:srgbClr val="0000FF"/>
                </a:solidFill>
                <a:latin typeface="黑体" pitchFamily="2" charset="-122"/>
                <a:ea typeface="黑体" pitchFamily="2" charset="-122"/>
              </a:rPr>
              <a:t>题组一　突破电极反应式、电解方程式的书写</a:t>
            </a:r>
            <a:endParaRPr lang="en-US" altLang="zh-CN" sz="2800" b="1" dirty="0" smtClean="0">
              <a:solidFill>
                <a:srgbClr val="0000FF"/>
              </a:solidFill>
              <a:latin typeface="黑体" pitchFamily="2" charset="-122"/>
              <a:ea typeface="黑体" pitchFamily="2" charset="-122"/>
            </a:endParaRPr>
          </a:p>
          <a:p>
            <a:pPr algn="just">
              <a:lnSpc>
                <a:spcPct val="17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按要求书写电极反应式和总方程式：</a:t>
            </a:r>
            <a:endParaRPr lang="zh-CN" altLang="zh-CN" sz="2800" kern="100" dirty="0">
              <a:latin typeface="宋体"/>
              <a:cs typeface="Courier New"/>
            </a:endParaRPr>
          </a:p>
          <a:p>
            <a:pPr algn="just">
              <a:lnSpc>
                <a:spcPct val="17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用惰性电极电解</a:t>
            </a:r>
            <a:r>
              <a:rPr lang="en-US" altLang="zh-CN" sz="2800" kern="100" dirty="0">
                <a:latin typeface="Times New Roman"/>
                <a:ea typeface="华文细黑"/>
                <a:cs typeface="Courier New"/>
              </a:rPr>
              <a:t>AgNO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75000"/>
              </a:lnSpc>
              <a:spcAft>
                <a:spcPts val="0"/>
              </a:spcAft>
            </a:pPr>
            <a:r>
              <a:rPr lang="zh-CN" altLang="zh-CN" sz="2800" kern="100" dirty="0">
                <a:latin typeface="Times New Roman"/>
                <a:ea typeface="华文细黑"/>
                <a:cs typeface="Times New Roman"/>
              </a:rPr>
              <a:t>阳极反应式</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75000"/>
              </a:lnSpc>
              <a:spcAft>
                <a:spcPts val="0"/>
              </a:spcAft>
            </a:pPr>
            <a:r>
              <a:rPr lang="zh-CN" altLang="zh-CN" sz="2800" kern="100" dirty="0">
                <a:latin typeface="Times New Roman"/>
                <a:ea typeface="华文细黑"/>
                <a:cs typeface="Times New Roman"/>
              </a:rPr>
              <a:t>阴极反应式</a:t>
            </a:r>
            <a:r>
              <a:rPr lang="en-US" altLang="zh-CN" sz="2800" kern="100" dirty="0" smtClean="0">
                <a:latin typeface="Times New Roman"/>
                <a:ea typeface="华文细黑"/>
                <a:cs typeface="Courier New"/>
              </a:rPr>
              <a:t>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75000"/>
              </a:lnSpc>
            </a:pPr>
            <a:r>
              <a:rPr lang="zh-CN" altLang="zh-CN" sz="2800" kern="100" dirty="0">
                <a:latin typeface="Times New Roman"/>
                <a:ea typeface="华文细黑"/>
                <a:cs typeface="Times New Roman"/>
              </a:rPr>
              <a:t>总反应离子方程式</a:t>
            </a:r>
            <a:r>
              <a:rPr lang="en-US" altLang="zh-CN" sz="2800" kern="100" dirty="0" smtClean="0">
                <a:latin typeface="Times New Roman"/>
                <a:ea typeface="华文细黑"/>
              </a:rPr>
              <a:t>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8" name="矩形 7"/>
          <p:cNvSpPr/>
          <p:nvPr/>
        </p:nvSpPr>
        <p:spPr>
          <a:xfrm>
            <a:off x="2106191" y="3617556"/>
            <a:ext cx="11617054" cy="2191345"/>
          </a:xfrm>
          <a:prstGeom prst="rect">
            <a:avLst/>
          </a:prstGeom>
        </p:spPr>
        <p:txBody>
          <a:bodyPr wrap="square" lIns="121898" tIns="60948" rIns="121898" bIns="60948">
            <a:spAutoFit/>
          </a:bodyPr>
          <a:lstStyle/>
          <a:p>
            <a:pPr algn="just">
              <a:lnSpc>
                <a:spcPct val="160000"/>
              </a:lnSpc>
              <a:spcAft>
                <a:spcPts val="0"/>
              </a:spcAft>
            </a:pPr>
            <a:r>
              <a:rPr lang="en-US" altLang="zh-CN" sz="2800" kern="100" dirty="0">
                <a:solidFill>
                  <a:schemeClr val="accent6">
                    <a:lumMod val="75000"/>
                  </a:schemeClr>
                </a:solidFill>
                <a:latin typeface="Times New Roman"/>
                <a:ea typeface="华文细黑"/>
                <a:cs typeface="Courier New"/>
              </a:rPr>
              <a:t>4OH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4e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4e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4H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latin typeface="宋体"/>
              <a:cs typeface="Courier New"/>
            </a:endParaRPr>
          </a:p>
          <a:p>
            <a:pPr>
              <a:lnSpc>
                <a:spcPct val="160000"/>
              </a:lnSpc>
            </a:pPr>
            <a:r>
              <a:rPr lang="en-US" altLang="zh-CN" sz="2800" kern="100" dirty="0">
                <a:solidFill>
                  <a:schemeClr val="accent6">
                    <a:lumMod val="75000"/>
                  </a:schemeClr>
                </a:solidFill>
                <a:latin typeface="Times New Roman"/>
                <a:ea typeface="华文细黑"/>
              </a:rPr>
              <a:t>4Ag</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4e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a:t>
            </a:r>
            <a:r>
              <a:rPr lang="en-US" altLang="zh-CN" sz="2800" kern="100" dirty="0" smtClean="0">
                <a:solidFill>
                  <a:schemeClr val="accent6">
                    <a:lumMod val="75000"/>
                  </a:schemeClr>
                </a:solidFill>
                <a:latin typeface="Times New Roman"/>
                <a:ea typeface="华文细黑"/>
              </a:rPr>
              <a:t>4Ag</a:t>
            </a:r>
          </a:p>
          <a:p>
            <a:pPr>
              <a:lnSpc>
                <a:spcPct val="160000"/>
              </a:lnSpc>
            </a:pP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4Ag</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rPr>
              <a:t>2H</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O	</a:t>
            </a: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4Ag</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4H</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32221187"/>
              </p:ext>
            </p:extLst>
          </p:nvPr>
        </p:nvGraphicFramePr>
        <p:xfrm>
          <a:off x="5447134" y="5118392"/>
          <a:ext cx="1609725" cy="838200"/>
        </p:xfrm>
        <a:graphic>
          <a:graphicData uri="http://schemas.openxmlformats.org/presentationml/2006/ole">
            <mc:AlternateContent xmlns:mc="http://schemas.openxmlformats.org/markup-compatibility/2006">
              <mc:Choice xmlns:v="urn:schemas-microsoft-com:vml" Requires="v">
                <p:oleObj spid="_x0000_s279580" name="Document" r:id="rId4" imgW="1623073" imgH="837891" progId="Word.Document.8">
                  <p:embed/>
                </p:oleObj>
              </mc:Choice>
              <mc:Fallback>
                <p:oleObj name="Document" r:id="rId4" imgW="1623073" imgH="837891" progId="Word.Document.8">
                  <p:embed/>
                  <p:pic>
                    <p:nvPicPr>
                      <p:cNvPr id="0" name="对象 1"/>
                      <p:cNvPicPr>
                        <a:picLocks noChangeAspect="1" noChangeArrowheads="1"/>
                      </p:cNvPicPr>
                      <p:nvPr/>
                    </p:nvPicPr>
                    <p:blipFill>
                      <a:blip r:embed="rId5"/>
                      <a:srcRect/>
                      <a:stretch>
                        <a:fillRect/>
                      </a:stretch>
                    </p:blipFill>
                    <p:spPr bwMode="auto">
                      <a:xfrm>
                        <a:off x="5447134" y="5118392"/>
                        <a:ext cx="1609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0" name="组合 9"/>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6"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7" name="Rectangle 21">
            <a:hlinkClick r:id="rId6" action="ppaction://hlinksldjump"/>
          </p:cNvPr>
          <p:cNvSpPr>
            <a:spLocks noChangeArrowheads="1"/>
          </p:cNvSpPr>
          <p:nvPr/>
        </p:nvSpPr>
        <p:spPr bwMode="auto">
          <a:xfrm>
            <a:off x="10699245" y="35893"/>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7" action="ppaction://hlinksldjump"/>
          </p:cNvPr>
          <p:cNvSpPr>
            <a:spLocks noChangeArrowheads="1"/>
          </p:cNvSpPr>
          <p:nvPr/>
        </p:nvSpPr>
        <p:spPr bwMode="auto">
          <a:xfrm>
            <a:off x="11201423" y="35893"/>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8" action="ppaction://hlinksldjump"/>
          </p:cNvPr>
          <p:cNvSpPr>
            <a:spLocks noChangeArrowheads="1"/>
          </p:cNvSpPr>
          <p:nvPr/>
        </p:nvSpPr>
        <p:spPr bwMode="auto">
          <a:xfrm>
            <a:off x="11679459" y="35893"/>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8" grpId="0"/>
      <p:bldP spid="8"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747" y="603383"/>
            <a:ext cx="11616057"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用惰性电极电解</a:t>
            </a:r>
            <a:r>
              <a:rPr lang="en-US" altLang="zh-CN" sz="2800" kern="100" dirty="0">
                <a:latin typeface="Times New Roman"/>
                <a:ea typeface="华文细黑"/>
                <a:cs typeface="Courier New"/>
              </a:rPr>
              <a:t>MgCl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阴极反应式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总反应离子方程式</a:t>
            </a:r>
            <a:r>
              <a:rPr lang="en-US" altLang="zh-CN" sz="2800" kern="100" dirty="0" smtClean="0">
                <a:latin typeface="Times New Roman"/>
                <a:ea typeface="华文细黑"/>
                <a:cs typeface="Courier New"/>
              </a:rPr>
              <a:t>______________________________________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用铁作电极电解</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阴极反应式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总反应化学</a:t>
            </a:r>
            <a:r>
              <a:rPr lang="zh-CN" altLang="zh-CN" sz="2800" kern="100" dirty="0" smtClean="0">
                <a:latin typeface="Times New Roman"/>
                <a:ea typeface="华文细黑"/>
                <a:cs typeface="Times New Roman"/>
              </a:rPr>
              <a:t>方程</a:t>
            </a:r>
            <a:r>
              <a:rPr lang="en-US" altLang="zh-CN" sz="2800" kern="100" dirty="0" smtClean="0">
                <a:latin typeface="Times New Roman"/>
                <a:ea typeface="华文细黑"/>
              </a:rPr>
              <a:t>___________________________________________</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sp>
        <p:nvSpPr>
          <p:cNvPr id="5" name="矩形 4"/>
          <p:cNvSpPr/>
          <p:nvPr/>
        </p:nvSpPr>
        <p:spPr>
          <a:xfrm>
            <a:off x="2206774" y="1190076"/>
            <a:ext cx="11616057"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2Cl</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=Cl</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latin typeface="宋体"/>
              <a:cs typeface="Courier New"/>
            </a:endParaRPr>
          </a:p>
          <a:p>
            <a:pPr>
              <a:lnSpc>
                <a:spcPct val="150000"/>
              </a:lnSpc>
            </a:pP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Mg</a:t>
            </a:r>
            <a:r>
              <a:rPr lang="en-US" altLang="zh-CN" sz="2800" kern="100" baseline="30000" dirty="0" smtClean="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2Cl</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rPr>
              <a:t>2H</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O</a:t>
            </a: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Mg(OH)</a:t>
            </a:r>
            <a:r>
              <a:rPr lang="en-US" altLang="zh-CN" sz="2800" kern="100" baseline="-25000" dirty="0" smtClean="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Cl</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543663779"/>
              </p:ext>
            </p:extLst>
          </p:nvPr>
        </p:nvGraphicFramePr>
        <p:xfrm>
          <a:off x="6789737" y="2493690"/>
          <a:ext cx="1609725" cy="838200"/>
        </p:xfrm>
        <a:graphic>
          <a:graphicData uri="http://schemas.openxmlformats.org/presentationml/2006/ole">
            <mc:AlternateContent xmlns:mc="http://schemas.openxmlformats.org/markup-compatibility/2006">
              <mc:Choice xmlns:v="urn:schemas-microsoft-com:vml" Requires="v">
                <p:oleObj spid="_x0000_s280627" name="Document" r:id="rId4" imgW="1623073" imgH="837891" progId="Word.Document.8">
                  <p:embed/>
                </p:oleObj>
              </mc:Choice>
              <mc:Fallback>
                <p:oleObj name="Document" r:id="rId4" imgW="1623073" imgH="837891" progId="Word.Document.8">
                  <p:embed/>
                  <p:pic>
                    <p:nvPicPr>
                      <p:cNvPr id="0" name="对象 2"/>
                      <p:cNvPicPr>
                        <a:picLocks noChangeAspect="1" noChangeArrowheads="1"/>
                      </p:cNvPicPr>
                      <p:nvPr/>
                    </p:nvPicPr>
                    <p:blipFill>
                      <a:blip r:embed="rId5"/>
                      <a:srcRect/>
                      <a:stretch>
                        <a:fillRect/>
                      </a:stretch>
                    </p:blipFill>
                    <p:spPr bwMode="auto">
                      <a:xfrm>
                        <a:off x="6789737" y="2493690"/>
                        <a:ext cx="1609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2187724" y="3780309"/>
            <a:ext cx="11616057"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latin typeface="宋体"/>
              <a:cs typeface="Courier New"/>
            </a:endParaRPr>
          </a:p>
          <a:p>
            <a:pPr>
              <a:lnSpc>
                <a:spcPct val="150000"/>
              </a:lnSpc>
            </a:pP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Fe</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rPr>
              <a:t>2H</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O</a:t>
            </a: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Fe(OH)</a:t>
            </a:r>
            <a:r>
              <a:rPr lang="en-US" altLang="zh-CN" sz="2800" kern="100" baseline="-25000" dirty="0" smtClean="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706945620"/>
              </p:ext>
            </p:extLst>
          </p:nvPr>
        </p:nvGraphicFramePr>
        <p:xfrm>
          <a:off x="4655046" y="5118290"/>
          <a:ext cx="1609725" cy="838200"/>
        </p:xfrm>
        <a:graphic>
          <a:graphicData uri="http://schemas.openxmlformats.org/presentationml/2006/ole">
            <mc:AlternateContent xmlns:mc="http://schemas.openxmlformats.org/markup-compatibility/2006">
              <mc:Choice xmlns:v="urn:schemas-microsoft-com:vml" Requires="v">
                <p:oleObj spid="_x0000_s280628" name="Document" r:id="rId7" imgW="1623073" imgH="837891" progId="Word.Document.8">
                  <p:embed/>
                </p:oleObj>
              </mc:Choice>
              <mc:Fallback>
                <p:oleObj name="Document" r:id="rId7" imgW="1623073" imgH="837891" progId="Word.Document.8">
                  <p:embed/>
                  <p:pic>
                    <p:nvPicPr>
                      <p:cNvPr id="0" name="对象 2"/>
                      <p:cNvPicPr>
                        <a:picLocks noChangeAspect="1" noChangeArrowheads="1"/>
                      </p:cNvPicPr>
                      <p:nvPr/>
                    </p:nvPicPr>
                    <p:blipFill>
                      <a:blip r:embed="rId5"/>
                      <a:srcRect/>
                      <a:stretch>
                        <a:fillRect/>
                      </a:stretch>
                    </p:blipFill>
                    <p:spPr bwMode="auto">
                      <a:xfrm>
                        <a:off x="4655046" y="5118290"/>
                        <a:ext cx="1609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1">
            <a:hlinkClick r:id="rId8" action="ppaction://hlinksldjump"/>
          </p:cNvPr>
          <p:cNvSpPr>
            <a:spLocks noChangeArrowheads="1"/>
          </p:cNvSpPr>
          <p:nvPr/>
        </p:nvSpPr>
        <p:spPr bwMode="auto">
          <a:xfrm>
            <a:off x="10699245" y="35893"/>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9" action="ppaction://hlinksldjump"/>
          </p:cNvPr>
          <p:cNvSpPr>
            <a:spLocks noChangeArrowheads="1"/>
          </p:cNvSpPr>
          <p:nvPr/>
        </p:nvSpPr>
        <p:spPr bwMode="auto">
          <a:xfrm>
            <a:off x="11201423" y="35893"/>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0" action="ppaction://hlinksldjump"/>
          </p:cNvPr>
          <p:cNvSpPr>
            <a:spLocks noChangeArrowheads="1"/>
          </p:cNvSpPr>
          <p:nvPr/>
        </p:nvSpPr>
        <p:spPr bwMode="auto">
          <a:xfrm>
            <a:off x="11679459" y="35893"/>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376692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5" grpId="0"/>
      <p:bldP spid="5" grpId="1"/>
      <p:bldP spid="6" grpId="0"/>
      <p:bldP spid="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747" y="603383"/>
            <a:ext cx="11616057"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(4)</a:t>
            </a:r>
            <a:r>
              <a:rPr lang="zh-CN" altLang="zh-CN" sz="2800" kern="100" dirty="0">
                <a:latin typeface="Times New Roman"/>
                <a:ea typeface="华文细黑"/>
                <a:cs typeface="Times New Roman"/>
              </a:rPr>
              <a:t>用铁作电极电解</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阴极反应式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总反应离子方程式</a:t>
            </a:r>
            <a:r>
              <a:rPr lang="en-US" altLang="zh-CN" sz="2800" kern="100" dirty="0" smtClean="0">
                <a:latin typeface="Times New Roman"/>
                <a:ea typeface="华文细黑"/>
                <a:cs typeface="Courier New"/>
              </a:rPr>
              <a:t>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rPr>
              <a:t>(5)</a:t>
            </a:r>
            <a:r>
              <a:rPr lang="zh-CN" altLang="zh-CN" sz="2800" kern="100" dirty="0">
                <a:latin typeface="Times New Roman"/>
                <a:ea typeface="华文细黑"/>
                <a:cs typeface="Times New Roman"/>
              </a:rPr>
              <a:t>用</a:t>
            </a:r>
            <a:r>
              <a:rPr lang="en-US" altLang="zh-CN" sz="2800" kern="100" dirty="0">
                <a:latin typeface="Times New Roman"/>
                <a:ea typeface="华文细黑"/>
              </a:rPr>
              <a:t>Al</a:t>
            </a:r>
            <a:r>
              <a:rPr lang="zh-CN" altLang="zh-CN" sz="2800" kern="100" dirty="0">
                <a:latin typeface="Times New Roman"/>
                <a:ea typeface="华文细黑"/>
                <a:cs typeface="Times New Roman"/>
              </a:rPr>
              <a:t>作电极电解</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阴极反应式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总反应化学</a:t>
            </a:r>
            <a:r>
              <a:rPr lang="zh-CN" altLang="zh-CN" sz="2800" kern="100" dirty="0" smtClean="0">
                <a:latin typeface="Times New Roman"/>
                <a:ea typeface="华文细黑"/>
                <a:cs typeface="Times New Roman"/>
              </a:rPr>
              <a:t>方程</a:t>
            </a:r>
            <a:r>
              <a:rPr lang="en-US" altLang="zh-CN" sz="2800" kern="100" dirty="0" smtClean="0">
                <a:latin typeface="Times New Roman"/>
                <a:ea typeface="华文细黑"/>
              </a:rPr>
              <a:t>___________________________________________</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sp>
        <p:nvSpPr>
          <p:cNvPr id="3" name="矩形 2"/>
          <p:cNvSpPr/>
          <p:nvPr/>
        </p:nvSpPr>
        <p:spPr>
          <a:xfrm>
            <a:off x="2206774" y="1151976"/>
            <a:ext cx="11616057"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=Fe(OH)</a:t>
            </a:r>
            <a:r>
              <a:rPr lang="en-US" altLang="zh-CN" sz="2800" kern="100" baseline="-25000" dirty="0">
                <a:solidFill>
                  <a:schemeClr val="accent6">
                    <a:lumMod val="75000"/>
                  </a:schemeClr>
                </a:solidFill>
                <a:latin typeface="Times New Roman"/>
                <a:ea typeface="华文细黑"/>
                <a:cs typeface="Courier New"/>
              </a:rPr>
              <a:t>2</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latin typeface="宋体"/>
              <a:cs typeface="Courier New"/>
            </a:endParaRPr>
          </a:p>
          <a:p>
            <a:pPr>
              <a:lnSpc>
                <a:spcPct val="150000"/>
              </a:lnSpc>
            </a:pP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Fe</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rPr>
              <a:t>2H</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O</a:t>
            </a: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Fe(OH)</a:t>
            </a:r>
            <a:r>
              <a:rPr lang="en-US" altLang="zh-CN" sz="2800" kern="100" baseline="-25000" dirty="0" smtClean="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234709183"/>
              </p:ext>
            </p:extLst>
          </p:nvPr>
        </p:nvGraphicFramePr>
        <p:xfrm>
          <a:off x="5140325" y="2503488"/>
          <a:ext cx="1609725" cy="838200"/>
        </p:xfrm>
        <a:graphic>
          <a:graphicData uri="http://schemas.openxmlformats.org/presentationml/2006/ole">
            <mc:AlternateContent xmlns:mc="http://schemas.openxmlformats.org/markup-compatibility/2006">
              <mc:Choice xmlns:v="urn:schemas-microsoft-com:vml" Requires="v">
                <p:oleObj spid="_x0000_s281677" name="Document" r:id="rId4" imgW="1623073" imgH="837891" progId="Word.Document.8">
                  <p:embed/>
                </p:oleObj>
              </mc:Choice>
              <mc:Fallback>
                <p:oleObj name="Document" r:id="rId4" imgW="1623073" imgH="83789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0325" y="2503488"/>
                        <a:ext cx="1609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552945660"/>
              </p:ext>
            </p:extLst>
          </p:nvPr>
        </p:nvGraphicFramePr>
        <p:xfrm>
          <a:off x="2351088" y="3789363"/>
          <a:ext cx="7715250" cy="942975"/>
        </p:xfrm>
        <a:graphic>
          <a:graphicData uri="http://schemas.openxmlformats.org/presentationml/2006/ole">
            <mc:AlternateContent xmlns:mc="http://schemas.openxmlformats.org/markup-compatibility/2006">
              <mc:Choice xmlns:v="urn:schemas-microsoft-com:vml" Requires="v">
                <p:oleObj spid="_x0000_s281678" name="Document" r:id="rId7" imgW="7721496" imgH="942628" progId="Word.Document.8">
                  <p:embed/>
                </p:oleObj>
              </mc:Choice>
              <mc:Fallback>
                <p:oleObj name="Document" r:id="rId7" imgW="7721496" imgH="942628" progId="Word.Document.8">
                  <p:embed/>
                  <p:pic>
                    <p:nvPicPr>
                      <p:cNvPr id="0" name="对象 3"/>
                      <p:cNvPicPr>
                        <a:picLocks noChangeAspect="1" noChangeArrowheads="1"/>
                      </p:cNvPicPr>
                      <p:nvPr/>
                    </p:nvPicPr>
                    <p:blipFill>
                      <a:blip r:embed="rId8"/>
                      <a:srcRect/>
                      <a:stretch>
                        <a:fillRect/>
                      </a:stretch>
                    </p:blipFill>
                    <p:spPr bwMode="auto">
                      <a:xfrm>
                        <a:off x="2351088" y="3789363"/>
                        <a:ext cx="77152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18861402"/>
              </p:ext>
            </p:extLst>
          </p:nvPr>
        </p:nvGraphicFramePr>
        <p:xfrm>
          <a:off x="3060476" y="4978524"/>
          <a:ext cx="7715250" cy="933450"/>
        </p:xfrm>
        <a:graphic>
          <a:graphicData uri="http://schemas.openxmlformats.org/presentationml/2006/ole">
            <mc:AlternateContent xmlns:mc="http://schemas.openxmlformats.org/markup-compatibility/2006">
              <mc:Choice xmlns:v="urn:schemas-microsoft-com:vml" Requires="v">
                <p:oleObj spid="_x0000_s281679" name="Document" r:id="rId10" imgW="7721496" imgH="942628" progId="Word.Document.8">
                  <p:embed/>
                </p:oleObj>
              </mc:Choice>
              <mc:Fallback>
                <p:oleObj name="Document" r:id="rId10" imgW="7721496" imgH="942628" progId="Word.Document.8">
                  <p:embed/>
                  <p:pic>
                    <p:nvPicPr>
                      <p:cNvPr id="0" name="对象 1"/>
                      <p:cNvPicPr>
                        <a:picLocks noChangeAspect="1" noChangeArrowheads="1"/>
                      </p:cNvPicPr>
                      <p:nvPr/>
                    </p:nvPicPr>
                    <p:blipFill>
                      <a:blip r:embed="rId11"/>
                      <a:srcRect/>
                      <a:stretch>
                        <a:fillRect/>
                      </a:stretch>
                    </p:blipFill>
                    <p:spPr bwMode="auto">
                      <a:xfrm>
                        <a:off x="3060476" y="4978524"/>
                        <a:ext cx="77152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2096666" y="4360278"/>
            <a:ext cx="11616057"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rPr>
              <a:t>6H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=3H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rPr>
              <a:t>6H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=3H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rPr>
              <a:t>)</a:t>
            </a:r>
            <a:endParaRPr lang="zh-CN" altLang="zh-CN" sz="2800" b="1" kern="100" dirty="0">
              <a:solidFill>
                <a:schemeClr val="accent6">
                  <a:lumMod val="75000"/>
                </a:schemeClr>
              </a:solidFill>
              <a:latin typeface="Times New Roman"/>
              <a:ea typeface="华文细黑"/>
              <a:cs typeface="Courier New"/>
            </a:endParaRPr>
          </a:p>
        </p:txBody>
      </p:sp>
      <p:sp>
        <p:nvSpPr>
          <p:cNvPr id="10" name="Rectangle 21">
            <a:hlinkClick r:id="rId12" action="ppaction://hlinksldjump"/>
          </p:cNvPr>
          <p:cNvSpPr>
            <a:spLocks noChangeArrowheads="1"/>
          </p:cNvSpPr>
          <p:nvPr/>
        </p:nvSpPr>
        <p:spPr bwMode="auto">
          <a:xfrm>
            <a:off x="10699245" y="35893"/>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3" action="ppaction://hlinksldjump"/>
          </p:cNvPr>
          <p:cNvSpPr>
            <a:spLocks noChangeArrowheads="1"/>
          </p:cNvSpPr>
          <p:nvPr/>
        </p:nvSpPr>
        <p:spPr bwMode="auto">
          <a:xfrm>
            <a:off x="11201423" y="35893"/>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4" action="ppaction://hlinksldjump"/>
          </p:cNvPr>
          <p:cNvSpPr>
            <a:spLocks noChangeArrowheads="1"/>
          </p:cNvSpPr>
          <p:nvPr/>
        </p:nvSpPr>
        <p:spPr bwMode="auto">
          <a:xfrm>
            <a:off x="11679459" y="35893"/>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677634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3" grpId="0"/>
      <p:bldP spid="3" grpId="1"/>
      <p:bldP spid="9" grpId="0"/>
      <p:bldP spid="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747" y="870624"/>
            <a:ext cx="11616057"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(6)</a:t>
            </a:r>
            <a:r>
              <a:rPr lang="zh-CN" altLang="zh-CN" sz="2800" kern="100" dirty="0">
                <a:latin typeface="Times New Roman"/>
                <a:ea typeface="华文细黑"/>
                <a:cs typeface="Times New Roman"/>
              </a:rPr>
              <a:t>用</a:t>
            </a:r>
            <a:r>
              <a:rPr lang="en-US" altLang="zh-CN" sz="2800" kern="100" dirty="0">
                <a:latin typeface="Times New Roman"/>
                <a:ea typeface="华文细黑"/>
              </a:rPr>
              <a:t>Al</a:t>
            </a:r>
            <a:r>
              <a:rPr lang="zh-CN" altLang="zh-CN" sz="2800" kern="100" dirty="0">
                <a:latin typeface="Times New Roman"/>
                <a:ea typeface="华文细黑"/>
                <a:cs typeface="Times New Roman"/>
              </a:rPr>
              <a:t>作阳极，电解</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溶液，铝材表面形成氧化膜</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阴极反应式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总反应离子方程式</a:t>
            </a:r>
            <a:r>
              <a:rPr lang="en-US" altLang="zh-CN" sz="2800" kern="100" dirty="0" smtClean="0">
                <a:latin typeface="Times New Roman"/>
                <a:ea typeface="华文细黑"/>
                <a:cs typeface="Courier New"/>
              </a:rPr>
              <a:t>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rPr>
              <a:t>(7)</a:t>
            </a:r>
            <a:r>
              <a:rPr lang="zh-CN" altLang="zh-CN" sz="2800" kern="100" dirty="0">
                <a:latin typeface="Times New Roman"/>
                <a:ea typeface="华文细黑"/>
                <a:cs typeface="Times New Roman"/>
              </a:rPr>
              <a:t>用</a:t>
            </a:r>
            <a:r>
              <a:rPr lang="en-US" altLang="zh-CN" sz="2800" kern="100" dirty="0">
                <a:latin typeface="Times New Roman"/>
                <a:ea typeface="华文细黑"/>
              </a:rPr>
              <a:t>Al</a:t>
            </a:r>
            <a:r>
              <a:rPr lang="zh-CN" altLang="zh-CN" sz="2800" kern="100" dirty="0">
                <a:latin typeface="Times New Roman"/>
                <a:ea typeface="华文细黑"/>
                <a:cs typeface="Times New Roman"/>
              </a:rPr>
              <a:t>作阳极，石墨作阴极，电解</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阴极反应式</a:t>
            </a:r>
            <a:r>
              <a:rPr lang="en-US" altLang="zh-CN" sz="2800" kern="100" dirty="0" smtClean="0">
                <a:latin typeface="Times New Roman"/>
                <a:ea typeface="华文细黑"/>
                <a:cs typeface="Courier New"/>
              </a:rPr>
              <a:t>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206774" y="1434675"/>
            <a:ext cx="11616057"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2Al</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6e</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=Al</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6H</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6H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6e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=3H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endParaRPr lang="zh-CN" altLang="zh-CN" sz="2800" kern="100" dirty="0">
              <a:solidFill>
                <a:schemeClr val="accent6">
                  <a:lumMod val="75000"/>
                </a:schemeClr>
              </a:solidFill>
              <a:latin typeface="宋体"/>
              <a:cs typeface="Courier New"/>
            </a:endParaRPr>
          </a:p>
          <a:p>
            <a:pPr>
              <a:lnSpc>
                <a:spcPct val="150000"/>
              </a:lnSpc>
            </a:pP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2Al</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rPr>
              <a:t>3H</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O</a:t>
            </a: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Al</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O</a:t>
            </a:r>
            <a:r>
              <a:rPr lang="en-US" altLang="zh-CN" sz="2800" kern="100" baseline="-25000" dirty="0" smtClean="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3H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900520976"/>
              </p:ext>
            </p:extLst>
          </p:nvPr>
        </p:nvGraphicFramePr>
        <p:xfrm>
          <a:off x="5140052" y="2807618"/>
          <a:ext cx="1609725" cy="838200"/>
        </p:xfrm>
        <a:graphic>
          <a:graphicData uri="http://schemas.openxmlformats.org/presentationml/2006/ole">
            <mc:AlternateContent xmlns:mc="http://schemas.openxmlformats.org/markup-compatibility/2006">
              <mc:Choice xmlns:v="urn:schemas-microsoft-com:vml" Requires="v">
                <p:oleObj spid="_x0000_s287790" name="Document" r:id="rId4" imgW="1623073" imgH="837891" progId="Word.Document.8">
                  <p:embed/>
                </p:oleObj>
              </mc:Choice>
              <mc:Fallback>
                <p:oleObj name="Document" r:id="rId4" imgW="1623073" imgH="83789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0052" y="2807618"/>
                        <a:ext cx="1609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97922871"/>
              </p:ext>
            </p:extLst>
          </p:nvPr>
        </p:nvGraphicFramePr>
        <p:xfrm>
          <a:off x="2362200" y="4048125"/>
          <a:ext cx="7715250" cy="933450"/>
        </p:xfrm>
        <a:graphic>
          <a:graphicData uri="http://schemas.openxmlformats.org/presentationml/2006/ole">
            <mc:AlternateContent xmlns:mc="http://schemas.openxmlformats.org/markup-compatibility/2006">
              <mc:Choice xmlns:v="urn:schemas-microsoft-com:vml" Requires="v">
                <p:oleObj spid="_x0000_s287791" name="Document" r:id="rId7" imgW="7721496" imgH="942628" progId="Word.Document.8">
                  <p:embed/>
                </p:oleObj>
              </mc:Choice>
              <mc:Fallback>
                <p:oleObj name="Document" r:id="rId7" imgW="7721496" imgH="942628" progId="Word.Document.8">
                  <p:embed/>
                  <p:pic>
                    <p:nvPicPr>
                      <p:cNvPr id="0" name=""/>
                      <p:cNvPicPr>
                        <a:picLocks noChangeAspect="1" noChangeArrowheads="1"/>
                      </p:cNvPicPr>
                      <p:nvPr/>
                    </p:nvPicPr>
                    <p:blipFill>
                      <a:blip r:embed="rId8"/>
                      <a:srcRect/>
                      <a:stretch>
                        <a:fillRect/>
                      </a:stretch>
                    </p:blipFill>
                    <p:spPr bwMode="auto">
                      <a:xfrm>
                        <a:off x="2362200" y="4048125"/>
                        <a:ext cx="77152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2111997" y="4614402"/>
            <a:ext cx="11616057"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rPr>
              <a:t>6H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=3H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rPr>
              <a:t>6H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=3H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t>
            </a:r>
            <a:endParaRPr lang="zh-CN" altLang="zh-CN" sz="2800" b="1" kern="100" dirty="0">
              <a:solidFill>
                <a:schemeClr val="accent6">
                  <a:lumMod val="75000"/>
                </a:schemeClr>
              </a:solidFill>
              <a:latin typeface="Times New Roman"/>
              <a:ea typeface="华文细黑"/>
              <a:cs typeface="Courier New"/>
            </a:endParaRPr>
          </a:p>
        </p:txBody>
      </p:sp>
      <p:sp>
        <p:nvSpPr>
          <p:cNvPr id="8" name="Rectangle 21">
            <a:hlinkClick r:id="rId9" action="ppaction://hlinksldjump"/>
          </p:cNvPr>
          <p:cNvSpPr>
            <a:spLocks noChangeArrowheads="1"/>
          </p:cNvSpPr>
          <p:nvPr/>
        </p:nvSpPr>
        <p:spPr bwMode="auto">
          <a:xfrm>
            <a:off x="10699245" y="35893"/>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10" action="ppaction://hlinksldjump"/>
          </p:cNvPr>
          <p:cNvSpPr>
            <a:spLocks noChangeArrowheads="1"/>
          </p:cNvSpPr>
          <p:nvPr/>
        </p:nvSpPr>
        <p:spPr bwMode="auto">
          <a:xfrm>
            <a:off x="11201423" y="35893"/>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1" action="ppaction://hlinksldjump"/>
          </p:cNvPr>
          <p:cNvSpPr>
            <a:spLocks noChangeArrowheads="1"/>
          </p:cNvSpPr>
          <p:nvPr/>
        </p:nvSpPr>
        <p:spPr bwMode="auto">
          <a:xfrm>
            <a:off x="11679459" y="35893"/>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288943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P spid="7" grpId="0"/>
      <p:bldP spid="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747" y="1219424"/>
            <a:ext cx="11616057" cy="3434506"/>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rPr>
              <a:t>(8)</a:t>
            </a:r>
            <a:r>
              <a:rPr lang="zh-CN" altLang="zh-CN" sz="2800" kern="100" dirty="0">
                <a:latin typeface="Times New Roman"/>
                <a:ea typeface="华文细黑"/>
                <a:cs typeface="Times New Roman"/>
              </a:rPr>
              <a:t>用惰性电极电解熔融</a:t>
            </a:r>
            <a:r>
              <a:rPr lang="en-US" altLang="zh-CN" sz="2800" kern="100" dirty="0">
                <a:latin typeface="Times New Roman"/>
                <a:ea typeface="华文细黑"/>
              </a:rPr>
              <a:t>MgCl</a:t>
            </a:r>
            <a:r>
              <a:rPr lang="en-US" altLang="zh-CN" sz="2800" kern="100" baseline="-25000" dirty="0">
                <a:latin typeface="Times New Roman"/>
                <a:ea typeface="华文细黑"/>
              </a:rPr>
              <a:t>2</a:t>
            </a:r>
            <a:endParaRPr lang="zh-CN" altLang="zh-CN" sz="2800" kern="100" dirty="0">
              <a:latin typeface="宋体"/>
              <a:cs typeface="Courier New"/>
            </a:endParaRPr>
          </a:p>
          <a:p>
            <a:pPr algn="just">
              <a:lnSpc>
                <a:spcPct val="200000"/>
              </a:lnSpc>
              <a:spcAft>
                <a:spcPts val="0"/>
              </a:spcAft>
            </a:pPr>
            <a:r>
              <a:rPr lang="zh-CN" altLang="zh-CN" sz="2800" kern="100" dirty="0">
                <a:latin typeface="Times New Roman"/>
                <a:ea typeface="华文细黑"/>
                <a:cs typeface="Times New Roman"/>
              </a:rPr>
              <a:t>阳极反应式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200000"/>
              </a:lnSpc>
              <a:spcAft>
                <a:spcPts val="0"/>
              </a:spcAft>
            </a:pPr>
            <a:r>
              <a:rPr lang="zh-CN" altLang="zh-CN" sz="2800" kern="100" dirty="0">
                <a:latin typeface="Times New Roman"/>
                <a:ea typeface="华文细黑"/>
                <a:cs typeface="Times New Roman"/>
              </a:rPr>
              <a:t>阴极反应式</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200000"/>
              </a:lnSpc>
              <a:spcAft>
                <a:spcPts val="0"/>
              </a:spcAft>
            </a:pPr>
            <a:r>
              <a:rPr lang="zh-CN" altLang="zh-CN" sz="2800" kern="100" dirty="0">
                <a:latin typeface="Times New Roman"/>
                <a:ea typeface="华文细黑"/>
                <a:cs typeface="Times New Roman"/>
              </a:rPr>
              <a:t>总反应离子方程式</a:t>
            </a:r>
            <a:r>
              <a:rPr lang="en-US" altLang="zh-CN" sz="2800" kern="100" dirty="0" smtClean="0">
                <a:latin typeface="Times New Roman"/>
                <a:ea typeface="华文细黑"/>
                <a:cs typeface="Courier New"/>
              </a:rPr>
              <a:t>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235349" y="1993826"/>
            <a:ext cx="11616057" cy="2708410"/>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solidFill>
                  <a:schemeClr val="accent6">
                    <a:lumMod val="75000"/>
                  </a:schemeClr>
                </a:solidFill>
                <a:latin typeface="Times New Roman"/>
                <a:ea typeface="华文细黑"/>
                <a:cs typeface="Courier New"/>
              </a:rPr>
              <a:t>2Cl</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=Cl</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200000"/>
              </a:lnSpc>
              <a:spcAft>
                <a:spcPts val="0"/>
              </a:spcAft>
            </a:pPr>
            <a:r>
              <a:rPr lang="en-US" altLang="zh-CN" sz="2800" kern="100" dirty="0">
                <a:solidFill>
                  <a:schemeClr val="accent6">
                    <a:lumMod val="75000"/>
                  </a:schemeClr>
                </a:solidFill>
                <a:latin typeface="Times New Roman"/>
                <a:ea typeface="华文细黑"/>
                <a:cs typeface="Courier New"/>
              </a:rPr>
              <a:t>Mg</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=Mg</a:t>
            </a:r>
            <a:endParaRPr lang="zh-CN" altLang="zh-CN" sz="2800" kern="100" dirty="0">
              <a:solidFill>
                <a:schemeClr val="accent6">
                  <a:lumMod val="75000"/>
                </a:schemeClr>
              </a:solidFill>
              <a:latin typeface="宋体"/>
              <a:cs typeface="Courier New"/>
            </a:endParaRPr>
          </a:p>
          <a:p>
            <a:pPr>
              <a:lnSpc>
                <a:spcPct val="200000"/>
              </a:lnSpc>
            </a:pP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Mg</a:t>
            </a:r>
            <a:r>
              <a:rPr lang="en-US" altLang="zh-CN" sz="2800" kern="100" baseline="30000" dirty="0" smtClean="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2Cl</a:t>
            </a:r>
            <a:r>
              <a:rPr lang="zh-CN" altLang="zh-CN" sz="2800" kern="100" baseline="30000" dirty="0" smtClean="0">
                <a:solidFill>
                  <a:schemeClr val="accent6">
                    <a:lumMod val="75000"/>
                  </a:schemeClr>
                </a:solidFill>
                <a:latin typeface="Times New Roman"/>
                <a:ea typeface="华文细黑"/>
                <a:cs typeface="Times New Roman"/>
              </a:rPr>
              <a:t>－</a:t>
            </a:r>
            <a:r>
              <a:rPr lang="zh-CN" altLang="en-US" sz="2800" kern="100" baseline="30000" dirty="0" smtClean="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rPr>
              <a:t>Mg</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Cl</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627467155"/>
              </p:ext>
            </p:extLst>
          </p:nvPr>
        </p:nvGraphicFramePr>
        <p:xfrm>
          <a:off x="5522168" y="3906788"/>
          <a:ext cx="1609725" cy="838200"/>
        </p:xfrm>
        <a:graphic>
          <a:graphicData uri="http://schemas.openxmlformats.org/presentationml/2006/ole">
            <mc:AlternateContent xmlns:mc="http://schemas.openxmlformats.org/markup-compatibility/2006">
              <mc:Choice xmlns:v="urn:schemas-microsoft-com:vml" Requires="v">
                <p:oleObj spid="_x0000_s283673" name="Document" r:id="rId4" imgW="1623073" imgH="837891" progId="Word.Document.8">
                  <p:embed/>
                </p:oleObj>
              </mc:Choice>
              <mc:Fallback>
                <p:oleObj name="Document" r:id="rId4" imgW="1623073" imgH="83789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2168" y="3906788"/>
                        <a:ext cx="1609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1">
            <a:hlinkClick r:id="rId6" action="ppaction://hlinksldjump"/>
          </p:cNvPr>
          <p:cNvSpPr>
            <a:spLocks noChangeArrowheads="1"/>
          </p:cNvSpPr>
          <p:nvPr/>
        </p:nvSpPr>
        <p:spPr bwMode="auto">
          <a:xfrm>
            <a:off x="10699245" y="35893"/>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11201423" y="35893"/>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11679459" y="35893"/>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238941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448385"/>
            <a:ext cx="11458743" cy="4647402"/>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电解原理和电解规律的考查</a:t>
            </a:r>
            <a:endParaRPr lang="en-US" altLang="zh-CN" sz="2800" kern="100" dirty="0" smtClean="0">
              <a:latin typeface="宋体"/>
              <a:cs typeface="Courier New"/>
            </a:endParaRPr>
          </a:p>
          <a:p>
            <a:pPr algn="just">
              <a:lnSpc>
                <a:spcPct val="150000"/>
              </a:lnSpc>
              <a:spcAft>
                <a:spcPts val="0"/>
              </a:spcAft>
              <a:tabLst>
                <a:tab pos="1890395" algn="l"/>
              </a:tabLst>
            </a:pPr>
            <a:r>
              <a:rPr lang="en-US" altLang="zh-CN" sz="2800" kern="100" dirty="0">
                <a:latin typeface="Times New Roman"/>
                <a:ea typeface="华文细黑"/>
              </a:rPr>
              <a:t>2</a:t>
            </a:r>
            <a:r>
              <a:rPr lang="en-US" altLang="zh-CN" sz="2800" kern="100" dirty="0" smtClean="0">
                <a:latin typeface="Times New Roman"/>
                <a:ea typeface="华文细黑"/>
              </a:rPr>
              <a:t>.</a:t>
            </a:r>
            <a:r>
              <a:rPr lang="zh-CN" altLang="en-US" sz="2800" kern="100" dirty="0" smtClean="0">
                <a:latin typeface="Times New Roman"/>
                <a:ea typeface="华文细黑"/>
              </a:rPr>
              <a:t>右</a:t>
            </a:r>
            <a:r>
              <a:rPr lang="zh-CN" altLang="zh-CN" sz="2800" kern="100" dirty="0" smtClean="0">
                <a:latin typeface="Times New Roman"/>
                <a:ea typeface="华文细黑"/>
                <a:cs typeface="Times New Roman"/>
              </a:rPr>
              <a:t>图</a:t>
            </a:r>
            <a:r>
              <a:rPr lang="zh-CN" altLang="zh-CN" sz="2800" kern="100" dirty="0">
                <a:latin typeface="Times New Roman"/>
                <a:ea typeface="华文细黑"/>
                <a:cs typeface="Times New Roman"/>
              </a:rPr>
              <a:t>为直流电源电解稀</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水溶液的装置。通电后在石墨电极</a:t>
            </a:r>
            <a:r>
              <a:rPr lang="en-US" altLang="zh-CN" sz="2800" kern="100" dirty="0">
                <a:latin typeface="Times New Roman"/>
                <a:ea typeface="华文细黑"/>
              </a:rPr>
              <a:t>a</a:t>
            </a:r>
            <a:r>
              <a:rPr lang="zh-CN" altLang="zh-CN" sz="2800" kern="100" dirty="0">
                <a:latin typeface="Times New Roman"/>
                <a:ea typeface="华文细黑"/>
                <a:cs typeface="Times New Roman"/>
              </a:rPr>
              <a:t>和</a:t>
            </a:r>
            <a:r>
              <a:rPr lang="en-US" altLang="zh-CN" sz="2800" kern="100" dirty="0">
                <a:latin typeface="Times New Roman"/>
                <a:ea typeface="华文细黑"/>
              </a:rPr>
              <a:t>b</a:t>
            </a:r>
            <a:r>
              <a:rPr lang="zh-CN" altLang="zh-CN" sz="2800" kern="100" dirty="0">
                <a:latin typeface="Times New Roman"/>
                <a:ea typeface="华文细黑"/>
                <a:cs typeface="Times New Roman"/>
              </a:rPr>
              <a:t>附近分别滴加几滴石蕊溶液。下列实验现象描述正确的是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逸出气体的体积，</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电极的小于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电极的</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一电极逸出无味气体，另一电极逸出刺激性气体</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电极附近呈红色，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电极附近呈蓝色</a:t>
            </a:r>
            <a:endParaRPr lang="zh-CN" altLang="zh-CN" sz="2800" kern="100" dirty="0">
              <a:latin typeface="宋体"/>
              <a:cs typeface="Courier New"/>
            </a:endParaRPr>
          </a:p>
          <a:p>
            <a:pPr>
              <a:lnSpc>
                <a:spcPct val="150000"/>
              </a:lnSpc>
            </a:pPr>
            <a:r>
              <a:rPr lang="en-US" altLang="zh-CN" sz="2800" kern="100" dirty="0" err="1">
                <a:latin typeface="Times New Roman"/>
                <a:ea typeface="华文细黑"/>
              </a:rPr>
              <a:t>D.a</a:t>
            </a:r>
            <a:r>
              <a:rPr lang="zh-CN" altLang="zh-CN" sz="2800" kern="100" dirty="0">
                <a:latin typeface="Times New Roman"/>
                <a:ea typeface="华文细黑"/>
                <a:cs typeface="Times New Roman"/>
              </a:rPr>
              <a:t>电极附近呈蓝色，</a:t>
            </a:r>
            <a:r>
              <a:rPr lang="en-US" altLang="zh-CN" sz="2800" kern="100" dirty="0">
                <a:latin typeface="Times New Roman"/>
                <a:ea typeface="华文细黑"/>
              </a:rPr>
              <a:t>b</a:t>
            </a:r>
            <a:r>
              <a:rPr lang="zh-CN" altLang="zh-CN" sz="2800" kern="100" dirty="0">
                <a:latin typeface="Times New Roman"/>
                <a:ea typeface="华文细黑"/>
                <a:cs typeface="Times New Roman"/>
              </a:rPr>
              <a:t>电极附近呈红色</a:t>
            </a:r>
            <a:endParaRPr lang="zh-CN" altLang="zh-CN" sz="2800" kern="100" dirty="0">
              <a:latin typeface="宋体"/>
              <a:cs typeface="Courier New"/>
            </a:endParaRPr>
          </a:p>
        </p:txBody>
      </p:sp>
      <p:pic>
        <p:nvPicPr>
          <p:cNvPr id="282626" name="Picture 2" descr="3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63558" y="2958038"/>
            <a:ext cx="2062758" cy="203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10699245" y="35893"/>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1201423" y="35893"/>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1679459" y="35893"/>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78531" y="870044"/>
            <a:ext cx="11458743" cy="4431958"/>
          </a:xfrm>
          <a:prstGeom prst="rect">
            <a:avLst/>
          </a:prstGeom>
        </p:spPr>
        <p:txBody>
          <a:bodyPr wrap="square" lIns="121898" tIns="60948" rIns="121898" bIns="60948">
            <a:spAutoFit/>
          </a:bodyPr>
          <a:lstStyle/>
          <a:p>
            <a:pPr algn="just">
              <a:lnSpc>
                <a:spcPct val="200000"/>
              </a:lnSpc>
              <a:spcAft>
                <a:spcPts val="0"/>
              </a:spcAft>
              <a:tabLst>
                <a:tab pos="1890395" algn="l"/>
              </a:tabLst>
            </a:pPr>
            <a:r>
              <a:rPr lang="zh-CN" altLang="zh-CN" sz="2800" b="1" kern="100" dirty="0">
                <a:solidFill>
                  <a:srgbClr val="0000FF"/>
                </a:solidFill>
                <a:latin typeface="Times New Roman"/>
                <a:cs typeface="Times New Roman"/>
              </a:rPr>
              <a:t>解析　</a:t>
            </a:r>
            <a:r>
              <a:rPr lang="zh-CN" altLang="en-US" sz="2800" b="1" kern="100" dirty="0" smtClean="0">
                <a:solidFill>
                  <a:srgbClr val="0000FF"/>
                </a:solidFill>
                <a:latin typeface="Times New Roman"/>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移向</a:t>
            </a:r>
            <a:r>
              <a:rPr lang="en-US" altLang="zh-CN" sz="2800" kern="100" dirty="0">
                <a:latin typeface="Times New Roman"/>
                <a:ea typeface="华文细黑"/>
              </a:rPr>
              <a:t>b</a:t>
            </a:r>
            <a:r>
              <a:rPr lang="zh-CN" altLang="zh-CN" sz="2800" kern="100" dirty="0">
                <a:latin typeface="Times New Roman"/>
                <a:ea typeface="华文细黑"/>
                <a:cs typeface="Times New Roman"/>
              </a:rPr>
              <a:t>极，在</a:t>
            </a:r>
            <a:r>
              <a:rPr lang="en-US" altLang="zh-CN" sz="2800" kern="100" dirty="0">
                <a:latin typeface="Times New Roman"/>
                <a:ea typeface="华文细黑"/>
              </a:rPr>
              <a:t>b</a:t>
            </a:r>
            <a:r>
              <a:rPr lang="zh-CN" altLang="zh-CN" sz="2800" kern="100" dirty="0">
                <a:latin typeface="Times New Roman"/>
                <a:ea typeface="华文细黑"/>
                <a:cs typeface="Times New Roman"/>
              </a:rPr>
              <a:t>极</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放电，产生</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极</a:t>
            </a:r>
            <a:r>
              <a:rPr lang="zh-CN" altLang="zh-CN" sz="2800" kern="100" dirty="0" smtClean="0">
                <a:latin typeface="Times New Roman"/>
                <a:ea typeface="华文细黑"/>
                <a:cs typeface="Times New Roman"/>
              </a:rPr>
              <a:t>附近</a:t>
            </a:r>
            <a:r>
              <a:rPr lang="en-US" altLang="zh-CN" sz="2800" i="1" kern="100" dirty="0" smtClean="0">
                <a:latin typeface="Times New Roman"/>
                <a:ea typeface="华文细黑"/>
              </a:rPr>
              <a:t>c</a:t>
            </a:r>
            <a:r>
              <a:rPr lang="en-US" altLang="zh-CN" sz="2800" kern="100" dirty="0" smtClean="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rPr>
              <a:t>)</a:t>
            </a:r>
          </a:p>
          <a:p>
            <a:pPr algn="just">
              <a:lnSpc>
                <a:spcPct val="200000"/>
              </a:lnSpc>
              <a:spcAft>
                <a:spcPts val="0"/>
              </a:spcAft>
              <a:tabLst>
                <a:tab pos="1890395" algn="l"/>
              </a:tabLst>
            </a:pPr>
            <a:r>
              <a:rPr lang="en-US" altLang="zh-CN" sz="2800" kern="100" dirty="0" smtClean="0">
                <a:latin typeface="Times New Roman"/>
                <a:ea typeface="华文细黑"/>
              </a:rPr>
              <a:t>&gt;</a:t>
            </a: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，石蕊溶液变红。</a:t>
            </a:r>
            <a:r>
              <a:rPr lang="en-US" altLang="zh-CN" sz="2800" kern="100" dirty="0">
                <a:latin typeface="Times New Roman"/>
                <a:ea typeface="华文细黑"/>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移向</a:t>
            </a:r>
            <a:r>
              <a:rPr lang="en-US" altLang="zh-CN" sz="2800" kern="100" dirty="0">
                <a:latin typeface="Times New Roman"/>
                <a:ea typeface="华文细黑"/>
              </a:rPr>
              <a:t>a</a:t>
            </a:r>
            <a:r>
              <a:rPr lang="zh-CN" altLang="zh-CN" sz="2800" kern="100" dirty="0">
                <a:latin typeface="Times New Roman"/>
                <a:ea typeface="华文细黑"/>
                <a:cs typeface="Times New Roman"/>
              </a:rPr>
              <a:t>极，在</a:t>
            </a:r>
            <a:r>
              <a:rPr lang="en-US" altLang="zh-CN" sz="2800" kern="100" dirty="0">
                <a:latin typeface="Times New Roman"/>
                <a:ea typeface="华文细黑"/>
              </a:rPr>
              <a:t>a</a:t>
            </a:r>
            <a:r>
              <a:rPr lang="zh-CN" altLang="zh-CN" sz="2800" kern="100" dirty="0">
                <a:latin typeface="Times New Roman"/>
                <a:ea typeface="华文细黑"/>
                <a:cs typeface="Times New Roman"/>
              </a:rPr>
              <a:t>极</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放电产生</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极附近</a:t>
            </a: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)&gt;</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，石蕊溶液变蓝。所以产生的气体体积</a:t>
            </a:r>
            <a:r>
              <a:rPr lang="en-US" altLang="zh-CN" sz="2800" kern="100" dirty="0">
                <a:latin typeface="Times New Roman"/>
                <a:ea typeface="华文细黑"/>
              </a:rPr>
              <a:t>a</a:t>
            </a:r>
            <a:r>
              <a:rPr lang="zh-CN" altLang="zh-CN" sz="2800" kern="100" dirty="0">
                <a:latin typeface="Times New Roman"/>
                <a:ea typeface="华文细黑"/>
                <a:cs typeface="Times New Roman"/>
              </a:rPr>
              <a:t>电极的大于</a:t>
            </a:r>
            <a:r>
              <a:rPr lang="en-US" altLang="zh-CN" sz="2800" kern="100" dirty="0">
                <a:latin typeface="Times New Roman"/>
                <a:ea typeface="华文细黑"/>
              </a:rPr>
              <a:t>b</a:t>
            </a:r>
            <a:r>
              <a:rPr lang="zh-CN" altLang="zh-CN" sz="2800" kern="100" dirty="0">
                <a:latin typeface="Times New Roman"/>
                <a:ea typeface="华文细黑"/>
                <a:cs typeface="Times New Roman"/>
              </a:rPr>
              <a:t>电极的；两种气体均为无色无味的气体。</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均错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248049362"/>
              </p:ext>
            </p:extLst>
          </p:nvPr>
        </p:nvGraphicFramePr>
        <p:xfrm>
          <a:off x="1410494" y="1170484"/>
          <a:ext cx="1609725" cy="828675"/>
        </p:xfrm>
        <a:graphic>
          <a:graphicData uri="http://schemas.openxmlformats.org/presentationml/2006/ole">
            <mc:AlternateContent xmlns:mc="http://schemas.openxmlformats.org/markup-compatibility/2006">
              <mc:Choice xmlns:v="urn:schemas-microsoft-com:vml" Requires="v">
                <p:oleObj spid="_x0000_s284697" name="Document" r:id="rId4" imgW="1623073" imgH="837891" progId="Word.Document.8">
                  <p:embed/>
                </p:oleObj>
              </mc:Choice>
              <mc:Fallback>
                <p:oleObj name="Document" r:id="rId4" imgW="1623073" imgH="837891" progId="Word.Document.8">
                  <p:embed/>
                  <p:pic>
                    <p:nvPicPr>
                      <p:cNvPr id="0" name="对象 4"/>
                      <p:cNvPicPr>
                        <a:picLocks noChangeAspect="1" noChangeArrowheads="1"/>
                      </p:cNvPicPr>
                      <p:nvPr/>
                    </p:nvPicPr>
                    <p:blipFill>
                      <a:blip r:embed="rId5"/>
                      <a:srcRect/>
                      <a:stretch>
                        <a:fillRect/>
                      </a:stretch>
                    </p:blipFill>
                    <p:spPr bwMode="auto">
                      <a:xfrm>
                        <a:off x="1410494" y="1170484"/>
                        <a:ext cx="16097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1">
            <a:hlinkClick r:id="rId6" action="ppaction://hlinksldjump"/>
          </p:cNvPr>
          <p:cNvSpPr>
            <a:spLocks noChangeArrowheads="1"/>
          </p:cNvSpPr>
          <p:nvPr/>
        </p:nvSpPr>
        <p:spPr bwMode="auto">
          <a:xfrm>
            <a:off x="10699245" y="35893"/>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11201423" y="35893"/>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11679459" y="35893"/>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403680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940891"/>
            <a:ext cx="11616057"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以石墨为电极分别电解水和饱和食盐水，关于两个电解池反应的说法正确的是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阳极反应式相同</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电解结束后所得液体的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相同</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阴极反应式相同</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通过相同电量时生成的气体总体积相等</a:t>
            </a:r>
            <a:r>
              <a:rPr lang="en-US" altLang="zh-CN" sz="2800" kern="100" dirty="0">
                <a:latin typeface="Times New Roman"/>
                <a:ea typeface="华文细黑"/>
              </a:rPr>
              <a:t>(</a:t>
            </a:r>
            <a:r>
              <a:rPr lang="zh-CN" altLang="zh-CN" sz="2800" kern="100" dirty="0">
                <a:latin typeface="Times New Roman"/>
                <a:ea typeface="华文细黑"/>
                <a:cs typeface="Times New Roman"/>
              </a:rPr>
              <a:t>同温同压</a:t>
            </a:r>
            <a:r>
              <a:rPr lang="en-US" altLang="zh-CN" sz="2800" kern="100" dirty="0" smtClean="0">
                <a:latin typeface="Times New Roman"/>
                <a:ea typeface="华文细黑"/>
              </a:rPr>
              <a:t>)</a:t>
            </a:r>
          </a:p>
        </p:txBody>
      </p:sp>
      <p:sp>
        <p:nvSpPr>
          <p:cNvPr id="4" name="Rectangle 21">
            <a:hlinkClick r:id="rId2" action="ppaction://hlinksldjump"/>
          </p:cNvPr>
          <p:cNvSpPr>
            <a:spLocks noChangeArrowheads="1"/>
          </p:cNvSpPr>
          <p:nvPr/>
        </p:nvSpPr>
        <p:spPr bwMode="auto">
          <a:xfrm>
            <a:off x="10699245" y="35893"/>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1201423" y="35893"/>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679459" y="35893"/>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62843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9" name="文本框 1"/>
          <p:cNvSpPr txBox="1"/>
          <p:nvPr/>
        </p:nvSpPr>
        <p:spPr>
          <a:xfrm>
            <a:off x="1648846" y="2733814"/>
            <a:ext cx="7686720"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考点一　电解的原理</a:t>
            </a:r>
          </a:p>
        </p:txBody>
      </p:sp>
    </p:spTree>
    <p:extLst>
      <p:ext uri="{BB962C8B-B14F-4D97-AF65-F5344CB8AC3E}">
        <p14:creationId xmlns:p14="http://schemas.microsoft.com/office/powerpoint/2010/main" val="134977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90550" y="2226236"/>
            <a:ext cx="11616057" cy="2283678"/>
          </a:xfrm>
          <a:prstGeom prst="rect">
            <a:avLst/>
          </a:prstGeom>
        </p:spPr>
        <p:txBody>
          <a:bodyPr wrap="square" lIns="121898" tIns="60948" rIns="121898" bIns="60948">
            <a:spAutoFit/>
          </a:bodyPr>
          <a:lstStyle/>
          <a:p>
            <a:pPr algn="just">
              <a:lnSpc>
                <a:spcPct val="135000"/>
              </a:lnSpc>
              <a:spcAft>
                <a:spcPts val="0"/>
              </a:spcAft>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项，电解水溶液的</a:t>
            </a:r>
            <a:r>
              <a:rPr lang="en-US" altLang="zh-CN" sz="2600" kern="100" dirty="0">
                <a:latin typeface="Times New Roman"/>
                <a:ea typeface="华文细黑"/>
              </a:rPr>
              <a:t>pH</a:t>
            </a:r>
            <a:r>
              <a:rPr lang="zh-CN" altLang="zh-CN" sz="2600" kern="100" dirty="0">
                <a:latin typeface="Times New Roman"/>
                <a:ea typeface="华文细黑"/>
                <a:cs typeface="Times New Roman"/>
              </a:rPr>
              <a:t>不变，电解饱和氯化钠溶液生成氢氧化钠、氯气和氢气，</a:t>
            </a:r>
            <a:r>
              <a:rPr lang="en-US" altLang="zh-CN" sz="2600" kern="100" dirty="0">
                <a:latin typeface="Times New Roman"/>
                <a:ea typeface="华文细黑"/>
              </a:rPr>
              <a:t>pH</a:t>
            </a:r>
            <a:r>
              <a:rPr lang="zh-CN" altLang="zh-CN" sz="2600" kern="100" dirty="0">
                <a:latin typeface="Times New Roman"/>
                <a:ea typeface="华文细黑"/>
                <a:cs typeface="Times New Roman"/>
              </a:rPr>
              <a:t>变大，所以电解结束后所得液体的</a:t>
            </a:r>
            <a:r>
              <a:rPr lang="en-US" altLang="zh-CN" sz="2600" kern="100" dirty="0">
                <a:latin typeface="Times New Roman"/>
                <a:ea typeface="华文细黑"/>
              </a:rPr>
              <a:t>pH</a:t>
            </a:r>
            <a:r>
              <a:rPr lang="zh-CN" altLang="zh-CN" sz="2600" kern="100" dirty="0">
                <a:latin typeface="Times New Roman"/>
                <a:ea typeface="华文细黑"/>
                <a:cs typeface="Times New Roman"/>
              </a:rPr>
              <a:t>不相同，故</a:t>
            </a:r>
            <a:r>
              <a:rPr lang="en-US" altLang="zh-CN" sz="2600" kern="100" dirty="0">
                <a:latin typeface="Times New Roman"/>
                <a:ea typeface="华文细黑"/>
              </a:rPr>
              <a:t>B</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5000"/>
              </a:lnSpc>
              <a:spcAft>
                <a:spcPts val="0"/>
              </a:spcAft>
            </a:pPr>
            <a:r>
              <a:rPr lang="en-US" altLang="zh-CN" sz="2600" kern="100" dirty="0">
                <a:latin typeface="Times New Roman"/>
                <a:ea typeface="华文细黑"/>
              </a:rPr>
              <a:t>C</a:t>
            </a:r>
            <a:r>
              <a:rPr lang="zh-CN" altLang="zh-CN" sz="2600" kern="100" dirty="0">
                <a:latin typeface="Times New Roman"/>
                <a:ea typeface="华文细黑"/>
                <a:cs typeface="Times New Roman"/>
              </a:rPr>
              <a:t>项，以石墨为电极分别电解水和饱和食盐水阴极上都是</a:t>
            </a:r>
            <a:r>
              <a:rPr lang="en-US" altLang="zh-CN" sz="2600" kern="100" dirty="0">
                <a:latin typeface="Times New Roman"/>
                <a:ea typeface="华文细黑"/>
              </a:rPr>
              <a:t>2H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2e</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rPr>
              <a:t>==</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，所以阴极电极反应式相同，故</a:t>
            </a:r>
            <a:r>
              <a:rPr lang="en-US" altLang="zh-CN" sz="2600" kern="100" dirty="0">
                <a:latin typeface="Times New Roman"/>
                <a:ea typeface="华文细黑"/>
              </a:rPr>
              <a:t>C</a:t>
            </a:r>
            <a:r>
              <a:rPr lang="zh-CN" altLang="zh-CN" sz="2600" kern="100" dirty="0">
                <a:latin typeface="Times New Roman"/>
                <a:ea typeface="华文细黑"/>
                <a:cs typeface="Times New Roman"/>
              </a:rPr>
              <a:t>正确；</a:t>
            </a:r>
            <a:endParaRPr lang="zh-CN" altLang="zh-CN" sz="2600" b="1" kern="100" dirty="0">
              <a:solidFill>
                <a:schemeClr val="accent6">
                  <a:lumMod val="75000"/>
                </a:schemeClr>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14737484"/>
              </p:ext>
            </p:extLst>
          </p:nvPr>
        </p:nvGraphicFramePr>
        <p:xfrm>
          <a:off x="305991" y="4282430"/>
          <a:ext cx="11239500" cy="2171700"/>
        </p:xfrm>
        <a:graphic>
          <a:graphicData uri="http://schemas.openxmlformats.org/presentationml/2006/ole">
            <mc:AlternateContent xmlns:mc="http://schemas.openxmlformats.org/markup-compatibility/2006">
              <mc:Choice xmlns:v="urn:schemas-microsoft-com:vml" Requires="v">
                <p:oleObj spid="_x0000_s285722" name="Document" r:id="rId4" imgW="11243470" imgH="2179309" progId="Word.Document.8">
                  <p:embed/>
                </p:oleObj>
              </mc:Choice>
              <mc:Fallback>
                <p:oleObj name="Document" r:id="rId4" imgW="11243470" imgH="2179309" progId="Word.Document.8">
                  <p:embed/>
                  <p:pic>
                    <p:nvPicPr>
                      <p:cNvPr id="0" name="对象 3"/>
                      <p:cNvPicPr>
                        <a:picLocks noChangeAspect="1" noChangeArrowheads="1"/>
                      </p:cNvPicPr>
                      <p:nvPr/>
                    </p:nvPicPr>
                    <p:blipFill>
                      <a:blip r:embed="rId5"/>
                      <a:srcRect/>
                      <a:stretch>
                        <a:fillRect/>
                      </a:stretch>
                    </p:blipFill>
                    <p:spPr bwMode="auto">
                      <a:xfrm>
                        <a:off x="305991" y="4282430"/>
                        <a:ext cx="112395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9191550" y="5890989"/>
            <a:ext cx="1430200" cy="492443"/>
          </a:xfrm>
          <a:prstGeom prst="rect">
            <a:avLst/>
          </a:prstGeom>
        </p:spPr>
        <p:txBody>
          <a:bodyPr wrap="none">
            <a:spAutoFit/>
          </a:bodyPr>
          <a:lstStyle/>
          <a:p>
            <a:r>
              <a:rPr lang="zh-CN" altLang="zh-CN" sz="2600" b="1" kern="100" dirty="0">
                <a:solidFill>
                  <a:srgbClr val="0000FF"/>
                </a:solidFill>
                <a:latin typeface="Times New Roman"/>
                <a:cs typeface="Times New Roman"/>
              </a:rPr>
              <a:t>答案　</a:t>
            </a:r>
            <a:r>
              <a:rPr lang="en-US" altLang="zh-CN" sz="2600" b="1" kern="100" dirty="0">
                <a:solidFill>
                  <a:schemeClr val="accent6">
                    <a:lumMod val="75000"/>
                  </a:schemeClr>
                </a:solidFill>
                <a:latin typeface="Times New Roman"/>
                <a:ea typeface="华文细黑"/>
                <a:cs typeface="Courier New"/>
              </a:rPr>
              <a:t>C</a:t>
            </a:r>
            <a:endParaRPr lang="zh-CN" altLang="en-US" sz="2600" b="1" kern="100" dirty="0">
              <a:solidFill>
                <a:schemeClr val="accent6">
                  <a:lumMod val="75000"/>
                </a:schemeClr>
              </a:solidFill>
              <a:latin typeface="Times New Roman"/>
              <a:ea typeface="华文细黑"/>
              <a:cs typeface="Courier New"/>
            </a:endParaRPr>
          </a:p>
        </p:txBody>
      </p:sp>
      <p:sp>
        <p:nvSpPr>
          <p:cNvPr id="11" name="矩形 10"/>
          <p:cNvSpPr/>
          <p:nvPr/>
        </p:nvSpPr>
        <p:spPr>
          <a:xfrm>
            <a:off x="209600" y="606144"/>
            <a:ext cx="11616057" cy="1743530"/>
          </a:xfrm>
          <a:prstGeom prst="rect">
            <a:avLst/>
          </a:prstGeom>
        </p:spPr>
        <p:txBody>
          <a:bodyPr wrap="square" lIns="121898" tIns="60948" rIns="121898" bIns="60948">
            <a:spAutoFit/>
          </a:bodyPr>
          <a:lstStyle/>
          <a:p>
            <a:pPr>
              <a:lnSpc>
                <a:spcPct val="135000"/>
              </a:lnSpc>
            </a:pPr>
            <a:r>
              <a:rPr lang="zh-CN" altLang="zh-CN" sz="2600" b="1" kern="100" dirty="0" smtClean="0">
                <a:solidFill>
                  <a:srgbClr val="0000FF"/>
                </a:solidFill>
                <a:latin typeface="Times New Roman"/>
                <a:cs typeface="Times New Roman"/>
              </a:rPr>
              <a:t>解析</a:t>
            </a:r>
            <a:r>
              <a:rPr lang="zh-CN" altLang="zh-CN" sz="2600" b="1" kern="100" dirty="0">
                <a:solidFill>
                  <a:srgbClr val="0000FF"/>
                </a:solidFill>
                <a:latin typeface="Times New Roman"/>
                <a:cs typeface="Times New Roman"/>
              </a:rPr>
              <a:t>　</a:t>
            </a:r>
            <a:r>
              <a:rPr lang="en-US" altLang="zh-CN" sz="2600" kern="100" dirty="0">
                <a:latin typeface="Times New Roman"/>
                <a:ea typeface="华文细黑"/>
              </a:rPr>
              <a:t>A</a:t>
            </a:r>
            <a:r>
              <a:rPr lang="zh-CN" altLang="zh-CN" sz="2600" kern="100" dirty="0">
                <a:latin typeface="Times New Roman"/>
                <a:ea typeface="华文细黑"/>
                <a:cs typeface="Times New Roman"/>
              </a:rPr>
              <a:t>项，以石墨为电极电解水，阳极：</a:t>
            </a:r>
            <a:r>
              <a:rPr lang="en-US" altLang="zh-CN" sz="2600" kern="100" dirty="0">
                <a:latin typeface="Times New Roman"/>
                <a:ea typeface="华文细黑"/>
              </a:rPr>
              <a:t>4OH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4e</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rPr>
              <a:t>==</a:t>
            </a:r>
            <a:r>
              <a:rPr lang="en-US" altLang="zh-CN" sz="2600" kern="100" dirty="0">
                <a:latin typeface="Times New Roman"/>
                <a:ea typeface="华文细黑"/>
              </a:rPr>
              <a:t>=2H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O</a:t>
            </a:r>
            <a:r>
              <a:rPr lang="en-US" altLang="zh-CN" sz="2600" kern="100" baseline="-25000" dirty="0">
                <a:latin typeface="Times New Roman"/>
                <a:ea typeface="华文细黑"/>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，以石墨为电极电解饱和食盐水，阳极：</a:t>
            </a:r>
            <a:r>
              <a:rPr lang="en-US" altLang="zh-CN" sz="2600" kern="100" dirty="0">
                <a:latin typeface="Times New Roman"/>
                <a:ea typeface="华文细黑"/>
              </a:rPr>
              <a:t>2Cl</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2e</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rPr>
              <a:t>==</a:t>
            </a:r>
            <a:r>
              <a:rPr lang="en-US" altLang="zh-CN" sz="2600" kern="100" dirty="0">
                <a:latin typeface="Times New Roman"/>
                <a:ea typeface="华文细黑"/>
              </a:rPr>
              <a:t>=Cl</a:t>
            </a:r>
            <a:r>
              <a:rPr lang="en-US" altLang="zh-CN" sz="2600" kern="100" baseline="-25000" dirty="0">
                <a:latin typeface="Times New Roman"/>
                <a:ea typeface="华文细黑"/>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，二者阳极电极反应式不同，故</a:t>
            </a:r>
            <a:r>
              <a:rPr lang="en-US" altLang="zh-CN" sz="2600" kern="100" dirty="0">
                <a:latin typeface="Times New Roman"/>
                <a:ea typeface="华文细黑"/>
              </a:rPr>
              <a:t>A</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zh-CN" altLang="zh-CN" sz="2600" b="1" kern="100" dirty="0">
              <a:solidFill>
                <a:schemeClr val="accent6">
                  <a:lumMod val="75000"/>
                </a:schemeClr>
              </a:solidFill>
              <a:latin typeface="Times New Roman"/>
              <a:ea typeface="华文细黑"/>
              <a:cs typeface="Courier New"/>
            </a:endParaRPr>
          </a:p>
        </p:txBody>
      </p:sp>
      <p:sp>
        <p:nvSpPr>
          <p:cNvPr id="12" name="Rectangle 21">
            <a:hlinkClick r:id="rId6" action="ppaction://hlinksldjump"/>
          </p:cNvPr>
          <p:cNvSpPr>
            <a:spLocks noChangeArrowheads="1"/>
          </p:cNvSpPr>
          <p:nvPr/>
        </p:nvSpPr>
        <p:spPr bwMode="auto">
          <a:xfrm>
            <a:off x="10699245" y="35893"/>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7" action="ppaction://hlinksldjump"/>
          </p:cNvPr>
          <p:cNvSpPr>
            <a:spLocks noChangeArrowheads="1"/>
          </p:cNvSpPr>
          <p:nvPr/>
        </p:nvSpPr>
        <p:spPr bwMode="auto">
          <a:xfrm>
            <a:off x="11201423" y="35893"/>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8" action="ppaction://hlinksldjump"/>
          </p:cNvPr>
          <p:cNvSpPr>
            <a:spLocks noChangeArrowheads="1"/>
          </p:cNvSpPr>
          <p:nvPr/>
        </p:nvSpPr>
        <p:spPr bwMode="auto">
          <a:xfrm>
            <a:off x="11679459" y="35893"/>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220983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750"/>
                                        <p:tgtEl>
                                          <p:spTgt spid="11">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750"/>
                                        <p:tgtEl>
                                          <p:spTgt spid="3">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750"/>
                                        <p:tgtEl>
                                          <p:spTgt spid="3">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750"/>
                                        <p:tgtEl>
                                          <p:spTgt spid="2"/>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406862" y="1149738"/>
            <a:ext cx="11232960" cy="4296280"/>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做到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，正确书写电极反应式</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一看电极材料，若是金属</a:t>
            </a:r>
            <a:r>
              <a:rPr lang="en-US" altLang="zh-CN" sz="2800" kern="100" dirty="0">
                <a:latin typeface="Times New Roman"/>
                <a:ea typeface="华文细黑"/>
                <a:cs typeface="Courier New"/>
              </a:rPr>
              <a:t>(Au</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Pt</a:t>
            </a:r>
            <a:r>
              <a:rPr lang="zh-CN" altLang="zh-CN" sz="2800" kern="100" dirty="0">
                <a:latin typeface="Times New Roman"/>
                <a:ea typeface="华文细黑"/>
                <a:cs typeface="Times New Roman"/>
              </a:rPr>
              <a:t>除外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作阳极，金属一定被电解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二看介质，介质是否参与电极反应。</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三看电解质状态，若是熔融状态，就是金属的电冶炼</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 name="文本框 3"/>
          <p:cNvSpPr txBox="1"/>
          <p:nvPr/>
        </p:nvSpPr>
        <p:spPr bwMode="auto">
          <a:xfrm>
            <a:off x="1721221" y="5953"/>
            <a:ext cx="2213745" cy="615529"/>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defRPr/>
            </a:pPr>
            <a:r>
              <a:rPr lang="zh-CN" altLang="en-US" sz="3200" b="1" dirty="0">
                <a:solidFill>
                  <a:schemeClr val="bg1"/>
                </a:solidFill>
                <a:latin typeface="+mj-ea"/>
                <a:ea typeface="+mj-ea"/>
                <a:cs typeface="+mn-cs"/>
              </a:rPr>
              <a:t>反思归纳</a:t>
            </a:r>
          </a:p>
        </p:txBody>
      </p:sp>
    </p:spTree>
    <p:extLst>
      <p:ext uri="{BB962C8B-B14F-4D97-AF65-F5344CB8AC3E}">
        <p14:creationId xmlns:p14="http://schemas.microsoft.com/office/powerpoint/2010/main" val="2176365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406862" y="1228923"/>
            <a:ext cx="11232960"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规避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失分点</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书写电解池中电极反应式时，一般以实际放电的离子表示，但书写总电解反应方程式时，弱电解质要写成分子式。</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要确保两极电子转移数目相同，且应注明条件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电解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电解水溶液时，应注意放电顺序中</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之后的离子一般不参与放电。</a:t>
            </a:r>
            <a:endParaRPr lang="zh-CN" altLang="zh-CN" sz="1050" kern="100" dirty="0">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065073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1" name="文本框 1"/>
          <p:cNvSpPr txBox="1"/>
          <p:nvPr/>
        </p:nvSpPr>
        <p:spPr>
          <a:xfrm>
            <a:off x="1414686" y="2565698"/>
            <a:ext cx="9353843"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考点二　电解原理的应用</a:t>
            </a:r>
          </a:p>
        </p:txBody>
      </p:sp>
    </p:spTree>
    <p:extLst>
      <p:ext uri="{BB962C8B-B14F-4D97-AF65-F5344CB8AC3E}">
        <p14:creationId xmlns:p14="http://schemas.microsoft.com/office/powerpoint/2010/main" val="4181932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566" y="981522"/>
            <a:ext cx="11231786" cy="3354740"/>
          </a:xfrm>
          <a:prstGeom prst="rect">
            <a:avLst/>
          </a:prstGeom>
          <a:noFill/>
        </p:spPr>
        <p:txBody>
          <a:bodyPr wrap="square" lIns="121898" tIns="60948" rIns="121898" bIns="60948" rtlCol="0">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电解饱和食盐水</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电极反应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阳极反应式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阴极反应式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总反应方程式</a:t>
            </a:r>
            <a:endParaRPr lang="zh-CN" altLang="zh-CN" sz="2800" kern="100" dirty="0">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381109781"/>
              </p:ext>
            </p:extLst>
          </p:nvPr>
        </p:nvGraphicFramePr>
        <p:xfrm>
          <a:off x="467233" y="4302070"/>
          <a:ext cx="11239500" cy="2171700"/>
        </p:xfrm>
        <a:graphic>
          <a:graphicData uri="http://schemas.openxmlformats.org/presentationml/2006/ole">
            <mc:AlternateContent xmlns:mc="http://schemas.openxmlformats.org/markup-compatibility/2006">
              <mc:Choice xmlns:v="urn:schemas-microsoft-com:vml" Requires="v">
                <p:oleObj spid="_x0000_s286749" name="Document" r:id="rId4" imgW="11243470" imgH="2179309" progId="Word.Document.8">
                  <p:embed/>
                </p:oleObj>
              </mc:Choice>
              <mc:Fallback>
                <p:oleObj name="Document" r:id="rId4" imgW="11243470" imgH="2179309" progId="Word.Document.8">
                  <p:embed/>
                  <p:pic>
                    <p:nvPicPr>
                      <p:cNvPr id="0" name="对象 1"/>
                      <p:cNvPicPr>
                        <a:picLocks noChangeAspect="1" noChangeArrowheads="1"/>
                      </p:cNvPicPr>
                      <p:nvPr/>
                    </p:nvPicPr>
                    <p:blipFill>
                      <a:blip r:embed="rId5"/>
                      <a:srcRect/>
                      <a:stretch>
                        <a:fillRect/>
                      </a:stretch>
                    </p:blipFill>
                    <p:spPr bwMode="auto">
                      <a:xfrm>
                        <a:off x="467233" y="4302070"/>
                        <a:ext cx="112395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48579" y="233062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氧化</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6848579" y="299774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还原</a:t>
            </a:r>
            <a:endParaRPr lang="zh-CN" altLang="en-US" sz="2800" kern="100" dirty="0">
              <a:solidFill>
                <a:srgbClr val="0000FF"/>
              </a:solidFill>
              <a:latin typeface="Times New Roman"/>
              <a:ea typeface="华文细黑"/>
              <a:cs typeface="Times New Roman"/>
            </a:endParaRPr>
          </a:p>
        </p:txBody>
      </p:sp>
      <p:sp>
        <p:nvSpPr>
          <p:cNvPr id="13" name="矩形 12"/>
          <p:cNvSpPr/>
          <p:nvPr/>
        </p:nvSpPr>
        <p:spPr>
          <a:xfrm>
            <a:off x="325095" y="5878066"/>
            <a:ext cx="1145874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应用：氯碱工业</a:t>
            </a:r>
            <a:r>
              <a:rPr lang="zh-CN" altLang="zh-CN" sz="2800" kern="100" dirty="0" smtClean="0">
                <a:latin typeface="Times New Roman"/>
                <a:ea typeface="华文细黑"/>
                <a:cs typeface="Times New Roman"/>
              </a:rPr>
              <a:t>制</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7" name="矩形 16"/>
          <p:cNvSpPr/>
          <p:nvPr/>
        </p:nvSpPr>
        <p:spPr>
          <a:xfrm>
            <a:off x="3781479" y="595007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烧碱</a:t>
            </a:r>
            <a:endParaRPr lang="zh-CN" altLang="en-US" sz="2800" kern="100" dirty="0">
              <a:solidFill>
                <a:srgbClr val="0000FF"/>
              </a:solidFill>
              <a:latin typeface="Times New Roman"/>
              <a:ea typeface="华文细黑"/>
              <a:cs typeface="Times New Roman"/>
            </a:endParaRPr>
          </a:p>
        </p:txBody>
      </p:sp>
      <p:sp>
        <p:nvSpPr>
          <p:cNvPr id="19" name="矩形 18"/>
          <p:cNvSpPr/>
          <p:nvPr/>
        </p:nvSpPr>
        <p:spPr>
          <a:xfrm>
            <a:off x="5326940" y="595007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氯气</a:t>
            </a:r>
            <a:endParaRPr lang="zh-CN" altLang="en-US" sz="2800" kern="100" dirty="0">
              <a:solidFill>
                <a:srgbClr val="0000FF"/>
              </a:solidFill>
              <a:latin typeface="Times New Roman"/>
              <a:ea typeface="华文细黑"/>
              <a:cs typeface="Times New Roman"/>
            </a:endParaRPr>
          </a:p>
        </p:txBody>
      </p:sp>
      <p:sp>
        <p:nvSpPr>
          <p:cNvPr id="20" name="矩形 19"/>
          <p:cNvSpPr/>
          <p:nvPr/>
        </p:nvSpPr>
        <p:spPr>
          <a:xfrm>
            <a:off x="6921256" y="5940549"/>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氢气</a:t>
            </a:r>
            <a:endParaRPr lang="zh-CN" altLang="en-US" sz="2800" kern="100" dirty="0">
              <a:solidFill>
                <a:srgbClr val="0000FF"/>
              </a:solidFill>
              <a:latin typeface="Times New Roman"/>
              <a:ea typeface="华文细黑"/>
              <a:cs typeface="Times New Roman"/>
            </a:endParaRPr>
          </a:p>
        </p:txBody>
      </p:sp>
      <p:sp>
        <p:nvSpPr>
          <p:cNvPr id="16" name="矩形 15"/>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21" name="组合 20"/>
          <p:cNvGrpSpPr/>
          <p:nvPr/>
        </p:nvGrpSpPr>
        <p:grpSpPr>
          <a:xfrm>
            <a:off x="1" y="-2"/>
            <a:ext cx="1836949" cy="634848"/>
            <a:chOff x="0" y="-2"/>
            <a:chExt cx="1377891" cy="634701"/>
          </a:xfrm>
          <a:solidFill>
            <a:srgbClr val="FFC000"/>
          </a:solidFill>
        </p:grpSpPr>
        <p:sp>
          <p:nvSpPr>
            <p:cNvPr id="22" name="矩形 2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3" name="直角三角形 2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4" name="矩形 2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2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6" name="矩形 2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7" name="圆角矩形 2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矩形 6"/>
          <p:cNvSpPr/>
          <p:nvPr/>
        </p:nvSpPr>
        <p:spPr>
          <a:xfrm>
            <a:off x="2655935" y="2335714"/>
            <a:ext cx="3280385"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2Cl</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=Cl</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9" name="矩形 8"/>
          <p:cNvSpPr/>
          <p:nvPr/>
        </p:nvSpPr>
        <p:spPr>
          <a:xfrm>
            <a:off x="2633437" y="2997746"/>
            <a:ext cx="3123291"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2H</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5" grpId="0"/>
      <p:bldP spid="5" grpId="1"/>
      <p:bldP spid="6" grpId="0"/>
      <p:bldP spid="6" grpId="1"/>
      <p:bldP spid="17" grpId="0"/>
      <p:bldP spid="17" grpId="1"/>
      <p:bldP spid="19" grpId="0"/>
      <p:bldP spid="19" grpId="1"/>
      <p:bldP spid="20" grpId="0"/>
      <p:bldP spid="20" grpId="1"/>
      <p:bldP spid="7" grpId="0"/>
      <p:bldP spid="7" grpId="1"/>
      <p:bldP spid="9" grpId="0"/>
      <p:bldP spid="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5095" y="594143"/>
            <a:ext cx="11458743"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电镀</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右图为金属表面镀银的工作示意图，据此回答下列问题：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镀件</a:t>
            </a:r>
            <a:r>
              <a:rPr lang="zh-CN" altLang="zh-CN" sz="2800" kern="100" dirty="0" smtClean="0">
                <a:latin typeface="Times New Roman"/>
                <a:ea typeface="华文细黑"/>
                <a:cs typeface="Times New Roman"/>
              </a:rPr>
              <a:t>作</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极</a:t>
            </a:r>
            <a:r>
              <a:rPr lang="zh-CN" altLang="zh-CN" sz="2800" kern="100" dirty="0">
                <a:latin typeface="Times New Roman"/>
                <a:ea typeface="华文细黑"/>
                <a:cs typeface="Times New Roman"/>
              </a:rPr>
              <a:t>，镀层金属银</a:t>
            </a:r>
            <a:r>
              <a:rPr lang="zh-CN" altLang="zh-CN" sz="2800" kern="100" dirty="0" smtClean="0">
                <a:latin typeface="Times New Roman"/>
                <a:ea typeface="华文细黑"/>
                <a:cs typeface="Times New Roman"/>
              </a:rPr>
              <a:t>作</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极</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电解质溶液</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电极反应：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阳极：</a:t>
            </a:r>
            <a:r>
              <a:rPr lang="en-US" altLang="zh-CN" sz="2800" kern="100" dirty="0">
                <a:latin typeface="Times New Roman"/>
                <a:ea typeface="华文细黑"/>
                <a:cs typeface="Courier New"/>
              </a:rPr>
              <a:t>Ag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=Ag</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阴极：</a:t>
            </a:r>
            <a:r>
              <a:rPr lang="en-US" altLang="zh-CN" sz="2800" kern="100" dirty="0">
                <a:latin typeface="Times New Roman"/>
                <a:ea typeface="华文细黑"/>
                <a:cs typeface="Courier New"/>
              </a:rPr>
              <a:t>Ag</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=Ag</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特点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极</a:t>
            </a:r>
            <a:r>
              <a:rPr lang="zh-CN" altLang="zh-CN" sz="2800" kern="100" dirty="0">
                <a:latin typeface="Times New Roman"/>
                <a:ea typeface="华文细黑"/>
                <a:cs typeface="Times New Roman"/>
              </a:rPr>
              <a:t>溶解</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极</a:t>
            </a:r>
            <a:r>
              <a:rPr lang="zh-CN" altLang="zh-CN" sz="2800" kern="100" dirty="0">
                <a:latin typeface="Times New Roman"/>
                <a:ea typeface="华文细黑"/>
                <a:cs typeface="Times New Roman"/>
              </a:rPr>
              <a:t>沉积，电镀液的</a:t>
            </a:r>
            <a:r>
              <a:rPr lang="zh-CN" altLang="zh-CN" sz="2800" kern="100" dirty="0" smtClean="0">
                <a:latin typeface="Times New Roman"/>
                <a:ea typeface="华文细黑"/>
                <a:cs typeface="Times New Roman"/>
              </a:rPr>
              <a:t>浓度</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7" name="Picture 2" descr="3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7574" y="837506"/>
            <a:ext cx="2422798" cy="19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054074" y="2566745"/>
            <a:ext cx="7073580" cy="523220"/>
          </a:xfrm>
          <a:prstGeom prst="rect">
            <a:avLst/>
          </a:prstGeom>
        </p:spPr>
        <p:txBody>
          <a:bodyPr>
            <a:spAutoFit/>
          </a:bodyPr>
          <a:lstStyle/>
          <a:p>
            <a:r>
              <a:rPr lang="en-US" altLang="zh-CN" sz="2800" kern="100" dirty="0">
                <a:solidFill>
                  <a:srgbClr val="0000FF"/>
                </a:solidFill>
                <a:latin typeface="Times New Roman"/>
                <a:ea typeface="华文细黑"/>
                <a:cs typeface="Courier New"/>
              </a:rPr>
              <a:t>AgNO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溶液等含镀层金属阳离子的盐溶液</a:t>
            </a:r>
            <a:endParaRPr lang="zh-CN" altLang="en-US" dirty="0">
              <a:solidFill>
                <a:srgbClr val="0000FF"/>
              </a:solidFill>
            </a:endParaRPr>
          </a:p>
        </p:txBody>
      </p:sp>
      <p:sp>
        <p:nvSpPr>
          <p:cNvPr id="9" name="矩形 8"/>
          <p:cNvSpPr/>
          <p:nvPr/>
        </p:nvSpPr>
        <p:spPr>
          <a:xfrm>
            <a:off x="1990750" y="5133489"/>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阳</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4439022" y="5129297"/>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阴</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9080827" y="513893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不变</a:t>
            </a:r>
            <a:endParaRPr lang="zh-CN" altLang="en-US" sz="2800" kern="100" dirty="0">
              <a:solidFill>
                <a:srgbClr val="0000FF"/>
              </a:solidFill>
              <a:latin typeface="Times New Roman"/>
              <a:ea typeface="华文细黑"/>
              <a:cs typeface="Times New Roman"/>
            </a:endParaRPr>
          </a:p>
        </p:txBody>
      </p:sp>
      <p:sp>
        <p:nvSpPr>
          <p:cNvPr id="13" name="矩形 12"/>
          <p:cNvSpPr/>
          <p:nvPr/>
        </p:nvSpPr>
        <p:spPr>
          <a:xfrm>
            <a:off x="2062758" y="1989634"/>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阴</a:t>
            </a:r>
            <a:endParaRPr lang="zh-CN" altLang="en-US" sz="2800" kern="100" dirty="0">
              <a:solidFill>
                <a:srgbClr val="0000FF"/>
              </a:solidFill>
              <a:latin typeface="Times New Roman"/>
              <a:ea typeface="华文细黑"/>
              <a:cs typeface="Times New Roman"/>
            </a:endParaRPr>
          </a:p>
        </p:txBody>
      </p:sp>
      <p:sp>
        <p:nvSpPr>
          <p:cNvPr id="14" name="矩形 13"/>
          <p:cNvSpPr/>
          <p:nvPr/>
        </p:nvSpPr>
        <p:spPr>
          <a:xfrm>
            <a:off x="5839499" y="1989634"/>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阳</a:t>
            </a:r>
            <a:endParaRPr lang="zh-CN" altLang="en-US" sz="2800" kern="100" dirty="0">
              <a:solidFill>
                <a:srgbClr val="0000FF"/>
              </a:solidFill>
              <a:latin typeface="Times New Roman"/>
              <a:ea typeface="华文细黑"/>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027437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8" grpId="0"/>
      <p:bldP spid="8" grpId="1"/>
      <p:bldP spid="9" grpId="0"/>
      <p:bldP spid="9" grpId="1"/>
      <p:bldP spid="10" grpId="0"/>
      <p:bldP spid="10" grpId="1"/>
      <p:bldP spid="11" grpId="0"/>
      <p:bldP spid="11" grpId="1"/>
      <p:bldP spid="13" grpId="0"/>
      <p:bldP spid="13" grpId="1"/>
      <p:bldP spid="14" grpId="0"/>
      <p:bldP spid="1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862" y="837506"/>
            <a:ext cx="11232960"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电解精炼铜</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电极材料：阳极</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阴极</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电解质溶液：含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的盐溶液。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电极反应：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阳极</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阴极</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3810000" y="155758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粗铜</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6373713" y="1567111"/>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纯铜</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矩形 6"/>
          <p:cNvSpPr/>
          <p:nvPr/>
        </p:nvSpPr>
        <p:spPr>
          <a:xfrm>
            <a:off x="406574" y="3376836"/>
            <a:ext cx="11232960"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0000FF"/>
                </a:solidFill>
                <a:latin typeface="Times New Roman"/>
                <a:ea typeface="华文细黑"/>
                <a:cs typeface="Courier New"/>
              </a:rPr>
              <a:t> </a:t>
            </a:r>
            <a:r>
              <a:rPr lang="en-US" altLang="zh-CN" sz="2800" kern="100" dirty="0" smtClean="0">
                <a:solidFill>
                  <a:srgbClr val="0000FF"/>
                </a:solidFill>
                <a:latin typeface="Times New Roman"/>
                <a:ea typeface="华文细黑"/>
                <a:cs typeface="Courier New"/>
              </a:rPr>
              <a:t>            Zn</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=Zn</a:t>
            </a:r>
            <a:r>
              <a:rPr lang="en-US" altLang="zh-CN" sz="2800" kern="100" baseline="30000" dirty="0">
                <a:solidFill>
                  <a:srgbClr val="0000FF"/>
                </a:solidFill>
                <a:latin typeface="Times New Roman"/>
                <a:ea typeface="华文细黑"/>
                <a:cs typeface="Courier New"/>
              </a:rPr>
              <a:t>2</a:t>
            </a:r>
            <a:r>
              <a:rPr lang="zh-CN" altLang="zh-CN" sz="2800" kern="100" baseline="30000" dirty="0" smtClean="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cs typeface="Times New Roman"/>
              </a:rPr>
              <a:t>   </a:t>
            </a:r>
            <a:r>
              <a:rPr lang="en-US" altLang="zh-CN" sz="2800" kern="100" dirty="0" smtClean="0">
                <a:solidFill>
                  <a:srgbClr val="0000FF"/>
                </a:solidFill>
                <a:latin typeface="Times New Roman"/>
                <a:ea typeface="华文细黑"/>
                <a:cs typeface="Courier New"/>
              </a:rPr>
              <a:t>Fe</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=Fe</a:t>
            </a:r>
            <a:r>
              <a:rPr lang="en-US" altLang="zh-CN" sz="2800" kern="100" baseline="30000" dirty="0">
                <a:solidFill>
                  <a:srgbClr val="0000FF"/>
                </a:solidFill>
                <a:latin typeface="Times New Roman"/>
                <a:ea typeface="华文细黑"/>
                <a:cs typeface="Courier New"/>
              </a:rPr>
              <a:t>2</a:t>
            </a:r>
            <a:r>
              <a:rPr lang="zh-CN" altLang="zh-CN" sz="2800" kern="100" baseline="30000" dirty="0" smtClean="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cs typeface="Times New Roman"/>
              </a:rPr>
              <a:t>           </a:t>
            </a:r>
            <a:r>
              <a:rPr lang="en-US" altLang="zh-CN" sz="2800" kern="100" dirty="0" smtClean="0">
                <a:solidFill>
                  <a:srgbClr val="0000FF"/>
                </a:solidFill>
                <a:latin typeface="Times New Roman"/>
                <a:ea typeface="华文细黑"/>
                <a:cs typeface="Courier New"/>
              </a:rPr>
              <a:t>Ni</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=Ni</a:t>
            </a:r>
            <a:r>
              <a:rPr lang="en-US" altLang="zh-CN" sz="2800" kern="100" baseline="30000" dirty="0">
                <a:solidFill>
                  <a:srgbClr val="0000FF"/>
                </a:solidFill>
                <a:latin typeface="Times New Roman"/>
                <a:ea typeface="华文细黑"/>
                <a:cs typeface="Courier New"/>
              </a:rPr>
              <a:t>2</a:t>
            </a:r>
            <a:r>
              <a:rPr lang="zh-CN" altLang="zh-CN" sz="2800" kern="100" baseline="30000" dirty="0" smtClean="0">
                <a:solidFill>
                  <a:srgbClr val="0000FF"/>
                </a:solidFill>
                <a:latin typeface="Times New Roman"/>
                <a:ea typeface="华文细黑"/>
                <a:cs typeface="Times New Roman"/>
              </a:rPr>
              <a:t>＋</a:t>
            </a:r>
            <a:endParaRPr lang="en-US" altLang="zh-CN" sz="2800"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smtClean="0">
                <a:solidFill>
                  <a:srgbClr val="0000FF"/>
                </a:solidFill>
                <a:latin typeface="Times New Roman"/>
                <a:ea typeface="华文细黑"/>
                <a:cs typeface="Courier New"/>
              </a:rPr>
              <a:t>Cu</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=Cu</a:t>
            </a:r>
            <a:r>
              <a:rPr lang="en-US" altLang="zh-CN" sz="2800" kern="100" baseline="30000" dirty="0">
                <a:solidFill>
                  <a:srgbClr val="0000FF"/>
                </a:solidFill>
                <a:latin typeface="Times New Roman"/>
                <a:ea typeface="华文细黑"/>
                <a:cs typeface="Courier New"/>
              </a:rPr>
              <a:t>2</a:t>
            </a:r>
            <a:r>
              <a:rPr lang="zh-CN" altLang="zh-CN" sz="2800" kern="100" baseline="30000" dirty="0" smtClean="0">
                <a:solidFill>
                  <a:srgbClr val="0000FF"/>
                </a:solidFill>
                <a:latin typeface="Times New Roman"/>
                <a:ea typeface="华文细黑"/>
                <a:cs typeface="Times New Roman"/>
              </a:rPr>
              <a:t>＋</a:t>
            </a:r>
            <a:endParaRPr lang="zh-CN" altLang="zh-CN" sz="2800" kern="100" dirty="0">
              <a:solidFill>
                <a:srgbClr val="0000FF"/>
              </a:solidFill>
              <a:latin typeface="宋体"/>
              <a:cs typeface="Courier New"/>
            </a:endParaRPr>
          </a:p>
          <a:p>
            <a:pPr>
              <a:lnSpc>
                <a:spcPct val="150000"/>
              </a:lnSpc>
            </a:pPr>
            <a:r>
              <a:rPr lang="en-US" altLang="zh-CN" sz="2800" kern="100" dirty="0" smtClean="0">
                <a:solidFill>
                  <a:srgbClr val="0000FF"/>
                </a:solidFill>
                <a:latin typeface="Times New Roman"/>
                <a:ea typeface="华文细黑"/>
              </a:rPr>
              <a:t>	Cu</a:t>
            </a:r>
            <a:r>
              <a:rPr lang="en-US" altLang="zh-CN" sz="2800" kern="100" baseline="30000" dirty="0" smtClean="0">
                <a:solidFill>
                  <a:srgbClr val="0000FF"/>
                </a:solidFill>
                <a:latin typeface="Times New Roman"/>
                <a:ea typeface="华文细黑"/>
              </a:rPr>
              <a:t>2</a:t>
            </a:r>
            <a:r>
              <a:rPr lang="zh-CN" altLang="zh-CN" sz="2800" kern="100" baseline="30000" dirty="0" smtClean="0">
                <a:solidFill>
                  <a:srgbClr val="0000FF"/>
                </a:solidFill>
                <a:latin typeface="Times New Roman"/>
                <a:ea typeface="华文细黑"/>
                <a:cs typeface="Times New Roman"/>
              </a:rPr>
              <a:t>＋</a:t>
            </a:r>
            <a:r>
              <a:rPr lang="zh-CN" altLang="zh-CN" sz="2800" kern="100" dirty="0" smtClean="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=Cu</a:t>
            </a:r>
            <a:r>
              <a:rPr lang="zh-CN" altLang="zh-CN" sz="2800" kern="100" dirty="0">
                <a:solidFill>
                  <a:srgbClr val="0000FF"/>
                </a:solidFill>
                <a:latin typeface="Times New Roman"/>
                <a:ea typeface="华文细黑"/>
                <a:cs typeface="Times New Roman"/>
              </a:rPr>
              <a:t>。</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10449823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P spid="4" grpId="0"/>
      <p:bldP spid="4" grpId="1"/>
      <p:bldP spid="7" grpId="0"/>
      <p:bldP spid="7"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862" y="455995"/>
            <a:ext cx="11232960"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电冶金</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利用电解熔融盐的方法来冶炼活泼金属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等。</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冶炼钠</a:t>
            </a:r>
            <a:endParaRPr lang="zh-CN" altLang="zh-CN" sz="1050" kern="100" dirty="0">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626431115"/>
              </p:ext>
            </p:extLst>
          </p:nvPr>
        </p:nvGraphicFramePr>
        <p:xfrm>
          <a:off x="544338" y="2542172"/>
          <a:ext cx="11239500" cy="1057275"/>
        </p:xfrm>
        <a:graphic>
          <a:graphicData uri="http://schemas.openxmlformats.org/presentationml/2006/ole">
            <mc:AlternateContent xmlns:mc="http://schemas.openxmlformats.org/markup-compatibility/2006">
              <mc:Choice xmlns:v="urn:schemas-microsoft-com:vml" Requires="v">
                <p:oleObj spid="_x0000_s289819" name="Document" r:id="rId4" imgW="11243470" imgH="1056722" progId="Word.Document.8">
                  <p:embed/>
                </p:oleObj>
              </mc:Choice>
              <mc:Fallback>
                <p:oleObj name="Document" r:id="rId4" imgW="11243470" imgH="1056722" progId="Word.Document.8">
                  <p:embed/>
                  <p:pic>
                    <p:nvPicPr>
                      <p:cNvPr id="0" name="对象 3"/>
                      <p:cNvPicPr>
                        <a:picLocks noChangeAspect="1" noChangeArrowheads="1"/>
                      </p:cNvPicPr>
                      <p:nvPr/>
                    </p:nvPicPr>
                    <p:blipFill>
                      <a:blip r:embed="rId5"/>
                      <a:srcRect/>
                      <a:stretch>
                        <a:fillRect/>
                      </a:stretch>
                    </p:blipFill>
                    <p:spPr bwMode="auto">
                      <a:xfrm>
                        <a:off x="544338" y="2542172"/>
                        <a:ext cx="112395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87524" y="3526214"/>
            <a:ext cx="11232960" cy="141574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电极反应：</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阳极</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阴极</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6986730" y="4236456"/>
            <a:ext cx="3140924" cy="523220"/>
          </a:xfrm>
          <a:prstGeom prst="rect">
            <a:avLst/>
          </a:prstGeom>
        </p:spPr>
        <p:txBody>
          <a:bodyPr wrap="none">
            <a:spAutoFit/>
          </a:bodyPr>
          <a:lstStyle/>
          <a:p>
            <a:r>
              <a:rPr lang="en-US" altLang="zh-CN" sz="2800" kern="100" dirty="0">
                <a:solidFill>
                  <a:srgbClr val="0000FF"/>
                </a:solidFill>
                <a:latin typeface="Times New Roman"/>
                <a:ea typeface="华文细黑"/>
              </a:rPr>
              <a:t>2Na</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=2Na</a:t>
            </a:r>
            <a:endParaRPr lang="zh-CN" altLang="en-US" dirty="0">
              <a:solidFill>
                <a:srgbClr val="0000FF"/>
              </a:solidFill>
            </a:endParaRPr>
          </a:p>
        </p:txBody>
      </p:sp>
      <p:sp>
        <p:nvSpPr>
          <p:cNvPr id="10" name="矩形 9"/>
          <p:cNvSpPr/>
          <p:nvPr/>
        </p:nvSpPr>
        <p:spPr>
          <a:xfrm>
            <a:off x="1630710" y="4236456"/>
            <a:ext cx="3280385" cy="523220"/>
          </a:xfrm>
          <a:prstGeom prst="rect">
            <a:avLst/>
          </a:prstGeom>
        </p:spPr>
        <p:txBody>
          <a:bodyPr wrap="none">
            <a:spAutoFit/>
          </a:bodyPr>
          <a:lstStyle/>
          <a:p>
            <a:r>
              <a:rPr lang="en-US" altLang="zh-CN" sz="2800" kern="100" dirty="0">
                <a:solidFill>
                  <a:srgbClr val="0000FF"/>
                </a:solidFill>
                <a:latin typeface="Times New Roman"/>
                <a:ea typeface="华文细黑"/>
              </a:rPr>
              <a:t>2Cl</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=Cl</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579033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p:bldP spid="9" grpId="1"/>
      <p:bldP spid="10" grpId="0"/>
      <p:bldP spid="10"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862" y="909514"/>
            <a:ext cx="11232960"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冶炼铝</a:t>
            </a:r>
            <a:endParaRPr lang="zh-CN" altLang="zh-CN" sz="1050" kern="100" dirty="0">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81900234"/>
              </p:ext>
            </p:extLst>
          </p:nvPr>
        </p:nvGraphicFramePr>
        <p:xfrm>
          <a:off x="544338" y="2011105"/>
          <a:ext cx="11239500" cy="1057275"/>
        </p:xfrm>
        <a:graphic>
          <a:graphicData uri="http://schemas.openxmlformats.org/presentationml/2006/ole">
            <mc:AlternateContent xmlns:mc="http://schemas.openxmlformats.org/markup-compatibility/2006">
              <mc:Choice xmlns:v="urn:schemas-microsoft-com:vml" Requires="v">
                <p:oleObj spid="_x0000_s292890" name="Document" r:id="rId4" imgW="11243470" imgH="1057082" progId="Word.Document.8">
                  <p:embed/>
                </p:oleObj>
              </mc:Choice>
              <mc:Fallback>
                <p:oleObj name="Document" r:id="rId4" imgW="11243470" imgH="1057082" progId="Word.Document.8">
                  <p:embed/>
                  <p:pic>
                    <p:nvPicPr>
                      <p:cNvPr id="0" name=""/>
                      <p:cNvPicPr>
                        <a:picLocks noChangeAspect="1" noChangeArrowheads="1"/>
                      </p:cNvPicPr>
                      <p:nvPr/>
                    </p:nvPicPr>
                    <p:blipFill>
                      <a:blip r:embed="rId5"/>
                      <a:srcRect/>
                      <a:stretch>
                        <a:fillRect/>
                      </a:stretch>
                    </p:blipFill>
                    <p:spPr bwMode="auto">
                      <a:xfrm>
                        <a:off x="544338" y="2011105"/>
                        <a:ext cx="112395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87524" y="3187572"/>
            <a:ext cx="11232960" cy="1710957"/>
          </a:xfrm>
          <a:prstGeom prst="rect">
            <a:avLst/>
          </a:prstGeom>
        </p:spPr>
        <p:txBody>
          <a:bodyPr wrap="square" lIns="121898" tIns="60948" rIns="121898" bIns="60948">
            <a:spAutoFit/>
          </a:bodyPr>
          <a:lstStyle/>
          <a:p>
            <a:pPr algn="just">
              <a:lnSpc>
                <a:spcPct val="200000"/>
              </a:lnSpc>
              <a:spcAft>
                <a:spcPts val="0"/>
              </a:spcAft>
            </a:pPr>
            <a:r>
              <a:rPr lang="zh-CN" altLang="zh-CN" sz="2800" kern="100" dirty="0">
                <a:latin typeface="Times New Roman"/>
                <a:ea typeface="华文细黑"/>
                <a:cs typeface="Times New Roman"/>
              </a:rPr>
              <a:t>电极反应：</a:t>
            </a:r>
            <a:endParaRPr lang="zh-CN" altLang="zh-CN" sz="2800" kern="100" dirty="0">
              <a:latin typeface="宋体"/>
              <a:cs typeface="Courier New"/>
            </a:endParaRPr>
          </a:p>
          <a:p>
            <a:pPr>
              <a:lnSpc>
                <a:spcPct val="200000"/>
              </a:lnSpc>
            </a:pPr>
            <a:r>
              <a:rPr lang="zh-CN" altLang="zh-CN" sz="2800" kern="100" dirty="0">
                <a:latin typeface="Times New Roman"/>
                <a:ea typeface="华文细黑"/>
                <a:cs typeface="Times New Roman"/>
              </a:rPr>
              <a:t>阳极</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阴极</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6986730" y="4236456"/>
            <a:ext cx="3322063" cy="523220"/>
          </a:xfrm>
          <a:prstGeom prst="rect">
            <a:avLst/>
          </a:prstGeom>
        </p:spPr>
        <p:txBody>
          <a:bodyPr wrap="none">
            <a:spAutoFit/>
          </a:bodyPr>
          <a:lstStyle/>
          <a:p>
            <a:r>
              <a:rPr lang="en-US" altLang="zh-CN" sz="2800" kern="100" dirty="0">
                <a:solidFill>
                  <a:srgbClr val="0000FF"/>
                </a:solidFill>
                <a:latin typeface="Times New Roman"/>
                <a:ea typeface="华文细黑"/>
              </a:rPr>
              <a:t>4Al</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12e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=4Al</a:t>
            </a:r>
            <a:endParaRPr lang="zh-CN" altLang="en-US" dirty="0">
              <a:solidFill>
                <a:srgbClr val="0000FF"/>
              </a:solidFill>
            </a:endParaRPr>
          </a:p>
        </p:txBody>
      </p:sp>
      <p:sp>
        <p:nvSpPr>
          <p:cNvPr id="10" name="矩形 9"/>
          <p:cNvSpPr/>
          <p:nvPr/>
        </p:nvSpPr>
        <p:spPr>
          <a:xfrm>
            <a:off x="1630710" y="4236456"/>
            <a:ext cx="3602589" cy="523220"/>
          </a:xfrm>
          <a:prstGeom prst="rect">
            <a:avLst/>
          </a:prstGeom>
        </p:spPr>
        <p:txBody>
          <a:bodyPr wrap="none">
            <a:spAutoFit/>
          </a:bodyPr>
          <a:lstStyle/>
          <a:p>
            <a:r>
              <a:rPr lang="en-US" altLang="zh-CN" sz="2800" kern="100" dirty="0">
                <a:solidFill>
                  <a:srgbClr val="0000FF"/>
                </a:solidFill>
                <a:latin typeface="Times New Roman"/>
                <a:ea typeface="华文细黑"/>
              </a:rPr>
              <a:t>6O</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12e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=3O</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920396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p:bldP spid="9" grpId="1"/>
      <p:bldP spid="10" grpId="0"/>
      <p:bldP spid="10"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06574" y="1125538"/>
            <a:ext cx="11209437"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1.</a:t>
            </a:r>
            <a:r>
              <a:rPr lang="zh-CN" altLang="zh-CN" sz="2800" kern="100" dirty="0">
                <a:latin typeface="Times New Roman"/>
                <a:ea typeface="华文细黑"/>
                <a:cs typeface="Times New Roman"/>
              </a:rPr>
              <a:t>试根据氯碱工业的生产过程回答下列问题。</a:t>
            </a:r>
            <a:endParaRPr lang="en-US" altLang="zh-CN" sz="2800" kern="100" dirty="0" smtClean="0">
              <a:solidFill>
                <a:schemeClr val="accent6">
                  <a:lumMod val="75000"/>
                </a:schemeClr>
              </a:solidFill>
              <a:latin typeface="Times New Roman"/>
              <a:ea typeface="华文细黑"/>
              <a:cs typeface="Times New Roman"/>
            </a:endParaRPr>
          </a:p>
        </p:txBody>
      </p:sp>
      <p:sp>
        <p:nvSpPr>
          <p:cNvPr id="21" name="文本框 3"/>
          <p:cNvSpPr txBox="1"/>
          <p:nvPr/>
        </p:nvSpPr>
        <p:spPr bwMode="auto">
          <a:xfrm>
            <a:off x="406574" y="444217"/>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r>
              <a:rPr lang="zh-CN" altLang="zh-CN" sz="3200" b="1" dirty="0">
                <a:solidFill>
                  <a:schemeClr val="accent6">
                    <a:lumMod val="75000"/>
                  </a:schemeClr>
                </a:solidFill>
                <a:latin typeface="+mj-ea"/>
                <a:ea typeface="+mj-ea"/>
                <a:cs typeface="+mn-cs"/>
              </a:rPr>
              <a:t>深度思考</a:t>
            </a:r>
            <a:endParaRPr lang="zh-CN" altLang="en-US" sz="3200" b="1" dirty="0">
              <a:solidFill>
                <a:schemeClr val="accent6">
                  <a:lumMod val="75000"/>
                </a:schemeClr>
              </a:solidFill>
              <a:latin typeface="+mj-ea"/>
              <a:ea typeface="+mj-ea"/>
              <a:cs typeface="+mn-cs"/>
            </a:endParaRPr>
          </a:p>
        </p:txBody>
      </p:sp>
      <p:pic>
        <p:nvPicPr>
          <p:cNvPr id="166928" name="Picture 16" descr="HX3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2718" y="2088196"/>
            <a:ext cx="7632848" cy="35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0365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1670" y="1413570"/>
            <a:ext cx="11388152" cy="3893349"/>
          </a:xfrm>
          <a:prstGeom prst="rect">
            <a:avLst/>
          </a:prstGeom>
        </p:spPr>
        <p:txBody>
          <a:bodyPr wrap="square" lIns="121898" tIns="60948" rIns="121898" bIns="60948">
            <a:spAutoFit/>
          </a:bodyPr>
          <a:lstStyle/>
          <a:p>
            <a:pPr algn="just">
              <a:lnSpc>
                <a:spcPct val="175000"/>
              </a:lnSpc>
              <a:spcAft>
                <a:spcPts val="0"/>
              </a:spcAft>
            </a:pPr>
            <a:r>
              <a:rPr lang="en-US" altLang="zh-CN" sz="2800" kern="100" dirty="0" smtClean="0">
                <a:latin typeface="Times New Roman"/>
                <a:ea typeface="华文细黑"/>
                <a:cs typeface="Courier New"/>
              </a:rPr>
              <a:t>1</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电解</a:t>
            </a:r>
            <a:r>
              <a:rPr lang="zh-CN" altLang="zh-CN" sz="2800" kern="100" dirty="0">
                <a:latin typeface="Times New Roman"/>
                <a:ea typeface="华文细黑"/>
                <a:cs typeface="Times New Roman"/>
              </a:rPr>
              <a:t>定义</a:t>
            </a:r>
            <a:endParaRPr lang="zh-CN" altLang="zh-CN" sz="2800" kern="100" dirty="0">
              <a:latin typeface="宋体"/>
              <a:cs typeface="Courier New"/>
            </a:endParaRPr>
          </a:p>
          <a:p>
            <a:pPr algn="just">
              <a:lnSpc>
                <a:spcPct val="175000"/>
              </a:lnSpc>
              <a:spcAft>
                <a:spcPts val="0"/>
              </a:spcAft>
            </a:pP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作用</a:t>
            </a:r>
            <a:r>
              <a:rPr lang="zh-CN" altLang="zh-CN" sz="2800" kern="100" dirty="0">
                <a:latin typeface="Times New Roman"/>
                <a:ea typeface="华文细黑"/>
                <a:cs typeface="Times New Roman"/>
              </a:rPr>
              <a:t>下，电解质在两个电极上分别</a:t>
            </a:r>
            <a:r>
              <a:rPr lang="zh-CN" altLang="zh-CN" sz="2800" kern="100" dirty="0" smtClean="0">
                <a:latin typeface="Times New Roman"/>
                <a:ea typeface="华文细黑"/>
                <a:cs typeface="Times New Roman"/>
              </a:rPr>
              <a:t>发生</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过程。</a:t>
            </a:r>
            <a:endParaRPr lang="zh-CN" altLang="zh-CN" sz="2800" kern="100" dirty="0">
              <a:latin typeface="宋体"/>
              <a:cs typeface="Courier New"/>
            </a:endParaRPr>
          </a:p>
          <a:p>
            <a:pPr algn="just">
              <a:lnSpc>
                <a:spcPct val="175000"/>
              </a:lnSpc>
              <a:spcAft>
                <a:spcPts val="0"/>
              </a:spcAft>
            </a:pPr>
            <a:r>
              <a:rPr lang="en-US" altLang="zh-CN" sz="2800" kern="100" dirty="0" smtClean="0">
                <a:latin typeface="Times New Roman"/>
                <a:ea typeface="华文细黑"/>
                <a:cs typeface="Courier New"/>
              </a:rPr>
              <a:t>2</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能量</a:t>
            </a:r>
            <a:r>
              <a:rPr lang="zh-CN" altLang="zh-CN" sz="2800" kern="100" dirty="0">
                <a:latin typeface="Times New Roman"/>
                <a:ea typeface="华文细黑"/>
                <a:cs typeface="Times New Roman"/>
              </a:rPr>
              <a:t>转化形式</a:t>
            </a:r>
            <a:endParaRPr lang="zh-CN" altLang="zh-CN" sz="2800" kern="100" dirty="0">
              <a:latin typeface="宋体"/>
              <a:cs typeface="Courier New"/>
            </a:endParaRPr>
          </a:p>
          <a:p>
            <a:pPr algn="just">
              <a:lnSpc>
                <a:spcPct val="175000"/>
              </a:lnSpc>
              <a:spcAft>
                <a:spcPts val="0"/>
              </a:spcAft>
            </a:pPr>
            <a:r>
              <a:rPr lang="zh-CN" altLang="zh-CN" sz="2800" kern="100" dirty="0">
                <a:latin typeface="Times New Roman"/>
                <a:ea typeface="华文细黑"/>
                <a:cs typeface="Times New Roman"/>
              </a:rPr>
              <a:t>电能转化</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656506" y="2306241"/>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电流</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7522968" y="2306241"/>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氧化反应</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9398049" y="2330624"/>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还原反应</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2115716" y="4534183"/>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化学能</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2" grpId="0"/>
      <p:bldP spid="2" grpId="1"/>
      <p:bldP spid="4" grpId="0"/>
      <p:bldP spid="4" grpId="1"/>
      <p:bldP spid="5" grpId="0"/>
      <p:bldP spid="5" grpId="1"/>
      <p:bldP spid="6" grpId="0"/>
      <p:bldP spid="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06574" y="590231"/>
            <a:ext cx="11209437"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电解氯化钠溶液时，如何用简便的方法检验产物？</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阳极产物</a:t>
            </a:r>
            <a:r>
              <a:rPr lang="en-US" altLang="zh-CN" sz="2800" kern="100" dirty="0">
                <a:solidFill>
                  <a:schemeClr val="accent6">
                    <a:lumMod val="75000"/>
                  </a:schemeClr>
                </a:solidFill>
                <a:latin typeface="Times New Roman"/>
                <a:ea typeface="华文细黑"/>
                <a:cs typeface="Courier New"/>
              </a:rPr>
              <a:t>Cl</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可以用湿润的</a:t>
            </a:r>
            <a:r>
              <a:rPr lang="zh-CN" altLang="zh-CN" sz="2800" kern="100" dirty="0" smtClean="0">
                <a:solidFill>
                  <a:schemeClr val="accent6">
                    <a:lumMod val="75000"/>
                  </a:schemeClr>
                </a:solidFill>
                <a:latin typeface="Times New Roman"/>
                <a:ea typeface="华文细黑"/>
                <a:cs typeface="Times New Roman"/>
              </a:rPr>
              <a:t>淀粉</a:t>
            </a:r>
            <a:r>
              <a:rPr lang="en-US"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KI</a:t>
            </a:r>
            <a:r>
              <a:rPr lang="zh-CN" altLang="zh-CN" sz="2800" kern="100" dirty="0">
                <a:solidFill>
                  <a:schemeClr val="accent6">
                    <a:lumMod val="75000"/>
                  </a:schemeClr>
                </a:solidFill>
                <a:latin typeface="Times New Roman"/>
                <a:ea typeface="华文细黑"/>
                <a:cs typeface="Times New Roman"/>
              </a:rPr>
              <a:t>试纸检验，阴极产物</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可以通过点燃检验，</a:t>
            </a:r>
            <a:r>
              <a:rPr lang="en-US" altLang="zh-CN" sz="2800" kern="100" dirty="0" err="1">
                <a:solidFill>
                  <a:schemeClr val="accent6">
                    <a:lumMod val="75000"/>
                  </a:schemeClr>
                </a:solidFill>
                <a:latin typeface="Times New Roman"/>
                <a:ea typeface="华文细黑"/>
                <a:cs typeface="Courier New"/>
              </a:rPr>
              <a:t>NaOH</a:t>
            </a:r>
            <a:r>
              <a:rPr lang="zh-CN" altLang="zh-CN" sz="2800" kern="100" dirty="0">
                <a:solidFill>
                  <a:schemeClr val="accent6">
                    <a:lumMod val="75000"/>
                  </a:schemeClr>
                </a:solidFill>
                <a:latin typeface="Times New Roman"/>
                <a:ea typeface="华文细黑"/>
                <a:cs typeface="Times New Roman"/>
              </a:rPr>
              <a:t>可以用酚酞溶液检验。</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在氯碱工业中，用的是阳离子交换膜，其作用是什么？若没有膜会如何？</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阳离子交换膜只允许阳离子</a:t>
            </a:r>
            <a:r>
              <a:rPr lang="en-US" altLang="zh-CN" sz="2800" kern="100" dirty="0">
                <a:solidFill>
                  <a:schemeClr val="accent6">
                    <a:lumMod val="75000"/>
                  </a:schemeClr>
                </a:solidFill>
                <a:latin typeface="Times New Roman"/>
                <a:ea typeface="华文细黑"/>
              </a:rPr>
              <a:t>(Na</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通过，而阻止阴离子</a:t>
            </a:r>
            <a:r>
              <a:rPr lang="en-US" altLang="zh-CN" sz="2800" kern="100" dirty="0">
                <a:solidFill>
                  <a:schemeClr val="accent6">
                    <a:lumMod val="75000"/>
                  </a:schemeClr>
                </a:solidFill>
                <a:latin typeface="Times New Roman"/>
                <a:ea typeface="华文细黑"/>
              </a:rPr>
              <a:t>(</a:t>
            </a:r>
            <a:r>
              <a:rPr lang="en-US" altLang="zh-CN" sz="2800" kern="100" dirty="0" err="1">
                <a:solidFill>
                  <a:schemeClr val="accent6">
                    <a:lumMod val="75000"/>
                  </a:schemeClr>
                </a:solidFill>
                <a:latin typeface="Times New Roman"/>
                <a:ea typeface="华文细黑"/>
              </a:rPr>
              <a:t>Cl</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和分子</a:t>
            </a:r>
            <a:r>
              <a:rPr lang="en-US" altLang="zh-CN" sz="2800" kern="100" dirty="0">
                <a:solidFill>
                  <a:schemeClr val="accent6">
                    <a:lumMod val="75000"/>
                  </a:schemeClr>
                </a:solidFill>
                <a:latin typeface="Times New Roman"/>
                <a:ea typeface="华文细黑"/>
              </a:rPr>
              <a:t>(Cl</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通过，这样既能阻止</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和</a:t>
            </a:r>
            <a:r>
              <a:rPr lang="en-US" altLang="zh-CN" sz="2800" kern="100" dirty="0">
                <a:solidFill>
                  <a:schemeClr val="accent6">
                    <a:lumMod val="75000"/>
                  </a:schemeClr>
                </a:solidFill>
                <a:latin typeface="Times New Roman"/>
                <a:ea typeface="华文细黑"/>
              </a:rPr>
              <a:t>Cl</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混合爆炸，又能避免</a:t>
            </a:r>
            <a:r>
              <a:rPr lang="en-US" altLang="zh-CN" sz="2800" kern="100" dirty="0">
                <a:solidFill>
                  <a:schemeClr val="accent6">
                    <a:lumMod val="75000"/>
                  </a:schemeClr>
                </a:solidFill>
                <a:latin typeface="Times New Roman"/>
                <a:ea typeface="华文细黑"/>
              </a:rPr>
              <a:t>Cl</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和</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溶液作用生成</a:t>
            </a:r>
            <a:r>
              <a:rPr lang="zh-CN" altLang="zh-CN" sz="2800" kern="100" dirty="0">
                <a:solidFill>
                  <a:schemeClr val="accent6">
                    <a:lumMod val="75000"/>
                  </a:schemeClr>
                </a:solidFill>
                <a:ea typeface="Times New Roman"/>
              </a:rPr>
              <a:t> </a:t>
            </a:r>
            <a:r>
              <a:rPr lang="zh-CN" altLang="zh-CN" sz="2800" kern="100" dirty="0">
                <a:solidFill>
                  <a:schemeClr val="accent6">
                    <a:lumMod val="75000"/>
                  </a:schemeClr>
                </a:solidFill>
                <a:latin typeface="Times New Roman"/>
                <a:ea typeface="华文细黑"/>
                <a:cs typeface="Times New Roman"/>
              </a:rPr>
              <a:t>的</a:t>
            </a:r>
            <a:r>
              <a:rPr lang="en-US" altLang="zh-CN" sz="2800" kern="100" dirty="0" err="1">
                <a:solidFill>
                  <a:schemeClr val="accent6">
                    <a:lumMod val="75000"/>
                  </a:schemeClr>
                </a:solidFill>
                <a:latin typeface="Times New Roman"/>
                <a:ea typeface="华文细黑"/>
              </a:rPr>
              <a:t>NaClO</a:t>
            </a:r>
            <a:r>
              <a:rPr lang="zh-CN" altLang="zh-CN" sz="2800" kern="100" dirty="0">
                <a:solidFill>
                  <a:schemeClr val="accent6">
                    <a:lumMod val="75000"/>
                  </a:schemeClr>
                </a:solidFill>
                <a:latin typeface="Times New Roman"/>
                <a:ea typeface="华文细黑"/>
                <a:cs typeface="Times New Roman"/>
              </a:rPr>
              <a:t>影响烧碱质量。</a:t>
            </a:r>
            <a:endParaRPr lang="en-US" altLang="zh-CN" sz="2800" kern="100" dirty="0" smtClean="0">
              <a:solidFill>
                <a:schemeClr val="accent6">
                  <a:lumMod val="75000"/>
                </a:schemeClr>
              </a:solidFill>
              <a:latin typeface="Times New Roman"/>
              <a:ea typeface="华文细黑"/>
              <a:cs typeface="Times New Roman"/>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345888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blinds(horizontal)">
                                      <p:cBhvr>
                                        <p:cTn id="7" dur="500"/>
                                        <p:tgtEl>
                                          <p:spTgt spid="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xEl>
                                              <p:pRg st="3" end="3"/>
                                            </p:txEl>
                                          </p:spTgt>
                                        </p:tgtEl>
                                        <p:attrNameLst>
                                          <p:attrName>style.visibility</p:attrName>
                                        </p:attrNameLst>
                                      </p:cBhvr>
                                      <p:to>
                                        <p:strVal val="visible"/>
                                      </p:to>
                                    </p:set>
                                    <p:animEffect transition="in" filter="blinds(horizontal)">
                                      <p:cBhvr>
                                        <p:cTn id="12" dur="500"/>
                                        <p:tgtEl>
                                          <p:spTgt spid="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9">
                                            <p:txEl>
                                              <p:pRg st="1" end="1"/>
                                            </p:txEl>
                                          </p:spTgt>
                                        </p:tgtEl>
                                      </p:cBhvr>
                                    </p:animEffect>
                                    <p:set>
                                      <p:cBhvr>
                                        <p:cTn id="17" dur="1" fill="hold">
                                          <p:stCondLst>
                                            <p:cond delay="499"/>
                                          </p:stCondLst>
                                        </p:cTn>
                                        <p:tgtEl>
                                          <p:spTgt spid="19">
                                            <p:txEl>
                                              <p:pRg st="1" end="1"/>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9">
                                            <p:txEl>
                                              <p:pRg st="3" end="3"/>
                                            </p:txEl>
                                          </p:spTgt>
                                        </p:tgtEl>
                                      </p:cBhvr>
                                    </p:animEffect>
                                    <p:set>
                                      <p:cBhvr>
                                        <p:cTn id="20" dur="1" fill="hold">
                                          <p:stCondLst>
                                            <p:cond delay="499"/>
                                          </p:stCondLst>
                                        </p:cTn>
                                        <p:tgtEl>
                                          <p:spTgt spid="19">
                                            <p:txEl>
                                              <p:pRg st="3" end="3"/>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19" grpId="0" uiExpand="1"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06574" y="376883"/>
            <a:ext cx="1120943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电解精炼铜时，阳极泥是怎样形成的？</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粗铜中往往含有锌、铁、镍、银、金等多种金属杂质，当含杂质的铜在阳极不断溶解时，金属活动性位于铜之前的金属杂质，如</a:t>
            </a:r>
            <a:r>
              <a:rPr lang="en-US" altLang="zh-CN" sz="2800" kern="100" dirty="0">
                <a:solidFill>
                  <a:schemeClr val="accent6">
                    <a:lumMod val="75000"/>
                  </a:schemeClr>
                </a:solidFill>
                <a:latin typeface="Times New Roman"/>
                <a:ea typeface="华文细黑"/>
              </a:rPr>
              <a:t>Zn</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Ni</a:t>
            </a:r>
            <a:r>
              <a:rPr lang="zh-CN" altLang="zh-CN" sz="2800" kern="100" dirty="0">
                <a:solidFill>
                  <a:schemeClr val="accent6">
                    <a:lumMod val="75000"/>
                  </a:schemeClr>
                </a:solidFill>
                <a:latin typeface="Times New Roman"/>
                <a:ea typeface="华文细黑"/>
                <a:cs typeface="Times New Roman"/>
              </a:rPr>
              <a:t>等也会同时失去电子，但是它们的阳离子比铜离子难以还原，所以它们并不能在阴极析出，而只能以离子的形式留在电解液里。金属活动性位于铜之后的银、金等杂质，因为失去电子的能力比铜弱，难以在阳极失去电子变成阳离子而溶解，所以当阳极的铜等失去电子变成阳离子溶解之后，银、金以金属单质的形式沉积在电解槽底部，形成阳极泥。</a:t>
            </a:r>
            <a:endParaRPr lang="en-US" altLang="zh-CN" sz="2800" kern="100" dirty="0" smtClean="0">
              <a:solidFill>
                <a:schemeClr val="accent6">
                  <a:lumMod val="75000"/>
                </a:schemeClr>
              </a:solidFill>
              <a:latin typeface="Times New Roman"/>
              <a:ea typeface="华文细黑"/>
              <a:cs typeface="Times New Roman"/>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38634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blinds(horizontal)">
                                      <p:cBhvr>
                                        <p:cTn id="7" dur="500"/>
                                        <p:tgtEl>
                                          <p:spTgt spid="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9">
                                            <p:txEl>
                                              <p:pRg st="1" end="1"/>
                                            </p:txEl>
                                          </p:spTgt>
                                        </p:tgtEl>
                                      </p:cBhvr>
                                    </p:animEffect>
                                    <p:set>
                                      <p:cBhvr>
                                        <p:cTn id="12" dur="1" fill="hold">
                                          <p:stCondLst>
                                            <p:cond delay="499"/>
                                          </p:stCondLst>
                                        </p:cTn>
                                        <p:tgtEl>
                                          <p:spTgt spid="19">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19" grpId="0" uiExpand="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1952" y="909514"/>
            <a:ext cx="5594801" cy="681918"/>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题组一　电解原理的“常规”应用</a:t>
            </a:r>
            <a:endParaRPr lang="zh-CN" altLang="zh-CN" sz="2800" kern="100" dirty="0">
              <a:latin typeface="宋体"/>
              <a:cs typeface="Courier New"/>
            </a:endParaRPr>
          </a:p>
        </p:txBody>
      </p:sp>
      <p:sp>
        <p:nvSpPr>
          <p:cNvPr id="8" name="矩形 7"/>
          <p:cNvSpPr/>
          <p:nvPr/>
        </p:nvSpPr>
        <p:spPr>
          <a:xfrm>
            <a:off x="262558" y="1670780"/>
            <a:ext cx="11458743" cy="39192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1.</a:t>
            </a:r>
            <a:r>
              <a:rPr lang="zh-CN" altLang="zh-CN" sz="2800" kern="100" dirty="0">
                <a:latin typeface="Times New Roman"/>
                <a:ea typeface="华文细黑"/>
                <a:cs typeface="Times New Roman"/>
              </a:rPr>
              <a:t>利用如图所示装置模拟电解原理在工业生产上的应用。下列说法正确的是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氯碱工业中，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电极上反应式是</a:t>
            </a:r>
            <a:r>
              <a:rPr lang="en-US" altLang="zh-CN" sz="2800" kern="100" dirty="0">
                <a:latin typeface="Times New Roman"/>
                <a:ea typeface="华文细黑"/>
                <a:cs typeface="Courier New"/>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电解精炼铜时，</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溶液中的</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浓度不变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在铁片上镀铜时，</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是纯铜</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制取金属镁时，</a:t>
            </a:r>
            <a:r>
              <a:rPr lang="en-US" altLang="zh-CN" sz="2800" kern="100" dirty="0">
                <a:latin typeface="Times New Roman"/>
                <a:ea typeface="华文细黑"/>
              </a:rPr>
              <a:t>Z</a:t>
            </a:r>
            <a:r>
              <a:rPr lang="zh-CN" altLang="zh-CN" sz="2800" kern="100" dirty="0">
                <a:latin typeface="Times New Roman"/>
                <a:ea typeface="华文细黑"/>
                <a:cs typeface="Times New Roman"/>
              </a:rPr>
              <a:t>是熔融的氯化镁</a:t>
            </a:r>
            <a:endParaRPr lang="zh-CN" altLang="zh-CN" sz="2800" kern="100" dirty="0">
              <a:latin typeface="宋体"/>
              <a:cs typeface="Courier New"/>
            </a:endParaRPr>
          </a:p>
        </p:txBody>
      </p:sp>
      <p:pic>
        <p:nvPicPr>
          <p:cNvPr id="290818" name="Picture 2" descr="3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9662" y="2845451"/>
            <a:ext cx="1630710" cy="2744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6"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7" name="Rectangle 21">
            <a:hlinkClick r:id="rId3"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4"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5"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6"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7"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8"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262558" y="1197546"/>
            <a:ext cx="11458743" cy="3434506"/>
          </a:xfrm>
          <a:prstGeom prst="rect">
            <a:avLst/>
          </a:prstGeom>
        </p:spPr>
        <p:txBody>
          <a:bodyPr wrap="square" lIns="121898" tIns="60948" rIns="121898" bIns="60948">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氯碱工业中阳极是</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放电生成</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；电解精炼铜时阳极粗铜溶解，阴极</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放电析出</a:t>
            </a:r>
            <a:r>
              <a:rPr lang="en-US" altLang="zh-CN" sz="2800" kern="100" dirty="0">
                <a:latin typeface="Times New Roman"/>
                <a:ea typeface="华文细黑"/>
              </a:rPr>
              <a:t>Cu</a:t>
            </a:r>
            <a:r>
              <a:rPr lang="zh-CN" altLang="zh-CN" sz="2800" kern="100" dirty="0">
                <a:latin typeface="Times New Roman"/>
                <a:ea typeface="华文细黑"/>
                <a:cs typeface="Times New Roman"/>
              </a:rPr>
              <a:t>，由于粗铜中含有锌、铁、镍等杂质，溶液中</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浓度变小；铁片上镀铜时，阴极应该是铁片，阳极是纯铜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D</a:t>
            </a:r>
            <a:endParaRPr lang="zh-CN" altLang="zh-CN" sz="2800" b="1" kern="100" dirty="0">
              <a:solidFill>
                <a:schemeClr val="accent6">
                  <a:lumMod val="75000"/>
                </a:schemeClr>
              </a:solidFill>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568631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3087" y="865400"/>
            <a:ext cx="11458743"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使用氯化钠作原料可以得到多种产品。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实验室用惰性电极电解</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溶液，若阴、阳两极均得到</a:t>
            </a:r>
            <a:r>
              <a:rPr lang="en-US" altLang="zh-CN" sz="2800" kern="100" dirty="0">
                <a:latin typeface="Times New Roman"/>
                <a:ea typeface="华文细黑"/>
                <a:cs typeface="Courier New"/>
              </a:rPr>
              <a:t>112 mL</a:t>
            </a:r>
            <a:r>
              <a:rPr lang="zh-CN" altLang="zh-CN" sz="2800" kern="100" dirty="0">
                <a:latin typeface="Times New Roman"/>
                <a:ea typeface="华文细黑"/>
                <a:cs typeface="Times New Roman"/>
              </a:rPr>
              <a:t>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，则所得溶液的物质的量浓度是</a:t>
            </a:r>
            <a:r>
              <a:rPr lang="en-US" altLang="zh-CN" sz="2800" kern="100" dirty="0" smtClean="0">
                <a:latin typeface="Times New Roman"/>
                <a:ea typeface="华文细黑"/>
                <a:cs typeface="Courier New"/>
              </a:rPr>
              <a:t>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p>
          <a:p>
            <a:pPr algn="just">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忽略反应前后溶液体积的变化</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262558" y="3537765"/>
            <a:ext cx="11458743"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i="1" kern="100" dirty="0" smtClean="0">
                <a:latin typeface="Times New Roman"/>
                <a:ea typeface="华文细黑"/>
              </a:rPr>
              <a:t>n</a:t>
            </a:r>
            <a:r>
              <a:rPr lang="en-US" altLang="zh-CN" sz="2800" kern="100" dirty="0" smtClean="0">
                <a:latin typeface="Times New Roman"/>
                <a:ea typeface="华文细黑"/>
              </a:rPr>
              <a:t>(H</a:t>
            </a:r>
            <a:r>
              <a:rPr lang="en-US" altLang="zh-CN" sz="2800" kern="100" baseline="-25000" dirty="0" smtClean="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n</a:t>
            </a:r>
            <a:r>
              <a:rPr lang="en-US" altLang="zh-CN" sz="2800" kern="100" dirty="0">
                <a:latin typeface="Times New Roman"/>
                <a:ea typeface="华文细黑"/>
              </a:rPr>
              <a:t>(Cl</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0.005 </a:t>
            </a:r>
            <a:r>
              <a:rPr lang="en-US" altLang="zh-CN" sz="2800" kern="100" dirty="0" err="1">
                <a:latin typeface="Times New Roman"/>
                <a:ea typeface="华文细黑"/>
              </a:rPr>
              <a:t>mol</a:t>
            </a:r>
            <a:r>
              <a:rPr lang="zh-CN" altLang="zh-CN" sz="2800" kern="100" dirty="0">
                <a:latin typeface="Times New Roman"/>
                <a:ea typeface="华文细黑"/>
                <a:cs typeface="Times New Roman"/>
              </a:rPr>
              <a:t>，参加反应的</a:t>
            </a:r>
            <a:r>
              <a:rPr lang="en-US" altLang="zh-CN" sz="2800" i="1" kern="100" dirty="0">
                <a:latin typeface="Times New Roman"/>
                <a:ea typeface="华文细黑"/>
              </a:rPr>
              <a:t>n</a:t>
            </a:r>
            <a:r>
              <a:rPr lang="en-US" altLang="zh-CN" sz="2800" kern="100" dirty="0">
                <a:latin typeface="Times New Roman"/>
                <a:ea typeface="华文细黑"/>
              </a:rPr>
              <a:t>(</a:t>
            </a:r>
            <a:r>
              <a:rPr lang="en-US" altLang="zh-CN" sz="2800" kern="100" dirty="0" err="1">
                <a:latin typeface="Times New Roman"/>
                <a:ea typeface="华文细黑"/>
              </a:rPr>
              <a:t>NaCl</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0.01 </a:t>
            </a:r>
            <a:r>
              <a:rPr lang="en-US" altLang="zh-CN" sz="2800" kern="100" dirty="0" err="1">
                <a:latin typeface="Times New Roman"/>
                <a:ea typeface="华文细黑"/>
              </a:rPr>
              <a:t>mol</a:t>
            </a:r>
            <a:r>
              <a:rPr lang="zh-CN" altLang="zh-CN" sz="2800" kern="100" dirty="0">
                <a:latin typeface="Times New Roman"/>
                <a:ea typeface="华文细黑"/>
                <a:cs typeface="Times New Roman"/>
              </a:rPr>
              <a:t>，说明</a:t>
            </a:r>
            <a:r>
              <a:rPr lang="en-US" altLang="zh-CN" sz="2800" kern="100" dirty="0" err="1">
                <a:latin typeface="Times New Roman"/>
                <a:ea typeface="华文细黑"/>
              </a:rPr>
              <a:t>NaCl</a:t>
            </a:r>
            <a:r>
              <a:rPr lang="zh-CN" altLang="zh-CN" sz="2800" kern="100" dirty="0">
                <a:latin typeface="Times New Roman"/>
                <a:ea typeface="华文细黑"/>
                <a:cs typeface="Times New Roman"/>
              </a:rPr>
              <a:t>恰好电解完毕，溶液变为</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a:t>
            </a:r>
            <a:r>
              <a:rPr lang="en-US" altLang="zh-CN" sz="2800" i="1" kern="100" dirty="0">
                <a:latin typeface="Times New Roman"/>
                <a:ea typeface="华文细黑"/>
              </a:rPr>
              <a:t>n</a:t>
            </a:r>
            <a:r>
              <a:rPr lang="en-US" altLang="zh-CN" sz="2800" kern="100" dirty="0">
                <a:latin typeface="Times New Roman"/>
                <a:ea typeface="华文细黑"/>
              </a:rPr>
              <a:t>(</a:t>
            </a:r>
            <a:r>
              <a:rPr lang="en-US" altLang="zh-CN" sz="2800" kern="100" dirty="0" err="1">
                <a:latin typeface="Times New Roman"/>
                <a:ea typeface="华文细黑"/>
              </a:rPr>
              <a:t>NaOH</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n</a:t>
            </a:r>
            <a:r>
              <a:rPr lang="en-US" altLang="zh-CN" sz="2800" kern="100" dirty="0">
                <a:latin typeface="Times New Roman"/>
                <a:ea typeface="华文细黑"/>
              </a:rPr>
              <a:t>(</a:t>
            </a:r>
            <a:r>
              <a:rPr lang="en-US" altLang="zh-CN" sz="2800" kern="100" dirty="0" err="1">
                <a:latin typeface="Times New Roman"/>
                <a:ea typeface="华文细黑"/>
              </a:rPr>
              <a:t>NaCl</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0.01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a:t>
            </a:r>
            <a:r>
              <a:rPr lang="en-US" altLang="zh-CN" sz="2800" kern="100" dirty="0" err="1">
                <a:latin typeface="Times New Roman"/>
                <a:ea typeface="华文细黑"/>
              </a:rPr>
              <a:t>NaOH</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5" name="Rectangle 21">
            <a:hlinkClick r:id="rId2"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9839622" y="2243758"/>
            <a:ext cx="198002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0.1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endParaRPr lang="zh-CN" altLang="en-US" dirty="0">
              <a:solidFill>
                <a:schemeClr val="accent6">
                  <a:lumMod val="75000"/>
                </a:schemeClr>
              </a:solidFill>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454579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11" grpId="0"/>
      <p:bldP spid="11"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3087" y="405458"/>
            <a:ext cx="11458743" cy="5940063"/>
          </a:xfrm>
          <a:prstGeom prst="rect">
            <a:avLst/>
          </a:prstGeom>
        </p:spPr>
        <p:txBody>
          <a:bodyPr wrap="square" lIns="121898" tIns="60948" rIns="121898" bIns="60948">
            <a:spAutoFit/>
          </a:bodyPr>
          <a:lstStyle/>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2)</a:t>
            </a:r>
            <a:r>
              <a:rPr lang="zh-CN" altLang="zh-CN" sz="2800" kern="100" dirty="0">
                <a:latin typeface="Times New Roman"/>
                <a:ea typeface="华文细黑"/>
                <a:cs typeface="Times New Roman"/>
              </a:rPr>
              <a:t>某学生想制作一种家用环保型消毒液发生器，用石墨作电极电解饱和氯化钠溶液，通电时，为使</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被完全吸收，制得有较强杀菌能力的消毒液，设计了如图的装置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a:latin typeface="Times New Roman"/>
                <a:ea typeface="华文细黑"/>
                <a:cs typeface="Times New Roman"/>
              </a:rPr>
              <a:t>对电源电极名称和消毒液的主要</a:t>
            </a:r>
            <a:r>
              <a:rPr lang="zh-CN" altLang="zh-CN" sz="2800" kern="100" dirty="0" smtClean="0">
                <a:latin typeface="Times New Roman"/>
                <a:ea typeface="华文细黑"/>
                <a:cs typeface="Times New Roman"/>
              </a:rPr>
              <a:t>成分</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判断正确的</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为正极，</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为负极；</a:t>
            </a:r>
            <a:r>
              <a:rPr lang="en-US" altLang="zh-CN" sz="2800" kern="100" dirty="0" err="1">
                <a:latin typeface="Times New Roman"/>
                <a:ea typeface="华文细黑"/>
                <a:cs typeface="Courier New"/>
              </a:rPr>
              <a:t>NaClO</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B.a</a:t>
            </a:r>
            <a:r>
              <a:rPr lang="zh-CN" altLang="zh-CN" sz="2800" kern="100" dirty="0">
                <a:latin typeface="Times New Roman"/>
                <a:ea typeface="华文细黑"/>
                <a:cs typeface="Times New Roman"/>
              </a:rPr>
              <a:t>为负极，</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为正极；</a:t>
            </a:r>
            <a:r>
              <a:rPr lang="en-US" altLang="zh-CN" sz="2800" kern="100" dirty="0" err="1">
                <a:latin typeface="Times New Roman"/>
                <a:ea typeface="华文细黑"/>
                <a:cs typeface="Courier New"/>
              </a:rPr>
              <a:t>NaClO</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为阳极，</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为阴极；</a:t>
            </a:r>
            <a:r>
              <a:rPr lang="en-US" altLang="zh-CN" sz="2800" kern="100" dirty="0" err="1">
                <a:latin typeface="Times New Roman"/>
                <a:ea typeface="华文细黑"/>
                <a:cs typeface="Courier New"/>
              </a:rPr>
              <a:t>HClO</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endParaRPr lang="zh-CN" altLang="zh-CN" sz="2800" kern="100" dirty="0">
              <a:latin typeface="宋体"/>
              <a:cs typeface="Courier New"/>
            </a:endParaRPr>
          </a:p>
          <a:p>
            <a:pPr>
              <a:lnSpc>
                <a:spcPct val="150000"/>
              </a:lnSpc>
            </a:pPr>
            <a:r>
              <a:rPr lang="en-US" altLang="zh-CN" sz="2800" kern="100" dirty="0" err="1">
                <a:latin typeface="Times New Roman"/>
                <a:ea typeface="华文细黑"/>
              </a:rPr>
              <a:t>D.a</a:t>
            </a:r>
            <a:r>
              <a:rPr lang="zh-CN" altLang="zh-CN" sz="2800" kern="100" dirty="0">
                <a:latin typeface="Times New Roman"/>
                <a:ea typeface="华文细黑"/>
                <a:cs typeface="Times New Roman"/>
              </a:rPr>
              <a:t>为阴极，</a:t>
            </a:r>
            <a:r>
              <a:rPr lang="en-US" altLang="zh-CN" sz="2800" kern="100" dirty="0">
                <a:latin typeface="Times New Roman"/>
                <a:ea typeface="华文细黑"/>
              </a:rPr>
              <a:t>b</a:t>
            </a:r>
            <a:r>
              <a:rPr lang="zh-CN" altLang="zh-CN" sz="2800" kern="100" dirty="0">
                <a:latin typeface="Times New Roman"/>
                <a:ea typeface="华文细黑"/>
                <a:cs typeface="Times New Roman"/>
              </a:rPr>
              <a:t>为阳极；</a:t>
            </a:r>
            <a:r>
              <a:rPr lang="en-US" altLang="zh-CN" sz="2800" kern="100" dirty="0" err="1">
                <a:latin typeface="Times New Roman"/>
                <a:ea typeface="华文细黑"/>
              </a:rPr>
              <a:t>HClO</a:t>
            </a:r>
            <a:r>
              <a:rPr lang="zh-CN" altLang="zh-CN" sz="2800" kern="100" dirty="0">
                <a:latin typeface="Times New Roman"/>
                <a:ea typeface="华文细黑"/>
                <a:cs typeface="Times New Roman"/>
              </a:rPr>
              <a:t>和</a:t>
            </a:r>
            <a:r>
              <a:rPr lang="en-US" altLang="zh-CN" sz="2800" kern="100" dirty="0" err="1">
                <a:latin typeface="Times New Roman"/>
                <a:ea typeface="华文细黑"/>
              </a:rPr>
              <a:t>NaCl</a:t>
            </a:r>
            <a:endParaRPr lang="zh-CN" altLang="zh-CN" sz="2800" kern="100" dirty="0">
              <a:latin typeface="宋体"/>
              <a:cs typeface="Courier New"/>
            </a:endParaRPr>
          </a:p>
        </p:txBody>
      </p:sp>
      <p:pic>
        <p:nvPicPr>
          <p:cNvPr id="291842" name="Picture 2" descr="3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3398" y="2349674"/>
            <a:ext cx="1630710" cy="2247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771746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62558" y="584333"/>
            <a:ext cx="11458743" cy="5293733"/>
          </a:xfrm>
          <a:prstGeom prst="rect">
            <a:avLst/>
          </a:prstGeom>
        </p:spPr>
        <p:txBody>
          <a:bodyPr wrap="square" lIns="121898" tIns="60948" rIns="121898" bIns="60948">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电解饱和氯化钠溶液的总反应：</a:t>
            </a:r>
            <a:r>
              <a:rPr lang="en-US" altLang="zh-CN" sz="2800" kern="100" dirty="0">
                <a:latin typeface="Times New Roman"/>
                <a:ea typeface="华文细黑"/>
              </a:rPr>
              <a:t>2NaCl</a:t>
            </a:r>
            <a:r>
              <a:rPr lang="zh-CN" altLang="zh-CN" sz="2800" kern="100" dirty="0">
                <a:latin typeface="Times New Roman"/>
                <a:ea typeface="华文细黑"/>
                <a:cs typeface="Times New Roman"/>
              </a:rPr>
              <a:t>＋</a:t>
            </a:r>
            <a:r>
              <a:rPr lang="en-US" altLang="zh-CN" sz="2800" kern="100" dirty="0" smtClean="0">
                <a:latin typeface="Times New Roman"/>
                <a:ea typeface="华文细黑"/>
              </a:rPr>
              <a:t>2H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zh-CN" altLang="en-US" sz="2800" kern="100" dirty="0" smtClean="0">
                <a:latin typeface="Times New Roman"/>
                <a:ea typeface="华文细黑"/>
              </a:rPr>
              <a:t>　　　　</a:t>
            </a:r>
            <a:r>
              <a:rPr lang="en-US" altLang="zh-CN" sz="2800" kern="100" dirty="0" smtClean="0">
                <a:latin typeface="Times New Roman"/>
                <a:ea typeface="华文细黑"/>
              </a:rPr>
              <a:t>2NaOH</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Cl</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，题目要求使</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被完全吸收，则氯气必须在下部的电极上产生，下部的电极是阳极，推出</a:t>
            </a:r>
            <a:r>
              <a:rPr lang="en-US" altLang="zh-CN" sz="2800" kern="100" dirty="0">
                <a:latin typeface="Times New Roman"/>
                <a:ea typeface="华文细黑"/>
              </a:rPr>
              <a:t>b</a:t>
            </a:r>
            <a:r>
              <a:rPr lang="zh-CN" altLang="zh-CN" sz="2800" kern="100" dirty="0">
                <a:latin typeface="Times New Roman"/>
                <a:ea typeface="华文细黑"/>
                <a:cs typeface="Times New Roman"/>
              </a:rPr>
              <a:t>为电源的正极，另一极为负极</a:t>
            </a:r>
            <a:r>
              <a:rPr lang="en-US" altLang="zh-CN" sz="2800" kern="100" dirty="0">
                <a:latin typeface="Times New Roman"/>
                <a:ea typeface="华文细黑"/>
              </a:rPr>
              <a:t>a</a:t>
            </a:r>
            <a:r>
              <a:rPr lang="zh-CN" altLang="zh-CN" sz="2800" kern="100" dirty="0">
                <a:latin typeface="Times New Roman"/>
                <a:ea typeface="华文细黑"/>
                <a:cs typeface="Times New Roman"/>
              </a:rPr>
              <a:t>。生成的</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与阴极区产生的</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2NaOH</a:t>
            </a:r>
            <a:r>
              <a:rPr lang="en-US" altLang="zh-CN" sz="2800" kern="100" spc="-80" dirty="0">
                <a:latin typeface="Times New Roman"/>
                <a:ea typeface="华文细黑"/>
              </a:rPr>
              <a:t>==</a:t>
            </a:r>
            <a:r>
              <a:rPr lang="en-US" altLang="zh-CN" sz="2800" kern="100" dirty="0">
                <a:latin typeface="Times New Roman"/>
                <a:ea typeface="华文细黑"/>
              </a:rPr>
              <a:t>=</a:t>
            </a:r>
            <a:r>
              <a:rPr lang="en-US" altLang="zh-CN" sz="2800" kern="100" dirty="0" err="1">
                <a:latin typeface="Times New Roman"/>
                <a:ea typeface="华文细黑"/>
              </a:rPr>
              <a:t>NaCl</a:t>
            </a:r>
            <a:r>
              <a:rPr lang="zh-CN" altLang="zh-CN" sz="2800" kern="100" dirty="0">
                <a:latin typeface="Times New Roman"/>
                <a:ea typeface="华文细黑"/>
                <a:cs typeface="Times New Roman"/>
              </a:rPr>
              <a:t>＋</a:t>
            </a:r>
            <a:r>
              <a:rPr lang="en-US" altLang="zh-CN" sz="2800" kern="100" dirty="0" err="1">
                <a:latin typeface="Times New Roman"/>
                <a:ea typeface="华文细黑"/>
              </a:rPr>
              <a:t>NaClO</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，则消毒液的主要成分是</a:t>
            </a:r>
            <a:r>
              <a:rPr lang="en-US" altLang="zh-CN" sz="2800" kern="100" dirty="0" err="1">
                <a:latin typeface="Times New Roman"/>
                <a:ea typeface="华文细黑"/>
              </a:rPr>
              <a:t>NaClO</a:t>
            </a:r>
            <a:r>
              <a:rPr lang="zh-CN" altLang="zh-CN" sz="2800" kern="100" dirty="0">
                <a:latin typeface="Times New Roman"/>
                <a:ea typeface="华文细黑"/>
                <a:cs typeface="Times New Roman"/>
              </a:rPr>
              <a:t>、</a:t>
            </a:r>
            <a:r>
              <a:rPr lang="en-US" altLang="zh-CN" sz="2800" kern="100" dirty="0" err="1">
                <a:latin typeface="Times New Roman"/>
                <a:ea typeface="华文细黑"/>
              </a:rPr>
              <a:t>NaCl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B</a:t>
            </a:r>
            <a:endParaRPr lang="zh-CN" altLang="zh-CN" sz="2800" b="1" kern="100" dirty="0">
              <a:solidFill>
                <a:schemeClr val="accent6">
                  <a:lumMod val="75000"/>
                </a:schemeClr>
              </a:solidFill>
              <a:latin typeface="Times New Roman"/>
              <a:ea typeface="华文细黑"/>
              <a:cs typeface="Times New Roman"/>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56465220"/>
              </p:ext>
            </p:extLst>
          </p:nvPr>
        </p:nvGraphicFramePr>
        <p:xfrm>
          <a:off x="8837587" y="621482"/>
          <a:ext cx="1381125" cy="1057275"/>
        </p:xfrm>
        <a:graphic>
          <a:graphicData uri="http://schemas.openxmlformats.org/presentationml/2006/ole">
            <mc:AlternateContent xmlns:mc="http://schemas.openxmlformats.org/markup-compatibility/2006">
              <mc:Choice xmlns:v="urn:schemas-microsoft-com:vml" Requires="v">
                <p:oleObj spid="_x0000_s293913" name="Document" r:id="rId4" imgW="1387375" imgH="1056722" progId="Word.Document.8">
                  <p:embed/>
                </p:oleObj>
              </mc:Choice>
              <mc:Fallback>
                <p:oleObj name="Document" r:id="rId4" imgW="1387375" imgH="1056722" progId="Word.Document.8">
                  <p:embed/>
                  <p:pic>
                    <p:nvPicPr>
                      <p:cNvPr id="0" name="对象 4"/>
                      <p:cNvPicPr>
                        <a:picLocks noChangeAspect="1" noChangeArrowheads="1"/>
                      </p:cNvPicPr>
                      <p:nvPr/>
                    </p:nvPicPr>
                    <p:blipFill>
                      <a:blip r:embed="rId5"/>
                      <a:srcRect/>
                      <a:stretch>
                        <a:fillRect/>
                      </a:stretch>
                    </p:blipFill>
                    <p:spPr bwMode="auto">
                      <a:xfrm>
                        <a:off x="8837587" y="621482"/>
                        <a:ext cx="13811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1">
            <a:hlinkClick r:id="rId6"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0"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1"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17902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linds(horizontal)">
                                      <p:cBhvr>
                                        <p:cTn id="14"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3087" y="1739306"/>
            <a:ext cx="11458743" cy="2626592"/>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实验室中很难用亚铁盐溶液与烧碱反应制得白色纯净的</a:t>
            </a:r>
            <a:r>
              <a:rPr lang="en-US" altLang="zh-CN" sz="2800" kern="100" dirty="0">
                <a:latin typeface="Times New Roman"/>
                <a:ea typeface="华文细黑"/>
              </a:rPr>
              <a:t>Fe(OH)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沉淀。某同学利用上图装置，只更换一个电极，通过电解法制取较纯净的</a:t>
            </a:r>
            <a:r>
              <a:rPr lang="en-US" altLang="zh-CN" sz="2800" kern="100" dirty="0">
                <a:latin typeface="Times New Roman"/>
                <a:ea typeface="华文细黑"/>
              </a:rPr>
              <a:t>Fe(OH)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沉淀，且较长时间不变色。该同学换上的电解材料是</a:t>
            </a:r>
            <a:r>
              <a:rPr lang="en-US" altLang="zh-CN" sz="2800" kern="100" dirty="0" smtClean="0">
                <a:latin typeface="Times New Roman"/>
                <a:ea typeface="华文细黑"/>
              </a:rPr>
              <a:t>______</a:t>
            </a:r>
          </a:p>
          <a:p>
            <a:pPr>
              <a:lnSpc>
                <a:spcPct val="150000"/>
              </a:lnSpc>
            </a:pPr>
            <a:r>
              <a:rPr lang="en-US" altLang="zh-CN" sz="2800" kern="100" dirty="0" smtClean="0">
                <a:latin typeface="Times New Roman"/>
                <a:ea typeface="华文细黑"/>
              </a:rPr>
              <a:t>(</a:t>
            </a:r>
            <a:r>
              <a:rPr lang="zh-CN" altLang="zh-CN" sz="2800" kern="100" dirty="0">
                <a:latin typeface="Times New Roman"/>
                <a:ea typeface="华文细黑"/>
                <a:cs typeface="Times New Roman"/>
              </a:rPr>
              <a:t>用元素符号表示</a:t>
            </a:r>
            <a:r>
              <a:rPr lang="en-US" altLang="zh-CN" sz="2800" kern="100" dirty="0">
                <a:latin typeface="Times New Roman"/>
                <a:ea typeface="华文细黑"/>
              </a:rPr>
              <a:t>)</a:t>
            </a:r>
            <a:r>
              <a:rPr lang="zh-CN" altLang="zh-CN" sz="2800" kern="100" dirty="0">
                <a:latin typeface="Times New Roman"/>
                <a:ea typeface="华文细黑"/>
                <a:cs typeface="Times New Roman"/>
              </a:rPr>
              <a:t>，总的反应式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rPr>
              <a:t>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5" name="Rectangle 21">
            <a:hlinkClick r:id="rId2"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629972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53087" y="2990912"/>
            <a:ext cx="11458743" cy="3323963"/>
          </a:xfrm>
          <a:prstGeom prst="rect">
            <a:avLst/>
          </a:prstGeom>
        </p:spPr>
        <p:txBody>
          <a:bodyPr wrap="square" lIns="121898" tIns="60948" rIns="121898" bIns="60948">
            <a:spAutoFit/>
          </a:bodyPr>
          <a:lstStyle/>
          <a:p>
            <a:pPr algn="just">
              <a:lnSpc>
                <a:spcPct val="200000"/>
              </a:lnSpc>
              <a:spcAft>
                <a:spcPts val="0"/>
              </a:spcAft>
            </a:pPr>
            <a:r>
              <a:rPr lang="zh-CN" altLang="zh-CN" sz="2600" kern="100" dirty="0">
                <a:latin typeface="Times New Roman"/>
                <a:ea typeface="华文细黑"/>
                <a:cs typeface="Times New Roman"/>
              </a:rPr>
              <a:t>在电场作用下，阳极产生的</a:t>
            </a:r>
            <a:r>
              <a:rPr lang="en-US" altLang="zh-CN" sz="2600" kern="100" dirty="0">
                <a:latin typeface="Times New Roman"/>
                <a:ea typeface="华文细黑"/>
              </a:rPr>
              <a:t>Fe</a:t>
            </a:r>
            <a:r>
              <a:rPr lang="en-US" altLang="zh-CN" sz="2600" kern="100" baseline="30000" dirty="0">
                <a:latin typeface="Times New Roman"/>
                <a:ea typeface="华文细黑"/>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与阴极产生的</a:t>
            </a:r>
            <a:r>
              <a:rPr lang="en-US" altLang="zh-CN" sz="2600" kern="100" dirty="0">
                <a:latin typeface="Times New Roman"/>
                <a:ea typeface="华文细黑"/>
              </a:rPr>
              <a:t>OH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在定向移动的过程中相遇，发生复分解反应生成</a:t>
            </a:r>
            <a:r>
              <a:rPr lang="en-US" altLang="zh-CN" sz="2600" kern="100" dirty="0">
                <a:latin typeface="Times New Roman"/>
                <a:ea typeface="华文细黑"/>
              </a:rPr>
              <a:t>Fe(OH)</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沉淀。将阳极反应式、阴极反应式叠加得到总的反应式：</a:t>
            </a:r>
            <a:r>
              <a:rPr lang="en-US" altLang="zh-CN" sz="2600" kern="100" dirty="0">
                <a:latin typeface="Times New Roman"/>
                <a:ea typeface="华文细黑"/>
              </a:rPr>
              <a:t>Fe</a:t>
            </a:r>
            <a:r>
              <a:rPr lang="zh-CN" altLang="zh-CN" sz="2600" kern="100" dirty="0">
                <a:latin typeface="Times New Roman"/>
                <a:ea typeface="华文细黑"/>
                <a:cs typeface="Times New Roman"/>
              </a:rPr>
              <a:t>＋</a:t>
            </a:r>
            <a:r>
              <a:rPr lang="en-US" altLang="zh-CN" sz="2600" kern="100" dirty="0" smtClean="0">
                <a:latin typeface="Times New Roman"/>
                <a:ea typeface="华文细黑"/>
              </a:rPr>
              <a:t>2H</a:t>
            </a:r>
            <a:r>
              <a:rPr lang="en-US" altLang="zh-CN" sz="2600" kern="100" baseline="-25000" dirty="0" smtClean="0">
                <a:latin typeface="Times New Roman"/>
                <a:ea typeface="华文细黑"/>
              </a:rPr>
              <a:t>2</a:t>
            </a:r>
            <a:r>
              <a:rPr lang="en-US" altLang="zh-CN" sz="2600" kern="100" dirty="0" smtClean="0">
                <a:latin typeface="Times New Roman"/>
                <a:ea typeface="华文细黑"/>
              </a:rPr>
              <a:t>O	</a:t>
            </a:r>
            <a:r>
              <a:rPr lang="zh-CN" altLang="en-US" sz="2600" kern="100" dirty="0" smtClean="0">
                <a:latin typeface="Times New Roman"/>
                <a:ea typeface="华文细黑"/>
              </a:rPr>
              <a:t>　</a:t>
            </a:r>
            <a:r>
              <a:rPr lang="en-US" altLang="zh-CN" sz="2600" kern="100" dirty="0" smtClean="0">
                <a:latin typeface="Times New Roman"/>
                <a:ea typeface="华文细黑"/>
              </a:rPr>
              <a:t>Fe(OH)</a:t>
            </a:r>
            <a:r>
              <a:rPr lang="en-US" altLang="zh-CN" sz="2600" kern="100" baseline="-25000" dirty="0" smtClean="0">
                <a:latin typeface="Times New Roman"/>
                <a:ea typeface="华文细黑"/>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200000"/>
              </a:lnSpc>
              <a:spcAft>
                <a:spcPts val="0"/>
              </a:spcAft>
            </a:pPr>
            <a:r>
              <a:rPr lang="zh-CN" altLang="zh-CN" sz="2600" b="1" kern="100" dirty="0">
                <a:solidFill>
                  <a:srgbClr val="0000FF"/>
                </a:solidFill>
                <a:latin typeface="Times New Roman"/>
                <a:cs typeface="Times New Roman"/>
              </a:rPr>
              <a:t>答案　</a:t>
            </a:r>
            <a:r>
              <a:rPr lang="en-US" altLang="zh-CN" sz="2600" kern="100" dirty="0">
                <a:solidFill>
                  <a:schemeClr val="accent6">
                    <a:lumMod val="75000"/>
                  </a:schemeClr>
                </a:solidFill>
                <a:latin typeface="Times New Roman"/>
                <a:ea typeface="华文细黑"/>
              </a:rPr>
              <a:t>Fe</a:t>
            </a:r>
            <a:r>
              <a:rPr lang="zh-CN" altLang="zh-CN" sz="2600" kern="100" dirty="0">
                <a:solidFill>
                  <a:schemeClr val="accent6">
                    <a:lumMod val="75000"/>
                  </a:schemeClr>
                </a:solidFill>
                <a:latin typeface="Times New Roman"/>
                <a:ea typeface="华文细黑"/>
                <a:cs typeface="Times New Roman"/>
              </a:rPr>
              <a:t>　</a:t>
            </a:r>
            <a:r>
              <a:rPr lang="en-US" altLang="zh-CN" sz="2600" kern="100" dirty="0">
                <a:solidFill>
                  <a:schemeClr val="accent6">
                    <a:lumMod val="75000"/>
                  </a:schemeClr>
                </a:solidFill>
                <a:latin typeface="Times New Roman"/>
                <a:ea typeface="华文细黑"/>
              </a:rPr>
              <a:t>Fe</a:t>
            </a:r>
            <a:r>
              <a:rPr lang="zh-CN" altLang="zh-CN" sz="2600" kern="100" dirty="0">
                <a:solidFill>
                  <a:schemeClr val="accent6">
                    <a:lumMod val="75000"/>
                  </a:schemeClr>
                </a:solidFill>
                <a:latin typeface="Times New Roman"/>
                <a:ea typeface="华文细黑"/>
                <a:cs typeface="Times New Roman"/>
              </a:rPr>
              <a:t>＋</a:t>
            </a:r>
            <a:r>
              <a:rPr lang="en-US" altLang="zh-CN" sz="2600" kern="100" dirty="0" smtClean="0">
                <a:solidFill>
                  <a:schemeClr val="accent6">
                    <a:lumMod val="75000"/>
                  </a:schemeClr>
                </a:solidFill>
                <a:latin typeface="Times New Roman"/>
                <a:ea typeface="华文细黑"/>
              </a:rPr>
              <a:t>2H</a:t>
            </a:r>
            <a:r>
              <a:rPr lang="en-US" altLang="zh-CN" sz="2600" kern="100" baseline="-25000" dirty="0" smtClean="0">
                <a:solidFill>
                  <a:schemeClr val="accent6">
                    <a:lumMod val="75000"/>
                  </a:schemeClr>
                </a:solidFill>
                <a:latin typeface="Times New Roman"/>
                <a:ea typeface="华文细黑"/>
              </a:rPr>
              <a:t>2</a:t>
            </a:r>
            <a:r>
              <a:rPr lang="en-US" altLang="zh-CN" sz="2600" kern="100" dirty="0" smtClean="0">
                <a:solidFill>
                  <a:schemeClr val="accent6">
                    <a:lumMod val="75000"/>
                  </a:schemeClr>
                </a:solidFill>
                <a:latin typeface="Times New Roman"/>
                <a:ea typeface="华文细黑"/>
              </a:rPr>
              <a:t>O	</a:t>
            </a:r>
            <a:r>
              <a:rPr lang="zh-CN" altLang="en-US" sz="2600" kern="100" dirty="0" smtClean="0">
                <a:solidFill>
                  <a:schemeClr val="accent6">
                    <a:lumMod val="75000"/>
                  </a:schemeClr>
                </a:solidFill>
                <a:latin typeface="Times New Roman"/>
                <a:ea typeface="华文细黑"/>
              </a:rPr>
              <a:t>　　</a:t>
            </a:r>
            <a:r>
              <a:rPr lang="en-US" altLang="zh-CN" sz="2600" kern="100" dirty="0" smtClean="0">
                <a:solidFill>
                  <a:schemeClr val="accent6">
                    <a:lumMod val="75000"/>
                  </a:schemeClr>
                </a:solidFill>
                <a:latin typeface="Times New Roman"/>
                <a:ea typeface="华文细黑"/>
              </a:rPr>
              <a:t>Fe(OH)</a:t>
            </a:r>
            <a:r>
              <a:rPr lang="en-US" altLang="zh-CN" sz="2600" kern="100" baseline="-25000" dirty="0" smtClean="0">
                <a:solidFill>
                  <a:schemeClr val="accent6">
                    <a:lumMod val="75000"/>
                  </a:schemeClr>
                </a:solidFill>
                <a:latin typeface="Times New Roman"/>
                <a:ea typeface="华文细黑"/>
              </a:rPr>
              <a:t>2</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rPr>
              <a:t>H</a:t>
            </a:r>
            <a:r>
              <a:rPr lang="en-US" altLang="zh-CN" sz="2600" kern="100" baseline="-25000" dirty="0">
                <a:solidFill>
                  <a:schemeClr val="accent6">
                    <a:lumMod val="75000"/>
                  </a:schemeClr>
                </a:solidFill>
                <a:latin typeface="Times New Roman"/>
                <a:ea typeface="华文细黑"/>
              </a:rPr>
              <a:t>2</a:t>
            </a:r>
            <a:r>
              <a:rPr lang="en-US" altLang="zh-CN" sz="2600" kern="100" dirty="0">
                <a:solidFill>
                  <a:schemeClr val="accent6">
                    <a:lumMod val="75000"/>
                  </a:schemeClr>
                </a:solidFill>
                <a:latin typeface="宋体"/>
                <a:ea typeface="华文细黑"/>
                <a:cs typeface="Times New Roman"/>
              </a:rPr>
              <a:t>↑</a:t>
            </a:r>
            <a:endParaRPr lang="zh-CN" altLang="zh-CN" sz="2600" b="1" kern="100" dirty="0">
              <a:solidFill>
                <a:schemeClr val="accent6">
                  <a:lumMod val="75000"/>
                </a:schemeClr>
              </a:solidFill>
              <a:latin typeface="Times New Roman"/>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22747980"/>
              </p:ext>
            </p:extLst>
          </p:nvPr>
        </p:nvGraphicFramePr>
        <p:xfrm>
          <a:off x="3224411" y="4604767"/>
          <a:ext cx="1381125" cy="1057275"/>
        </p:xfrm>
        <a:graphic>
          <a:graphicData uri="http://schemas.openxmlformats.org/presentationml/2006/ole">
            <mc:AlternateContent xmlns:mc="http://schemas.openxmlformats.org/markup-compatibility/2006">
              <mc:Choice xmlns:v="urn:schemas-microsoft-com:vml" Requires="v">
                <p:oleObj spid="_x0000_s294964" name="Document" r:id="rId4" imgW="1387375" imgH="1057082" progId="Word.Document.8">
                  <p:embed/>
                </p:oleObj>
              </mc:Choice>
              <mc:Fallback>
                <p:oleObj name="Document" r:id="rId4" imgW="1387375" imgH="1057082" progId="Word.Document.8">
                  <p:embed/>
                  <p:pic>
                    <p:nvPicPr>
                      <p:cNvPr id="0" name=""/>
                      <p:cNvPicPr>
                        <a:picLocks noChangeAspect="1" noChangeArrowheads="1"/>
                      </p:cNvPicPr>
                      <p:nvPr/>
                    </p:nvPicPr>
                    <p:blipFill>
                      <a:blip r:embed="rId5"/>
                      <a:srcRect/>
                      <a:stretch>
                        <a:fillRect/>
                      </a:stretch>
                    </p:blipFill>
                    <p:spPr bwMode="auto">
                      <a:xfrm>
                        <a:off x="3224411" y="4604767"/>
                        <a:ext cx="13811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861440439"/>
              </p:ext>
            </p:extLst>
          </p:nvPr>
        </p:nvGraphicFramePr>
        <p:xfrm>
          <a:off x="3574926" y="5396855"/>
          <a:ext cx="1381125" cy="1057275"/>
        </p:xfrm>
        <a:graphic>
          <a:graphicData uri="http://schemas.openxmlformats.org/presentationml/2006/ole">
            <mc:AlternateContent xmlns:mc="http://schemas.openxmlformats.org/markup-compatibility/2006">
              <mc:Choice xmlns:v="urn:schemas-microsoft-com:vml" Requires="v">
                <p:oleObj spid="_x0000_s294965" name="Document" r:id="rId7" imgW="1387375" imgH="1057082" progId="Word.Document.8">
                  <p:embed/>
                </p:oleObj>
              </mc:Choice>
              <mc:Fallback>
                <p:oleObj name="Document" r:id="rId7" imgW="1387375" imgH="1057082" progId="Word.Document.8">
                  <p:embed/>
                  <p:pic>
                    <p:nvPicPr>
                      <p:cNvPr id="0" name="对象 5"/>
                      <p:cNvPicPr>
                        <a:picLocks noChangeAspect="1" noChangeArrowheads="1"/>
                      </p:cNvPicPr>
                      <p:nvPr/>
                    </p:nvPicPr>
                    <p:blipFill>
                      <a:blip r:embed="rId8"/>
                      <a:srcRect/>
                      <a:stretch>
                        <a:fillRect/>
                      </a:stretch>
                    </p:blipFill>
                    <p:spPr bwMode="auto">
                      <a:xfrm>
                        <a:off x="3574926" y="5396855"/>
                        <a:ext cx="13811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238791" y="688834"/>
            <a:ext cx="11689063" cy="3051837"/>
          </a:xfrm>
          <a:prstGeom prst="rect">
            <a:avLst/>
          </a:prstGeom>
        </p:spPr>
        <p:txBody>
          <a:bodyPr wrap="square" lIns="121898" tIns="60948" rIns="121898" bIns="60948">
            <a:spAutoFit/>
          </a:bodyPr>
          <a:lstStyle/>
          <a:p>
            <a:pPr algn="just">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题目要求通过电解法制取</a:t>
            </a:r>
            <a:r>
              <a:rPr lang="en-US" altLang="zh-CN" sz="2600" kern="100" dirty="0">
                <a:latin typeface="Times New Roman"/>
                <a:ea typeface="华文细黑"/>
              </a:rPr>
              <a:t>Fe(OH)</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，电解质溶液是</a:t>
            </a:r>
            <a:r>
              <a:rPr lang="en-US" altLang="zh-CN" sz="2600" kern="100" dirty="0" err="1">
                <a:latin typeface="Times New Roman"/>
                <a:ea typeface="华文细黑"/>
              </a:rPr>
              <a:t>NaCl</a:t>
            </a:r>
            <a:r>
              <a:rPr lang="zh-CN" altLang="zh-CN" sz="2600" kern="100" dirty="0">
                <a:latin typeface="Times New Roman"/>
                <a:ea typeface="华文细黑"/>
                <a:cs typeface="Times New Roman"/>
              </a:rPr>
              <a:t>溶液，必须通过电极反应产生</a:t>
            </a:r>
            <a:r>
              <a:rPr lang="en-US" altLang="zh-CN" sz="2600" kern="100" dirty="0">
                <a:latin typeface="Times New Roman"/>
                <a:ea typeface="华文细黑"/>
              </a:rPr>
              <a:t>Fe</a:t>
            </a:r>
            <a:r>
              <a:rPr lang="en-US" altLang="zh-CN" sz="2600" kern="100" baseline="30000" dirty="0">
                <a:latin typeface="Times New Roman"/>
                <a:ea typeface="华文细黑"/>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Times New Roman"/>
                <a:ea typeface="华文细黑"/>
              </a:rPr>
              <a:t>OH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。根据电极发生反应的特点，选择铁作阳极，铁发生氧化反应产生</a:t>
            </a:r>
            <a:r>
              <a:rPr lang="en-US" altLang="zh-CN" sz="2600" kern="100" dirty="0">
                <a:latin typeface="Times New Roman"/>
                <a:ea typeface="华文细黑"/>
              </a:rPr>
              <a:t>Fe</a:t>
            </a:r>
            <a:r>
              <a:rPr lang="en-US" altLang="zh-CN" sz="2600" kern="100" baseline="30000" dirty="0">
                <a:latin typeface="Times New Roman"/>
                <a:ea typeface="华文细黑"/>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；溶液中的阳离子</a:t>
            </a:r>
            <a:r>
              <a:rPr lang="en-US" altLang="zh-CN" sz="2600" kern="100" dirty="0">
                <a:latin typeface="Times New Roman"/>
                <a:ea typeface="华文细黑"/>
              </a:rPr>
              <a:t>Na</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向阴极移动，根据放电顺序，阴极</a:t>
            </a:r>
            <a:r>
              <a:rPr lang="en-US" altLang="zh-CN" sz="2600" kern="100" dirty="0">
                <a:latin typeface="Times New Roman"/>
                <a:ea typeface="华文细黑"/>
              </a:rPr>
              <a:t>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放电产生氢气，</a:t>
            </a:r>
            <a:r>
              <a:rPr lang="en-US" altLang="zh-CN" sz="2600" kern="100" dirty="0">
                <a:latin typeface="Times New Roman"/>
                <a:ea typeface="华文细黑"/>
              </a:rPr>
              <a:t>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来源于水的电离，反应式：</a:t>
            </a:r>
            <a:r>
              <a:rPr lang="en-US" altLang="zh-CN" sz="2600" kern="100" dirty="0">
                <a:latin typeface="Times New Roman"/>
                <a:ea typeface="华文细黑"/>
              </a:rPr>
              <a:t>2H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2e</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rPr>
              <a:t>==</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2OH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endParaRPr lang="zh-CN" altLang="zh-CN" sz="2600" b="1" kern="100" dirty="0">
              <a:solidFill>
                <a:schemeClr val="accent6">
                  <a:lumMod val="75000"/>
                </a:schemeClr>
              </a:solidFill>
              <a:latin typeface="Times New Roman"/>
              <a:ea typeface="华文细黑"/>
              <a:cs typeface="Times New Roman"/>
            </a:endParaRPr>
          </a:p>
        </p:txBody>
      </p:sp>
      <p:sp>
        <p:nvSpPr>
          <p:cNvPr id="8" name="Rectangle 21">
            <a:hlinkClick r:id="rId9"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10"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1"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2"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3"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4"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358225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750"/>
                                        <p:tgtEl>
                                          <p:spTgt spid="7"/>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750"/>
                                        <p:tgtEl>
                                          <p:spTgt spid="5">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750"/>
                                        <p:tgtEl>
                                          <p:spTgt spid="6"/>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linds(horizontal)">
                                      <p:cBhvr>
                                        <p:cTn id="18" dur="750"/>
                                        <p:tgtEl>
                                          <p:spTgt spid="5">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117426"/>
            <a:ext cx="11458743" cy="2384218"/>
          </a:xfrm>
          <a:prstGeom prst="rect">
            <a:avLst/>
          </a:prstGeom>
        </p:spPr>
        <p:txBody>
          <a:bodyPr wrap="square" lIns="121898" tIns="60948" rIns="121898" bIns="60948">
            <a:spAutoFit/>
          </a:bodyPr>
          <a:lstStyle/>
          <a:p>
            <a:pPr algn="just">
              <a:lnSpc>
                <a:spcPct val="135000"/>
              </a:lnSpc>
              <a:spcAft>
                <a:spcPts val="0"/>
              </a:spcAft>
              <a:tabLst>
                <a:tab pos="1890395" algn="l"/>
              </a:tabLst>
            </a:pPr>
            <a:r>
              <a:rPr lang="zh-CN" altLang="en-US" sz="2800" b="1" kern="100" dirty="0">
                <a:solidFill>
                  <a:srgbClr val="0000FF"/>
                </a:solidFill>
                <a:latin typeface="Times New Roman"/>
                <a:cs typeface="Times New Roman"/>
              </a:rPr>
              <a:t>题组二　电解原理的“不寻常”应用</a:t>
            </a:r>
            <a:endParaRPr lang="en-US" altLang="zh-CN" sz="2800" kern="100" dirty="0" smtClean="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电解原理在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环境治理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中的不寻常应用</a:t>
            </a:r>
            <a:endParaRPr lang="zh-CN" altLang="zh-CN" sz="2800" kern="100" dirty="0">
              <a:latin typeface="宋体"/>
              <a:cs typeface="Courier New"/>
            </a:endParaRPr>
          </a:p>
          <a:p>
            <a:pPr>
              <a:lnSpc>
                <a:spcPct val="135000"/>
              </a:lnSpc>
            </a:pPr>
            <a:r>
              <a:rPr lang="en-US" altLang="zh-CN" sz="2800" kern="100" dirty="0">
                <a:latin typeface="Times New Roman"/>
                <a:ea typeface="华文细黑"/>
              </a:rPr>
              <a:t>3</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工业</a:t>
            </a:r>
            <a:r>
              <a:rPr lang="zh-CN" altLang="zh-CN" sz="2800" kern="100" dirty="0">
                <a:latin typeface="Times New Roman"/>
                <a:ea typeface="华文细黑"/>
                <a:cs typeface="Times New Roman"/>
              </a:rPr>
              <a:t>上用电解法处理含镍酸性废水并得到单质</a:t>
            </a:r>
            <a:r>
              <a:rPr lang="en-US" altLang="zh-CN" sz="2800" kern="100" dirty="0" smtClean="0">
                <a:latin typeface="Times New Roman"/>
                <a:ea typeface="华文细黑"/>
              </a:rPr>
              <a:t>Ni</a:t>
            </a:r>
          </a:p>
          <a:p>
            <a:pPr>
              <a:lnSpc>
                <a:spcPct val="135000"/>
              </a:lnSpc>
            </a:pPr>
            <a:r>
              <a:rPr lang="zh-CN" altLang="zh-CN" sz="2800" kern="100" dirty="0" smtClean="0">
                <a:latin typeface="Times New Roman"/>
                <a:ea typeface="华文细黑"/>
                <a:cs typeface="Times New Roman"/>
              </a:rPr>
              <a:t>的原理</a:t>
            </a:r>
            <a:r>
              <a:rPr lang="zh-CN" altLang="zh-CN" sz="2800" kern="100" dirty="0">
                <a:latin typeface="Times New Roman"/>
                <a:ea typeface="华文细黑"/>
                <a:cs typeface="Times New Roman"/>
              </a:rPr>
              <a:t>如图所示。下列说法不正确的是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latin typeface="宋体"/>
              <a:cs typeface="Courier New"/>
            </a:endParaRPr>
          </a:p>
        </p:txBody>
      </p:sp>
      <p:pic>
        <p:nvPicPr>
          <p:cNvPr id="295938" name="Picture 2" descr="3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9502" y="1370248"/>
            <a:ext cx="2710830" cy="191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43508" y="2503215"/>
            <a:ext cx="11458743" cy="4194970"/>
          </a:xfrm>
          <a:prstGeom prst="rect">
            <a:avLst/>
          </a:prstGeom>
        </p:spPr>
        <p:txBody>
          <a:bodyPr wrap="square" lIns="121898" tIns="60948" rIns="121898" bIns="60948">
            <a:spAutoFit/>
          </a:bodyPr>
          <a:lstStyle/>
          <a:p>
            <a:pPr algn="just">
              <a:lnSpc>
                <a:spcPct val="135000"/>
              </a:lnSpc>
              <a:spcAft>
                <a:spcPts val="0"/>
              </a:spcAft>
            </a:pPr>
            <a:r>
              <a:rPr lang="zh-CN" altLang="zh-CN" sz="2800" kern="100" dirty="0">
                <a:latin typeface="Times New Roman"/>
                <a:ea typeface="华文细黑"/>
                <a:cs typeface="Times New Roman"/>
              </a:rPr>
              <a:t>已知：</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Ni</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在弱酸性溶液中发生水解</a:t>
            </a:r>
            <a:endParaRPr lang="zh-CN" altLang="zh-CN" sz="2800" kern="100" dirty="0">
              <a:latin typeface="宋体"/>
              <a:cs typeface="Courier New"/>
            </a:endParaRPr>
          </a:p>
          <a:p>
            <a:pPr algn="just">
              <a:lnSpc>
                <a:spcPct val="135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氧化性：</a:t>
            </a:r>
            <a:r>
              <a:rPr lang="en-US" altLang="zh-CN" sz="2800" kern="100" dirty="0">
                <a:latin typeface="Times New Roman"/>
                <a:ea typeface="华文细黑"/>
                <a:cs typeface="Courier New"/>
              </a:rPr>
              <a:t>Ni</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高浓度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Ni</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低浓度</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碳棒上发生的电极反应：</a:t>
            </a:r>
            <a:r>
              <a:rPr lang="en-US" altLang="zh-CN" sz="2800" kern="100" dirty="0">
                <a:latin typeface="Times New Roman"/>
                <a:ea typeface="华文细黑"/>
                <a:cs typeface="Courier New"/>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电解过程中，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室中</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溶液的物质的量浓度将不断减小</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为了提高</a:t>
            </a:r>
            <a:r>
              <a:rPr lang="en-US" altLang="zh-CN" sz="2800" kern="100" dirty="0">
                <a:latin typeface="Times New Roman"/>
                <a:ea typeface="华文细黑"/>
                <a:cs typeface="Courier New"/>
              </a:rPr>
              <a:t>Ni</a:t>
            </a:r>
            <a:r>
              <a:rPr lang="zh-CN" altLang="zh-CN" sz="2800" kern="100" dirty="0">
                <a:latin typeface="Times New Roman"/>
                <a:ea typeface="华文细黑"/>
                <a:cs typeface="Times New Roman"/>
              </a:rPr>
              <a:t>的产率，电解过程中需要控制废水</a:t>
            </a:r>
            <a:r>
              <a:rPr lang="en-US" altLang="zh-CN" sz="2800" kern="100" dirty="0">
                <a:latin typeface="Times New Roman"/>
                <a:ea typeface="华文细黑"/>
                <a:cs typeface="Courier New"/>
              </a:rPr>
              <a:t>pH</a:t>
            </a:r>
            <a:endParaRPr lang="zh-CN" altLang="zh-CN" sz="2800" kern="100" dirty="0">
              <a:latin typeface="宋体"/>
              <a:cs typeface="Courier New"/>
            </a:endParaRPr>
          </a:p>
          <a:p>
            <a:pPr>
              <a:lnSpc>
                <a:spcPct val="135000"/>
              </a:lnSpc>
            </a:pPr>
            <a:r>
              <a:rPr lang="en-US" altLang="zh-CN" sz="2800" kern="100" dirty="0">
                <a:latin typeface="Times New Roman"/>
                <a:ea typeface="华文细黑"/>
              </a:rPr>
              <a:t>D.</a:t>
            </a:r>
            <a:r>
              <a:rPr lang="zh-CN" altLang="zh-CN" sz="2800" kern="100" dirty="0">
                <a:latin typeface="Times New Roman"/>
                <a:ea typeface="华文细黑"/>
                <a:cs typeface="Times New Roman"/>
              </a:rPr>
              <a:t>若将图中阳离子膜去掉，将</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两室合并，则电解反应总方程式</a:t>
            </a:r>
            <a:r>
              <a:rPr lang="zh-CN" altLang="zh-CN" sz="2800" kern="100" dirty="0" smtClean="0">
                <a:latin typeface="Times New Roman"/>
                <a:ea typeface="华文细黑"/>
                <a:cs typeface="Times New Roman"/>
              </a:rPr>
              <a:t>发生</a:t>
            </a:r>
            <a:endParaRPr lang="en-US" altLang="zh-CN" sz="2800" kern="100" dirty="0" smtClean="0">
              <a:latin typeface="Times New Roman"/>
              <a:ea typeface="华文细黑"/>
              <a:cs typeface="Times New Roman"/>
            </a:endParaRPr>
          </a:p>
          <a:p>
            <a:pPr>
              <a:lnSpc>
                <a:spcPct val="135000"/>
              </a:lnSpc>
            </a:pPr>
            <a:r>
              <a:rPr lang="zh-CN" altLang="en-US" sz="2800" kern="100" dirty="0">
                <a:latin typeface="Times New Roman"/>
                <a:ea typeface="华文细黑"/>
                <a:cs typeface="Times New Roman"/>
              </a:rPr>
              <a:t>　</a:t>
            </a:r>
            <a:r>
              <a:rPr lang="zh-CN" altLang="zh-CN" sz="2800" kern="100" dirty="0" smtClean="0">
                <a:latin typeface="Times New Roman"/>
                <a:ea typeface="华文细黑"/>
                <a:cs typeface="Times New Roman"/>
              </a:rPr>
              <a:t>改变</a:t>
            </a:r>
            <a:endParaRPr lang="zh-CN" altLang="zh-CN" sz="2800" kern="100" dirty="0">
              <a:latin typeface="宋体"/>
              <a:cs typeface="Courier New"/>
            </a:endParaRPr>
          </a:p>
        </p:txBody>
      </p:sp>
      <p:sp>
        <p:nvSpPr>
          <p:cNvPr id="5" name="Rectangle 21">
            <a:hlinkClick r:id="rId3"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8"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76366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4566" y="45418"/>
            <a:ext cx="11388152"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电解池</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构成条件</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有</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相连</a:t>
            </a:r>
            <a:r>
              <a:rPr lang="zh-CN" altLang="zh-CN" sz="2800" kern="100" dirty="0">
                <a:latin typeface="Times New Roman"/>
                <a:ea typeface="华文细黑"/>
                <a:cs typeface="Times New Roman"/>
              </a:rPr>
              <a:t>的两个电极。</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②</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或</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smtClean="0">
                <a:latin typeface="Times New Roman"/>
                <a:ea typeface="华文细黑"/>
                <a:cs typeface="Times New Roman"/>
              </a:rPr>
              <a:t>形成</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电极名称及电极反应式</a:t>
            </a:r>
            <a:r>
              <a:rPr lang="en-US" altLang="zh-CN" sz="2800" kern="100" dirty="0">
                <a:latin typeface="Times New Roman"/>
                <a:ea typeface="华文细黑"/>
              </a:rPr>
              <a:t>(</a:t>
            </a:r>
            <a:r>
              <a:rPr lang="zh-CN" altLang="zh-CN" sz="2800" kern="100" dirty="0">
                <a:latin typeface="Times New Roman"/>
                <a:ea typeface="华文细黑"/>
                <a:cs typeface="Times New Roman"/>
              </a:rPr>
              <a:t>如图</a:t>
            </a:r>
            <a:r>
              <a:rPr lang="en-US" altLang="zh-CN" sz="2800" kern="100" dirty="0">
                <a:latin typeface="Times New Roman"/>
                <a:ea typeface="华文细黑"/>
              </a:rPr>
              <a:t>)</a:t>
            </a:r>
            <a:endParaRPr lang="zh-CN" altLang="zh-CN" sz="2800" kern="100" dirty="0">
              <a:latin typeface="宋体"/>
              <a:cs typeface="Courier New"/>
            </a:endParaRPr>
          </a:p>
        </p:txBody>
      </p:sp>
      <p:pic>
        <p:nvPicPr>
          <p:cNvPr id="269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378" y="3970387"/>
            <a:ext cx="775176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481361" y="1423095"/>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电源</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790997" y="2042592"/>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电解质溶液</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3512443" y="2056309"/>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熔融盐</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1577752" y="2700075"/>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闭合回路</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pic>
        <p:nvPicPr>
          <p:cNvPr id="365571" name="Picture 3"/>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61535" y="5734050"/>
            <a:ext cx="1752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572" name="Picture 4"/>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81011" y="6166098"/>
            <a:ext cx="18383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2958832" y="4901892"/>
            <a:ext cx="697627" cy="400110"/>
          </a:xfrm>
          <a:prstGeom prst="rect">
            <a:avLst/>
          </a:prstGeom>
        </p:spPr>
        <p:txBody>
          <a:bodyPr wrap="none">
            <a:spAutoFit/>
          </a:bodyPr>
          <a:lstStyle/>
          <a:p>
            <a:r>
              <a:rPr lang="zh-CN" altLang="en-US" sz="2000" kern="100" dirty="0" smtClean="0">
                <a:solidFill>
                  <a:srgbClr val="0000FF"/>
                </a:solidFill>
                <a:latin typeface="Times New Roman"/>
                <a:ea typeface="华文细黑"/>
                <a:cs typeface="Times New Roman"/>
              </a:rPr>
              <a:t>阳极</a:t>
            </a:r>
            <a:endParaRPr lang="zh-CN" altLang="en-US" sz="2000" kern="100" dirty="0">
              <a:solidFill>
                <a:srgbClr val="0000FF"/>
              </a:solidFill>
              <a:latin typeface="Times New Roman"/>
              <a:ea typeface="华文细黑"/>
              <a:cs typeface="Times New Roman"/>
            </a:endParaRPr>
          </a:p>
        </p:txBody>
      </p:sp>
      <p:sp>
        <p:nvSpPr>
          <p:cNvPr id="14" name="矩形 13"/>
          <p:cNvSpPr/>
          <p:nvPr/>
        </p:nvSpPr>
        <p:spPr>
          <a:xfrm>
            <a:off x="2858249" y="5233357"/>
            <a:ext cx="697627" cy="400110"/>
          </a:xfrm>
          <a:prstGeom prst="rect">
            <a:avLst/>
          </a:prstGeom>
        </p:spPr>
        <p:txBody>
          <a:bodyPr wrap="none">
            <a:spAutoFit/>
          </a:bodyPr>
          <a:lstStyle/>
          <a:p>
            <a:r>
              <a:rPr lang="zh-CN" altLang="en-US" sz="2000" kern="100" dirty="0" smtClean="0">
                <a:solidFill>
                  <a:srgbClr val="0000FF"/>
                </a:solidFill>
                <a:latin typeface="Times New Roman"/>
                <a:ea typeface="华文细黑"/>
                <a:cs typeface="Times New Roman"/>
              </a:rPr>
              <a:t>氧化</a:t>
            </a:r>
            <a:endParaRPr lang="zh-CN" altLang="en-US" sz="2000" kern="100" dirty="0">
              <a:solidFill>
                <a:srgbClr val="0000FF"/>
              </a:solidFill>
              <a:latin typeface="Times New Roman"/>
              <a:ea typeface="华文细黑"/>
              <a:cs typeface="Times New Roman"/>
            </a:endParaRPr>
          </a:p>
        </p:txBody>
      </p:sp>
      <p:sp>
        <p:nvSpPr>
          <p:cNvPr id="15" name="矩形 14"/>
          <p:cNvSpPr/>
          <p:nvPr/>
        </p:nvSpPr>
        <p:spPr>
          <a:xfrm>
            <a:off x="6771853" y="4961012"/>
            <a:ext cx="697627" cy="400110"/>
          </a:xfrm>
          <a:prstGeom prst="rect">
            <a:avLst/>
          </a:prstGeom>
        </p:spPr>
        <p:txBody>
          <a:bodyPr wrap="none">
            <a:spAutoFit/>
          </a:bodyPr>
          <a:lstStyle/>
          <a:p>
            <a:r>
              <a:rPr lang="zh-CN" altLang="en-US" sz="2000" kern="100" dirty="0" smtClean="0">
                <a:solidFill>
                  <a:srgbClr val="0000FF"/>
                </a:solidFill>
                <a:latin typeface="Times New Roman"/>
                <a:ea typeface="华文细黑"/>
                <a:cs typeface="Times New Roman"/>
              </a:rPr>
              <a:t>阴极</a:t>
            </a:r>
            <a:endParaRPr lang="zh-CN" altLang="en-US" sz="2000" kern="100" dirty="0">
              <a:solidFill>
                <a:srgbClr val="0000FF"/>
              </a:solidFill>
              <a:latin typeface="Times New Roman"/>
              <a:ea typeface="华文细黑"/>
              <a:cs typeface="Times New Roman"/>
            </a:endParaRPr>
          </a:p>
        </p:txBody>
      </p:sp>
      <p:sp>
        <p:nvSpPr>
          <p:cNvPr id="16" name="矩形 15"/>
          <p:cNvSpPr/>
          <p:nvPr/>
        </p:nvSpPr>
        <p:spPr>
          <a:xfrm>
            <a:off x="6671270" y="5292477"/>
            <a:ext cx="697627" cy="400110"/>
          </a:xfrm>
          <a:prstGeom prst="rect">
            <a:avLst/>
          </a:prstGeom>
        </p:spPr>
        <p:txBody>
          <a:bodyPr wrap="none">
            <a:spAutoFit/>
          </a:bodyPr>
          <a:lstStyle/>
          <a:p>
            <a:r>
              <a:rPr lang="zh-CN" altLang="en-US" sz="2000" kern="100" dirty="0" smtClean="0">
                <a:solidFill>
                  <a:srgbClr val="0000FF"/>
                </a:solidFill>
                <a:latin typeface="Times New Roman"/>
                <a:ea typeface="华文细黑"/>
                <a:cs typeface="Times New Roman"/>
              </a:rPr>
              <a:t>还原</a:t>
            </a:r>
            <a:endParaRPr lang="zh-CN" altLang="en-US" sz="20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65571"/>
                                        </p:tgtEl>
                                        <p:attrNameLst>
                                          <p:attrName>style.visibility</p:attrName>
                                        </p:attrNameLst>
                                      </p:cBhvr>
                                      <p:to>
                                        <p:strVal val="visible"/>
                                      </p:to>
                                    </p:set>
                                    <p:animEffect transition="in" filter="blinds(horizontal)">
                                      <p:cBhvr>
                                        <p:cTn id="25" dur="500"/>
                                        <p:tgtEl>
                                          <p:spTgt spid="365571"/>
                                        </p:tgtEl>
                                      </p:cBhvr>
                                    </p:animEffect>
                                  </p:childTnLst>
                                </p:cTn>
                              </p:par>
                              <p:par>
                                <p:cTn id="26" presetID="3" presetClass="entr" presetSubtype="10" fill="hold" nodeType="withEffect">
                                  <p:stCondLst>
                                    <p:cond delay="0"/>
                                  </p:stCondLst>
                                  <p:childTnLst>
                                    <p:set>
                                      <p:cBhvr>
                                        <p:cTn id="27" dur="1" fill="hold">
                                          <p:stCondLst>
                                            <p:cond delay="0"/>
                                          </p:stCondLst>
                                        </p:cTn>
                                        <p:tgtEl>
                                          <p:spTgt spid="365572"/>
                                        </p:tgtEl>
                                        <p:attrNameLst>
                                          <p:attrName>style.visibility</p:attrName>
                                        </p:attrNameLst>
                                      </p:cBhvr>
                                      <p:to>
                                        <p:strVal val="visible"/>
                                      </p:to>
                                    </p:set>
                                    <p:animEffect transition="in" filter="blinds(horizontal)">
                                      <p:cBhvr>
                                        <p:cTn id="28" dur="500"/>
                                        <p:tgtEl>
                                          <p:spTgt spid="36557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365571"/>
                                        </p:tgtEl>
                                      </p:cBhvr>
                                    </p:animEffect>
                                    <p:set>
                                      <p:cBhvr>
                                        <p:cTn id="57" dur="1" fill="hold">
                                          <p:stCondLst>
                                            <p:cond delay="499"/>
                                          </p:stCondLst>
                                        </p:cTn>
                                        <p:tgtEl>
                                          <p:spTgt spid="365571"/>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365572"/>
                                        </p:tgtEl>
                                      </p:cBhvr>
                                    </p:animEffect>
                                    <p:set>
                                      <p:cBhvr>
                                        <p:cTn id="60" dur="1" fill="hold">
                                          <p:stCondLst>
                                            <p:cond delay="499"/>
                                          </p:stCondLst>
                                        </p:cTn>
                                        <p:tgtEl>
                                          <p:spTgt spid="365572"/>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3"/>
                                        </p:tgtEl>
                                      </p:cBhvr>
                                    </p:animEffect>
                                    <p:set>
                                      <p:cBhvr>
                                        <p:cTn id="63" dur="1" fill="hold">
                                          <p:stCondLst>
                                            <p:cond delay="499"/>
                                          </p:stCondLst>
                                        </p:cTn>
                                        <p:tgtEl>
                                          <p:spTgt spid="13"/>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4"/>
                                        </p:tgtEl>
                                      </p:cBhvr>
                                    </p:animEffect>
                                    <p:set>
                                      <p:cBhvr>
                                        <p:cTn id="66" dur="1" fill="hold">
                                          <p:stCondLst>
                                            <p:cond delay="499"/>
                                          </p:stCondLst>
                                        </p:cTn>
                                        <p:tgtEl>
                                          <p:spTgt spid="14"/>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5"/>
                                        </p:tgtEl>
                                      </p:cBhvr>
                                    </p:animEffect>
                                    <p:set>
                                      <p:cBhvr>
                                        <p:cTn id="69" dur="1" fill="hold">
                                          <p:stCondLst>
                                            <p:cond delay="499"/>
                                          </p:stCondLst>
                                        </p:cTn>
                                        <p:tgtEl>
                                          <p:spTgt spid="15"/>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4" grpId="0"/>
      <p:bldP spid="4" grpId="1"/>
      <p:bldP spid="5" grpId="0"/>
      <p:bldP spid="5" grpId="1"/>
      <p:bldP spid="6" grpId="0"/>
      <p:bldP spid="6" grpId="1"/>
      <p:bldP spid="13" grpId="0"/>
      <p:bldP spid="13" grpId="1"/>
      <p:bldP spid="14" grpId="0"/>
      <p:bldP spid="14" grpId="1"/>
      <p:bldP spid="15" grpId="0"/>
      <p:bldP spid="15" grpId="1"/>
      <p:bldP spid="16" grpId="0"/>
      <p:bldP spid="16" grpId="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05264" y="220401"/>
            <a:ext cx="11573330" cy="6521761"/>
          </a:xfrm>
          <a:prstGeom prst="rect">
            <a:avLst/>
          </a:prstGeom>
        </p:spPr>
        <p:txBody>
          <a:bodyPr wrap="square" lIns="121898" tIns="60948" rIns="121898" bIns="60948">
            <a:spAutoFit/>
          </a:bodyPr>
          <a:lstStyle/>
          <a:p>
            <a:pPr algn="just">
              <a:lnSpc>
                <a:spcPct val="135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电极反应式为</a:t>
            </a:r>
            <a:endParaRPr lang="zh-CN" altLang="zh-CN" sz="2800" kern="100" dirty="0">
              <a:latin typeface="宋体"/>
              <a:cs typeface="Courier New"/>
            </a:endParaRPr>
          </a:p>
          <a:p>
            <a:pPr algn="just">
              <a:lnSpc>
                <a:spcPct val="135000"/>
              </a:lnSpc>
              <a:spcAft>
                <a:spcPts val="0"/>
              </a:spcAft>
            </a:pPr>
            <a:r>
              <a:rPr lang="zh-CN" altLang="zh-CN" sz="2800" kern="100" dirty="0">
                <a:latin typeface="Times New Roman"/>
                <a:ea typeface="华文细黑"/>
                <a:cs typeface="Times New Roman"/>
              </a:rPr>
              <a:t>阳极：</a:t>
            </a:r>
            <a:r>
              <a:rPr lang="en-US" altLang="zh-CN" sz="2800" kern="100" dirty="0">
                <a:latin typeface="Times New Roman"/>
                <a:ea typeface="华文细黑"/>
                <a:cs typeface="Courier New"/>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35000"/>
              </a:lnSpc>
              <a:spcAft>
                <a:spcPts val="0"/>
              </a:spcAft>
            </a:pPr>
            <a:r>
              <a:rPr lang="zh-CN" altLang="zh-CN" sz="2800" kern="100" dirty="0">
                <a:latin typeface="Times New Roman"/>
                <a:ea typeface="华文细黑"/>
                <a:cs typeface="Times New Roman"/>
              </a:rPr>
              <a:t>阴极：</a:t>
            </a:r>
            <a:r>
              <a:rPr lang="en-US" altLang="zh-CN" sz="2800" kern="100" dirty="0">
                <a:latin typeface="Times New Roman"/>
                <a:ea typeface="华文细黑"/>
                <a:cs typeface="Courier New"/>
              </a:rPr>
              <a:t>Ni</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=Ni</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a:t>
            </a:r>
            <a:r>
              <a:rPr lang="en-US" altLang="zh-CN" sz="2800" kern="100" dirty="0" smtClean="0">
                <a:latin typeface="Times New Roman"/>
                <a:ea typeface="华文细黑"/>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项，由于</a:t>
            </a:r>
            <a:r>
              <a:rPr lang="en-US" altLang="zh-CN" sz="2800" kern="100" dirty="0">
                <a:latin typeface="Times New Roman"/>
                <a:ea typeface="华文细黑"/>
              </a:rPr>
              <a:t>C</a:t>
            </a:r>
            <a:r>
              <a:rPr lang="zh-CN" altLang="zh-CN" sz="2800" kern="100" dirty="0">
                <a:latin typeface="Times New Roman"/>
                <a:ea typeface="华文细黑"/>
                <a:cs typeface="Times New Roman"/>
              </a:rPr>
              <a:t>室中</a:t>
            </a:r>
            <a:r>
              <a:rPr lang="en-US" altLang="zh-CN" sz="2800" kern="100" dirty="0">
                <a:latin typeface="Times New Roman"/>
                <a:ea typeface="华文细黑"/>
              </a:rPr>
              <a:t>Ni</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不断减少，</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通过阴离子膜从</a:t>
            </a:r>
            <a:r>
              <a:rPr lang="en-US" altLang="zh-CN" sz="2800" kern="100" dirty="0">
                <a:latin typeface="Times New Roman"/>
                <a:ea typeface="华文细黑"/>
              </a:rPr>
              <a:t>C</a:t>
            </a:r>
            <a:r>
              <a:rPr lang="zh-CN" altLang="zh-CN" sz="2800" kern="100" dirty="0">
                <a:latin typeface="Times New Roman"/>
                <a:ea typeface="华文细黑"/>
                <a:cs typeface="Times New Roman"/>
              </a:rPr>
              <a:t>室移向</a:t>
            </a:r>
            <a:r>
              <a:rPr lang="en-US" altLang="zh-CN" sz="2800" kern="100" dirty="0">
                <a:latin typeface="Times New Roman"/>
                <a:ea typeface="华文细黑"/>
              </a:rPr>
              <a:t>B</a:t>
            </a:r>
            <a:r>
              <a:rPr lang="zh-CN" altLang="zh-CN" sz="2800" kern="100" dirty="0">
                <a:latin typeface="Times New Roman"/>
                <a:ea typeface="华文细黑"/>
                <a:cs typeface="Times New Roman"/>
              </a:rPr>
              <a:t>室，</a:t>
            </a:r>
            <a:r>
              <a:rPr lang="en-US" altLang="zh-CN" sz="2800" kern="100" dirty="0">
                <a:latin typeface="Times New Roman"/>
                <a:ea typeface="华文细黑"/>
              </a:rPr>
              <a:t>A</a:t>
            </a:r>
            <a:r>
              <a:rPr lang="zh-CN" altLang="zh-CN" sz="2800" kern="100" dirty="0">
                <a:latin typeface="Times New Roman"/>
                <a:ea typeface="华文细黑"/>
                <a:cs typeface="Times New Roman"/>
              </a:rPr>
              <a:t>室中</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不断减少，</a:t>
            </a:r>
            <a:r>
              <a:rPr lang="en-US" altLang="zh-CN" sz="2800" kern="100" dirty="0">
                <a:latin typeface="Times New Roman"/>
                <a:ea typeface="华文细黑"/>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通过阳离子膜从</a:t>
            </a:r>
            <a:r>
              <a:rPr lang="en-US" altLang="zh-CN" sz="2800" kern="100" dirty="0">
                <a:latin typeface="Times New Roman"/>
                <a:ea typeface="华文细黑"/>
              </a:rPr>
              <a:t>A</a:t>
            </a:r>
            <a:r>
              <a:rPr lang="zh-CN" altLang="zh-CN" sz="2800" kern="100" dirty="0">
                <a:latin typeface="Times New Roman"/>
                <a:ea typeface="华文细黑"/>
                <a:cs typeface="Times New Roman"/>
              </a:rPr>
              <a:t>室移向</a:t>
            </a:r>
            <a:r>
              <a:rPr lang="en-US" altLang="zh-CN" sz="2800" kern="100" dirty="0">
                <a:latin typeface="Times New Roman"/>
                <a:ea typeface="华文细黑"/>
              </a:rPr>
              <a:t>B</a:t>
            </a:r>
            <a:r>
              <a:rPr lang="zh-CN" altLang="zh-CN" sz="2800" kern="100" dirty="0">
                <a:latin typeface="Times New Roman"/>
                <a:ea typeface="华文细黑"/>
                <a:cs typeface="Times New Roman"/>
              </a:rPr>
              <a:t>室，所以</a:t>
            </a:r>
            <a:r>
              <a:rPr lang="en-US" altLang="zh-CN" sz="2800" kern="100" dirty="0">
                <a:latin typeface="Times New Roman"/>
                <a:ea typeface="华文细黑"/>
              </a:rPr>
              <a:t>B</a:t>
            </a:r>
            <a:r>
              <a:rPr lang="zh-CN" altLang="zh-CN" sz="2800" kern="100" dirty="0">
                <a:latin typeface="Times New Roman"/>
                <a:ea typeface="华文细黑"/>
                <a:cs typeface="Times New Roman"/>
              </a:rPr>
              <a:t>室中</a:t>
            </a:r>
            <a:r>
              <a:rPr lang="en-US" altLang="zh-CN" sz="2800" kern="100" dirty="0" err="1">
                <a:latin typeface="Times New Roman"/>
                <a:ea typeface="华文细黑"/>
              </a:rPr>
              <a:t>NaCl</a:t>
            </a:r>
            <a:r>
              <a:rPr lang="zh-CN" altLang="zh-CN" sz="2800" kern="100" dirty="0">
                <a:latin typeface="Times New Roman"/>
                <a:ea typeface="华文细黑"/>
                <a:cs typeface="Times New Roman"/>
              </a:rPr>
              <a:t>溶液的物质的量浓度不断增大，错误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项，由于</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的氧化性大于</a:t>
            </a:r>
            <a:r>
              <a:rPr lang="en-US" altLang="zh-CN" sz="2800" kern="100" dirty="0">
                <a:latin typeface="Times New Roman"/>
                <a:ea typeface="华文细黑"/>
              </a:rPr>
              <a:t>Ni</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低浓度</a:t>
            </a:r>
            <a:r>
              <a:rPr lang="en-US" altLang="zh-CN" sz="2800" kern="100" dirty="0">
                <a:latin typeface="Times New Roman"/>
                <a:ea typeface="华文细黑"/>
              </a:rPr>
              <a:t>)</a:t>
            </a:r>
            <a:r>
              <a:rPr lang="zh-CN" altLang="zh-CN" sz="2800" kern="100" dirty="0">
                <a:latin typeface="Times New Roman"/>
                <a:ea typeface="华文细黑"/>
                <a:cs typeface="Times New Roman"/>
              </a:rPr>
              <a:t>的氧化性，所以为了提高</a:t>
            </a:r>
            <a:r>
              <a:rPr lang="en-US" altLang="zh-CN" sz="2800" kern="100" dirty="0">
                <a:latin typeface="Times New Roman"/>
                <a:ea typeface="华文细黑"/>
              </a:rPr>
              <a:t>Ni</a:t>
            </a:r>
            <a:r>
              <a:rPr lang="zh-CN" altLang="zh-CN" sz="2800" kern="100" dirty="0">
                <a:latin typeface="Times New Roman"/>
                <a:ea typeface="华文细黑"/>
                <a:cs typeface="Times New Roman"/>
              </a:rPr>
              <a:t>的产率，电解过程需要控制废水的</a:t>
            </a:r>
            <a:r>
              <a:rPr lang="en-US" altLang="zh-CN" sz="2800" kern="100" dirty="0">
                <a:latin typeface="Times New Roman"/>
                <a:ea typeface="华文细黑"/>
              </a:rPr>
              <a:t>pH</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项，若去掉阳离子膜，在阳极</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首先放电生成</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，反应总方程式发生改变，正确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5341642" y="6068131"/>
            <a:ext cx="1505540" cy="674031"/>
          </a:xfrm>
          <a:prstGeom prst="rect">
            <a:avLst/>
          </a:prstGeom>
        </p:spPr>
        <p:txBody>
          <a:bodyPr wrap="none">
            <a:spAutoFit/>
          </a:bodyPr>
          <a:lstStyle/>
          <a:p>
            <a:pPr lvl="0">
              <a:lnSpc>
                <a:spcPct val="135000"/>
              </a:lnSpc>
            </a:pPr>
            <a:r>
              <a:rPr lang="zh-CN" altLang="zh-CN" sz="2800" b="1" kern="100" dirty="0">
                <a:solidFill>
                  <a:srgbClr val="0000FF"/>
                </a:solidFill>
                <a:latin typeface="Times New Roman"/>
                <a:cs typeface="Times New Roman"/>
              </a:rPr>
              <a:t>答案　</a:t>
            </a:r>
            <a:r>
              <a:rPr lang="en-US" altLang="zh-CN" sz="2800" b="1" kern="100" dirty="0">
                <a:solidFill>
                  <a:srgbClr val="F79646">
                    <a:lumMod val="75000"/>
                  </a:srgbClr>
                </a:solidFill>
                <a:latin typeface="Times New Roman"/>
                <a:ea typeface="华文细黑"/>
                <a:cs typeface="Times New Roman"/>
              </a:rPr>
              <a:t>B</a:t>
            </a:r>
            <a:endParaRPr lang="zh-CN" altLang="zh-CN" sz="2800" b="1" kern="100" dirty="0">
              <a:solidFill>
                <a:srgbClr val="F79646">
                  <a:lumMod val="75000"/>
                </a:srgbClr>
              </a:solidFill>
              <a:latin typeface="Times New Roman"/>
              <a:ea typeface="华文细黑"/>
              <a:cs typeface="Times New Roman"/>
            </a:endParaRPr>
          </a:p>
        </p:txBody>
      </p:sp>
      <p:sp>
        <p:nvSpPr>
          <p:cNvPr id="4" name="Rectangle 21">
            <a:hlinkClick r:id="rId2"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75185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75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75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750"/>
                                        <p:tgtEl>
                                          <p:spTgt spid="2">
                                            <p:txEl>
                                              <p:pRg st="3" end="3"/>
                                            </p:txEl>
                                          </p:spTgt>
                                        </p:tgtEl>
                                      </p:cBhvr>
                                    </p:animEffect>
                                  </p:childTnLst>
                                </p:cTn>
                              </p:par>
                            </p:childTnLst>
                          </p:cTn>
                        </p:par>
                        <p:par>
                          <p:cTn id="17" fill="hold">
                            <p:stCondLst>
                              <p:cond delay="750"/>
                            </p:stCondLst>
                            <p:childTnLst>
                              <p:par>
                                <p:cTn id="18" presetID="3" presetClass="entr" presetSubtype="10" fill="hold" nodeType="after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750"/>
                                        <p:tgtEl>
                                          <p:spTgt spid="2">
                                            <p:txEl>
                                              <p:pRg st="4" end="4"/>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blinds(horizontal)">
                                      <p:cBhvr>
                                        <p:cTn id="24" dur="750"/>
                                        <p:tgtEl>
                                          <p:spTgt spid="2">
                                            <p:txEl>
                                              <p:pRg st="5" end="5"/>
                                            </p:txEl>
                                          </p:spTgt>
                                        </p:tgtEl>
                                      </p:cBhvr>
                                    </p:animEffect>
                                  </p:childTnLst>
                                </p:cTn>
                              </p:par>
                            </p:childTnLst>
                          </p:cTn>
                        </p:par>
                        <p:par>
                          <p:cTn id="25" fill="hold">
                            <p:stCondLst>
                              <p:cond delay="2250"/>
                            </p:stCondLst>
                            <p:childTnLst>
                              <p:par>
                                <p:cTn id="26" presetID="3" presetClass="entr" presetSubtype="10" fill="hold" nodeType="after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linds(horizontal)">
                                      <p:cBhvr>
                                        <p:cTn id="28" dur="750"/>
                                        <p:tgtEl>
                                          <p:spTgt spid="2">
                                            <p:txEl>
                                              <p:pRg st="6" end="6"/>
                                            </p:txEl>
                                          </p:spTgt>
                                        </p:tgtEl>
                                      </p:cBhvr>
                                    </p:animEffect>
                                  </p:childTnLst>
                                </p:cTn>
                              </p:par>
                            </p:childTnLst>
                          </p:cTn>
                        </p:par>
                        <p:par>
                          <p:cTn id="29" fill="hold">
                            <p:stCondLst>
                              <p:cond delay="3000"/>
                            </p:stCondLst>
                            <p:childTnLst>
                              <p:par>
                                <p:cTn id="30" presetID="3" presetClass="entr" presetSubtype="1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370051"/>
            <a:ext cx="11458743"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4.</a:t>
            </a:r>
            <a:r>
              <a:rPr lang="zh-CN" altLang="zh-CN" sz="2800" kern="100" dirty="0">
                <a:latin typeface="Times New Roman"/>
                <a:ea typeface="华文细黑"/>
                <a:cs typeface="Times New Roman"/>
              </a:rPr>
              <a:t>用</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溶液吸收烟气中的</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，将所得的</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溶液进行电解，可循环再生</a:t>
            </a:r>
            <a:r>
              <a:rPr lang="en-US" altLang="zh-CN" sz="2800" kern="100" dirty="0" err="1">
                <a:latin typeface="Times New Roman"/>
                <a:ea typeface="华文细黑"/>
              </a:rPr>
              <a:t>NaOH</a:t>
            </a:r>
            <a:r>
              <a:rPr lang="zh-CN" altLang="zh-CN" sz="2800" kern="100" dirty="0">
                <a:latin typeface="Times New Roman"/>
                <a:ea typeface="华文细黑"/>
                <a:cs typeface="Times New Roman"/>
              </a:rPr>
              <a:t>，同时得到</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，其原理如下图所示</a:t>
            </a:r>
            <a:r>
              <a:rPr lang="en-US" altLang="zh-CN" sz="2800" kern="100" dirty="0">
                <a:latin typeface="Times New Roman"/>
                <a:ea typeface="华文细黑"/>
              </a:rPr>
              <a:t>(</a:t>
            </a:r>
            <a:r>
              <a:rPr lang="zh-CN" altLang="zh-CN" sz="2800" kern="100" dirty="0">
                <a:latin typeface="Times New Roman"/>
                <a:ea typeface="华文细黑"/>
                <a:cs typeface="Times New Roman"/>
              </a:rPr>
              <a:t>电极材料为石墨</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1050" kern="100" dirty="0">
              <a:latin typeface="宋体"/>
              <a:cs typeface="Courier New"/>
            </a:endParaRPr>
          </a:p>
        </p:txBody>
      </p:sp>
      <p:pic>
        <p:nvPicPr>
          <p:cNvPr id="296962" name="Picture 2" descr="3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758" y="2061642"/>
            <a:ext cx="6599262" cy="2812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8798210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1515214"/>
            <a:ext cx="11458743"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图中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极要连接电源的</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负</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口流出的物质是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en-US"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放电</a:t>
            </a:r>
            <a:r>
              <a:rPr lang="zh-CN" altLang="zh-CN" sz="2800" kern="100" dirty="0">
                <a:latin typeface="Times New Roman"/>
                <a:ea typeface="华文细黑"/>
                <a:cs typeface="Times New Roman"/>
              </a:rPr>
              <a:t>的电极反应式为</a:t>
            </a:r>
            <a:r>
              <a:rPr lang="en-US" altLang="zh-CN" sz="2800" kern="100" dirty="0" smtClean="0">
                <a:latin typeface="Times New Roman"/>
                <a:ea typeface="华文细黑"/>
                <a:cs typeface="Courier New"/>
              </a:rPr>
              <a:t>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电解过程中阴极区碱性明显增强，用平衡移动原理解释原因：</a:t>
            </a:r>
            <a:r>
              <a:rPr lang="en-US" altLang="zh-CN" sz="2800" kern="100" dirty="0" smtClean="0">
                <a:latin typeface="Times New Roman"/>
                <a:ea typeface="华文细黑"/>
              </a:rPr>
              <a:t>_____________________________________________________________</a:t>
            </a:r>
          </a:p>
          <a:p>
            <a:pPr>
              <a:lnSpc>
                <a:spcPct val="150000"/>
              </a:lnSpc>
            </a:pPr>
            <a:r>
              <a:rPr lang="en-US" altLang="zh-CN" sz="2800" kern="100" dirty="0" smtClean="0">
                <a:latin typeface="Times New Roman"/>
                <a:ea typeface="华文细黑"/>
              </a:rPr>
              <a:t>______________________</a:t>
            </a:r>
            <a:r>
              <a:rPr lang="en-US" altLang="zh-CN" sz="2800" kern="100" dirty="0">
                <a:latin typeface="Times New Roman"/>
                <a:ea typeface="华文细黑"/>
              </a:rPr>
              <a:t>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113757216"/>
              </p:ext>
            </p:extLst>
          </p:nvPr>
        </p:nvGraphicFramePr>
        <p:xfrm>
          <a:off x="926232" y="2828950"/>
          <a:ext cx="1381125" cy="1057275"/>
        </p:xfrm>
        <a:graphic>
          <a:graphicData uri="http://schemas.openxmlformats.org/presentationml/2006/ole">
            <mc:AlternateContent xmlns:mc="http://schemas.openxmlformats.org/markup-compatibility/2006">
              <mc:Choice xmlns:v="urn:schemas-microsoft-com:vml" Requires="v">
                <p:oleObj spid="_x0000_s298050" name="Document" r:id="rId4" imgW="1387375" imgH="1057082" progId="Word.Document.8">
                  <p:embed/>
                </p:oleObj>
              </mc:Choice>
              <mc:Fallback>
                <p:oleObj name="Document" r:id="rId4" imgW="1387375" imgH="1057082" progId="Word.Document.8">
                  <p:embed/>
                  <p:pic>
                    <p:nvPicPr>
                      <p:cNvPr id="0" name="对象 5"/>
                      <p:cNvPicPr>
                        <a:picLocks noChangeAspect="1" noChangeArrowheads="1"/>
                      </p:cNvPicPr>
                      <p:nvPr/>
                    </p:nvPicPr>
                    <p:blipFill>
                      <a:blip r:embed="rId5"/>
                      <a:srcRect/>
                      <a:stretch>
                        <a:fillRect/>
                      </a:stretch>
                    </p:blipFill>
                    <p:spPr bwMode="auto">
                      <a:xfrm>
                        <a:off x="926232" y="2828950"/>
                        <a:ext cx="13811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1">
            <a:hlinkClick r:id="rId6"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0"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1"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11" name="对象 10"/>
          <p:cNvGraphicFramePr>
            <a:graphicFrameLocks noChangeAspect="1"/>
          </p:cNvGraphicFramePr>
          <p:nvPr>
            <p:extLst>
              <p:ext uri="{D42A27DB-BD31-4B8C-83A1-F6EECF244321}">
                <p14:modId xmlns:p14="http://schemas.microsoft.com/office/powerpoint/2010/main" val="790455393"/>
              </p:ext>
            </p:extLst>
          </p:nvPr>
        </p:nvGraphicFramePr>
        <p:xfrm>
          <a:off x="361950" y="4077866"/>
          <a:ext cx="10772775" cy="3067050"/>
        </p:xfrm>
        <a:graphic>
          <a:graphicData uri="http://schemas.openxmlformats.org/presentationml/2006/ole">
            <mc:AlternateContent xmlns:mc="http://schemas.openxmlformats.org/markup-compatibility/2006">
              <mc:Choice xmlns:v="urn:schemas-microsoft-com:vml" Requires="v">
                <p:oleObj spid="_x0000_s298051" name="Document" r:id="rId13" imgW="10777032" imgH="3075867" progId="Word.Document.8">
                  <p:embed/>
                </p:oleObj>
              </mc:Choice>
              <mc:Fallback>
                <p:oleObj name="Document" r:id="rId13" imgW="10777032" imgH="3075867" progId="Word.Document.8">
                  <p:embed/>
                  <p:pic>
                    <p:nvPicPr>
                      <p:cNvPr id="0" name="对象 2"/>
                      <p:cNvPicPr>
                        <a:picLocks noChangeAspect="1" noChangeArrowheads="1"/>
                      </p:cNvPicPr>
                      <p:nvPr/>
                    </p:nvPicPr>
                    <p:blipFill>
                      <a:blip r:embed="rId14"/>
                      <a:srcRect/>
                      <a:stretch>
                        <a:fillRect/>
                      </a:stretch>
                    </p:blipFill>
                    <p:spPr bwMode="auto">
                      <a:xfrm>
                        <a:off x="361950" y="4077866"/>
                        <a:ext cx="1077277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4472315" y="1557586"/>
            <a:ext cx="902811"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负　</a:t>
            </a:r>
            <a:endParaRPr lang="zh-CN" altLang="en-US" sz="2800" dirty="0"/>
          </a:p>
        </p:txBody>
      </p:sp>
      <p:sp>
        <p:nvSpPr>
          <p:cNvPr id="15" name="矩形 14"/>
          <p:cNvSpPr/>
          <p:nvPr/>
        </p:nvSpPr>
        <p:spPr>
          <a:xfrm>
            <a:off x="1270670" y="2249091"/>
            <a:ext cx="902811"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硫酸</a:t>
            </a:r>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3071253764"/>
              </p:ext>
            </p:extLst>
          </p:nvPr>
        </p:nvGraphicFramePr>
        <p:xfrm>
          <a:off x="5100772" y="2887099"/>
          <a:ext cx="5486400" cy="628650"/>
        </p:xfrm>
        <a:graphic>
          <a:graphicData uri="http://schemas.openxmlformats.org/presentationml/2006/ole">
            <mc:AlternateContent xmlns:mc="http://schemas.openxmlformats.org/markup-compatibility/2006">
              <mc:Choice xmlns:v="urn:schemas-microsoft-com:vml" Requires="v">
                <p:oleObj spid="_x0000_s298052" name="Document" r:id="rId16" imgW="5495338" imgH="628418" progId="Word.Document.8">
                  <p:embed/>
                </p:oleObj>
              </mc:Choice>
              <mc:Fallback>
                <p:oleObj name="Document" r:id="rId16" imgW="5495338" imgH="628418" progId="Word.Document.8">
                  <p:embed/>
                  <p:pic>
                    <p:nvPicPr>
                      <p:cNvPr id="0" name="对象 10"/>
                      <p:cNvPicPr>
                        <a:picLocks noChangeAspect="1" noChangeArrowheads="1"/>
                      </p:cNvPicPr>
                      <p:nvPr/>
                    </p:nvPicPr>
                    <p:blipFill>
                      <a:blip r:embed="rId17"/>
                      <a:srcRect/>
                      <a:stretch>
                        <a:fillRect/>
                      </a:stretch>
                    </p:blipFill>
                    <p:spPr bwMode="auto">
                      <a:xfrm>
                        <a:off x="5100772" y="2887099"/>
                        <a:ext cx="5486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8" action="ppaction://hlinksldjump"/>
          </p:cNvPr>
          <p:cNvSpPr/>
          <p:nvPr/>
        </p:nvSpPr>
        <p:spPr>
          <a:xfrm>
            <a:off x="11336932" y="6649571"/>
            <a:ext cx="856679"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a:t>
            </a:r>
            <a:endParaRPr lang="zh-CN" altLang="en-US" sz="1400" dirty="0">
              <a:solidFill>
                <a:srgbClr val="C00000"/>
              </a:solidFill>
              <a:latin typeface="黑体" pitchFamily="49" charset="-122"/>
              <a:ea typeface="黑体" pitchFamily="49" charset="-122"/>
            </a:endParaRPr>
          </a:p>
        </p:txBody>
      </p:sp>
      <p:sp>
        <p:nvSpPr>
          <p:cNvPr id="19" name="圆角矩形 18"/>
          <p:cNvSpPr/>
          <p:nvPr/>
        </p:nvSpPr>
        <p:spPr>
          <a:xfrm>
            <a:off x="10045844" y="6660629"/>
            <a:ext cx="873898"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654424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13" grpId="0"/>
      <p:bldP spid="13" grpId="1"/>
      <p:bldP spid="15" grpId="0"/>
      <p:bldP spid="15" grpId="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200678028"/>
              </p:ext>
            </p:extLst>
          </p:nvPr>
        </p:nvGraphicFramePr>
        <p:xfrm>
          <a:off x="416153" y="1053530"/>
          <a:ext cx="10772775" cy="3076575"/>
        </p:xfrm>
        <a:graphic>
          <a:graphicData uri="http://schemas.openxmlformats.org/presentationml/2006/ole">
            <mc:AlternateContent xmlns:mc="http://schemas.openxmlformats.org/markup-compatibility/2006">
              <mc:Choice xmlns:v="urn:schemas-microsoft-com:vml" Requires="v">
                <p:oleObj spid="_x0000_s364555" name="Document" r:id="rId4" imgW="10777032" imgH="3075867" progId="Word.Document.8">
                  <p:embed/>
                </p:oleObj>
              </mc:Choice>
              <mc:Fallback>
                <p:oleObj name="Document" r:id="rId4" imgW="10777032" imgH="3075867" progId="Word.Document.8">
                  <p:embed/>
                  <p:pic>
                    <p:nvPicPr>
                      <p:cNvPr id="0" name=""/>
                      <p:cNvPicPr>
                        <a:picLocks noChangeAspect="1" noChangeArrowheads="1"/>
                      </p:cNvPicPr>
                      <p:nvPr/>
                    </p:nvPicPr>
                    <p:blipFill>
                      <a:blip r:embed="rId5"/>
                      <a:srcRect/>
                      <a:stretch>
                        <a:fillRect/>
                      </a:stretch>
                    </p:blipFill>
                    <p:spPr bwMode="auto">
                      <a:xfrm>
                        <a:off x="416153" y="1053530"/>
                        <a:ext cx="1077277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1">
            <a:hlinkClick r:id="rId6"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0"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1"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325095" y="3445182"/>
            <a:ext cx="11458743" cy="2576900"/>
          </a:xfrm>
          <a:prstGeom prst="rect">
            <a:avLst/>
          </a:prstGeom>
        </p:spPr>
        <p:txBody>
          <a:bodyPr wrap="square" lIns="121898" tIns="60948" rIns="121898" bIns="60948">
            <a:spAutoFit/>
          </a:bodyPr>
          <a:lstStyle/>
          <a:p>
            <a:pPr algn="just">
              <a:lnSpc>
                <a:spcPct val="200000"/>
              </a:lnSpc>
              <a:spcAft>
                <a:spcPts val="0"/>
              </a:spcAft>
            </a:pPr>
            <a:r>
              <a:rPr lang="zh-CN" altLang="zh-CN" sz="2800" kern="100" dirty="0">
                <a:latin typeface="Times New Roman"/>
                <a:ea typeface="华文细黑"/>
                <a:cs typeface="Times New Roman"/>
              </a:rPr>
              <a:t>所以从</a:t>
            </a:r>
            <a:r>
              <a:rPr lang="en-US" altLang="zh-CN" sz="2800" kern="100" dirty="0">
                <a:latin typeface="Times New Roman"/>
                <a:ea typeface="华文细黑"/>
              </a:rPr>
              <a:t>C</a:t>
            </a:r>
            <a:r>
              <a:rPr lang="zh-CN" altLang="zh-CN" sz="2800" kern="100" dirty="0">
                <a:latin typeface="Times New Roman"/>
                <a:ea typeface="华文细黑"/>
                <a:cs typeface="Times New Roman"/>
              </a:rPr>
              <a:t>口流出的是</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；在阴极区，由于</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放电，破坏水的电离平衡，</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减小，</a:t>
            </a: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增大，生成</a:t>
            </a:r>
            <a:r>
              <a:rPr lang="en-US" altLang="zh-CN" sz="2800" kern="100" dirty="0" err="1">
                <a:latin typeface="Times New Roman"/>
                <a:ea typeface="华文细黑"/>
              </a:rPr>
              <a:t>NaOH</a:t>
            </a:r>
            <a:r>
              <a:rPr lang="zh-CN" altLang="zh-CN" sz="2800" kern="100" dirty="0">
                <a:latin typeface="Times New Roman"/>
                <a:ea typeface="华文细黑"/>
                <a:cs typeface="Times New Roman"/>
              </a:rPr>
              <a:t>，碱性增强，从</a:t>
            </a:r>
            <a:r>
              <a:rPr lang="en-US" altLang="zh-CN" sz="2800" kern="100" dirty="0">
                <a:latin typeface="Times New Roman"/>
                <a:ea typeface="华文细黑"/>
              </a:rPr>
              <a:t>B</a:t>
            </a:r>
            <a:r>
              <a:rPr lang="zh-CN" altLang="zh-CN" sz="2800" kern="100" dirty="0">
                <a:latin typeface="Times New Roman"/>
                <a:ea typeface="华文细黑"/>
                <a:cs typeface="Times New Roman"/>
              </a:rPr>
              <a:t>口流出的是浓度较大的</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a:t>
            </a:r>
            <a:endParaRPr lang="zh-CN" altLang="zh-CN" sz="2800" b="1"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149180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261442"/>
            <a:ext cx="11458743"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电解原理在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物质制备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中的不寻常应用</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5.</a:t>
            </a:r>
            <a:r>
              <a:rPr lang="zh-CN" altLang="zh-CN" sz="2800" kern="100" dirty="0">
                <a:latin typeface="Times New Roman"/>
                <a:ea typeface="华文细黑"/>
                <a:cs typeface="Times New Roman"/>
              </a:rPr>
              <a:t>一定条件下，下图装置可实现有机物的电化学储氢</a:t>
            </a:r>
            <a:r>
              <a:rPr lang="en-US" altLang="zh-CN" sz="2800" kern="100" dirty="0">
                <a:latin typeface="Times New Roman"/>
                <a:ea typeface="华文细黑"/>
              </a:rPr>
              <a:t>(</a:t>
            </a:r>
            <a:r>
              <a:rPr lang="zh-CN" altLang="zh-CN" sz="2800" kern="100" dirty="0">
                <a:latin typeface="Times New Roman"/>
                <a:ea typeface="华文细黑"/>
                <a:cs typeface="Times New Roman"/>
              </a:rPr>
              <a:t>忽略其他有机物</a:t>
            </a:r>
            <a:r>
              <a:rPr lang="en-US" altLang="zh-CN" sz="2800" kern="100" dirty="0">
                <a:latin typeface="Times New Roman"/>
                <a:ea typeface="华文细黑"/>
              </a:rPr>
              <a:t>)</a:t>
            </a:r>
            <a:r>
              <a:rPr lang="zh-CN" altLang="zh-CN" sz="2800" kern="100" dirty="0">
                <a:latin typeface="Times New Roman"/>
                <a:ea typeface="华文细黑"/>
                <a:cs typeface="Times New Roman"/>
              </a:rPr>
              <a:t>。生成目标产物的电极反应式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rPr>
              <a:t>____________________________________</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pic>
        <p:nvPicPr>
          <p:cNvPr id="300034" name="Picture 2" descr="HX3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4766" y="2565698"/>
            <a:ext cx="6167214" cy="340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354033" y="1658055"/>
            <a:ext cx="4341573"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C</a:t>
            </a:r>
            <a:r>
              <a:rPr lang="en-US" altLang="zh-CN" sz="2800" kern="100" baseline="-25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6</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=C</a:t>
            </a:r>
            <a:r>
              <a:rPr lang="en-US" altLang="zh-CN" sz="2800" kern="100" baseline="-25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12</a:t>
            </a:r>
            <a:endParaRPr lang="zh-CN" altLang="en-US" sz="2800" dirty="0">
              <a:solidFill>
                <a:schemeClr val="accent6">
                  <a:lumMod val="75000"/>
                </a:schemeClr>
              </a:solidFill>
            </a:endParaRPr>
          </a:p>
        </p:txBody>
      </p:sp>
      <p:sp>
        <p:nvSpPr>
          <p:cNvPr id="5" name="Rectangle 21">
            <a:hlinkClick r:id="rId3"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341496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9" y="1005934"/>
            <a:ext cx="6336704"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6.</a:t>
            </a:r>
            <a:r>
              <a:rPr lang="zh-CN" altLang="zh-CN" sz="2800" kern="100" dirty="0">
                <a:latin typeface="Times New Roman"/>
                <a:ea typeface="华文细黑"/>
                <a:cs typeface="Times New Roman"/>
              </a:rPr>
              <a:t>电解尿素</a:t>
            </a:r>
            <a:r>
              <a:rPr lang="en-US" altLang="zh-CN" sz="2800" kern="100" dirty="0">
                <a:latin typeface="IPAPANNEW"/>
                <a:ea typeface="华文细黑"/>
                <a:cs typeface="Times New Roman"/>
              </a:rPr>
              <a:t>[CO(NH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的碱性溶液制氢气的装置示意图如下：</a:t>
            </a:r>
            <a:endParaRPr lang="zh-CN" altLang="zh-CN" sz="2800" b="1" kern="100" dirty="0">
              <a:solidFill>
                <a:schemeClr val="accent6">
                  <a:lumMod val="75000"/>
                </a:schemeClr>
              </a:solidFill>
              <a:latin typeface="Times New Roman"/>
              <a:ea typeface="华文细黑"/>
              <a:cs typeface="Courier New"/>
            </a:endParaRPr>
          </a:p>
        </p:txBody>
      </p:sp>
      <p:pic>
        <p:nvPicPr>
          <p:cNvPr id="301058" name="Picture 2" descr="3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4856" y="981522"/>
            <a:ext cx="4150990" cy="198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2558" y="2811358"/>
            <a:ext cx="11458743" cy="206207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电解池中隔膜仅阻止气体通过，阴阳两极均为惰性电极。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极为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，电极反应式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_____________________________</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2)B</a:t>
            </a:r>
            <a:r>
              <a:rPr lang="zh-CN" altLang="zh-CN" sz="2800" kern="100" dirty="0">
                <a:latin typeface="Times New Roman"/>
                <a:ea typeface="华文细黑"/>
                <a:cs typeface="Times New Roman"/>
              </a:rPr>
              <a:t>极为</a:t>
            </a:r>
            <a:r>
              <a:rPr lang="en-US" altLang="zh-CN" sz="2800" kern="100" dirty="0">
                <a:latin typeface="Times New Roman"/>
                <a:ea typeface="华文细黑"/>
              </a:rPr>
              <a:t>________</a:t>
            </a:r>
            <a:r>
              <a:rPr lang="zh-CN" altLang="zh-CN" sz="2800" kern="100" dirty="0">
                <a:latin typeface="Times New Roman"/>
                <a:ea typeface="华文细黑"/>
                <a:cs typeface="Times New Roman"/>
              </a:rPr>
              <a:t>，电极反应</a:t>
            </a:r>
            <a:r>
              <a:rPr lang="zh-CN" altLang="zh-CN" sz="2800" kern="100" dirty="0" smtClean="0">
                <a:latin typeface="Times New Roman"/>
                <a:ea typeface="华文细黑"/>
                <a:cs typeface="Times New Roman"/>
              </a:rPr>
              <a:t>式为</a:t>
            </a:r>
            <a:r>
              <a:rPr lang="en-US" altLang="zh-CN" sz="2800" kern="100" dirty="0" smtClean="0">
                <a:latin typeface="Times New Roman"/>
                <a:ea typeface="华文细黑"/>
              </a:rPr>
              <a:t>__</a:t>
            </a:r>
            <a:r>
              <a:rPr lang="en-US" altLang="zh-CN" sz="2800" kern="100" dirty="0" smtClean="0">
                <a:latin typeface="Times New Roman"/>
                <a:ea typeface="华文细黑"/>
                <a:cs typeface="Courier New"/>
              </a:rPr>
              <a:t>__________________________</a:t>
            </a:r>
            <a:r>
              <a:rPr lang="en-US" altLang="zh-CN" sz="2800" kern="100" dirty="0" smtClean="0">
                <a:latin typeface="Times New Roman"/>
                <a:ea typeface="华文细黑"/>
              </a:rPr>
              <a:t>____</a:t>
            </a:r>
            <a:r>
              <a:rPr lang="zh-CN" altLang="zh-CN" sz="2800" kern="100" dirty="0" smtClean="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sp>
        <p:nvSpPr>
          <p:cNvPr id="5" name="Rectangle 21">
            <a:hlinkClick r:id="rId3" action="ppaction://hlinksldjump"/>
          </p:cNvPr>
          <p:cNvSpPr>
            <a:spLocks noChangeArrowheads="1"/>
          </p:cNvSpPr>
          <p:nvPr/>
        </p:nvSpPr>
        <p:spPr bwMode="auto">
          <a:xfrm>
            <a:off x="9247339" y="5485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749517" y="5485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0227553" y="5485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681447" y="5485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1183207" y="54851"/>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8" action="ppaction://hlinksldjump"/>
          </p:cNvPr>
          <p:cNvSpPr>
            <a:spLocks noChangeArrowheads="1"/>
          </p:cNvSpPr>
          <p:nvPr/>
        </p:nvSpPr>
        <p:spPr bwMode="auto">
          <a:xfrm>
            <a:off x="11660825" y="54851"/>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385242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62558" y="1667298"/>
            <a:ext cx="11458743" cy="26265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产生是因为</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电离的</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在阴极上得电子，即</a:t>
            </a:r>
            <a:r>
              <a:rPr lang="en-US" altLang="zh-CN" sz="2800" kern="100" dirty="0">
                <a:latin typeface="Times New Roman"/>
                <a:ea typeface="华文细黑"/>
              </a:rPr>
              <a:t>6H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6e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Times New Roman"/>
                <a:ea typeface="华文细黑"/>
              </a:rPr>
              <a:t>6H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6e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6OH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Times New Roman"/>
                <a:ea typeface="华文细黑"/>
              </a:rPr>
              <a:t>B</a:t>
            </a:r>
            <a:r>
              <a:rPr lang="zh-CN" altLang="zh-CN" sz="2800" kern="100" dirty="0">
                <a:latin typeface="Times New Roman"/>
                <a:ea typeface="华文细黑"/>
                <a:cs typeface="Times New Roman"/>
              </a:rPr>
              <a:t>极为阴极，</a:t>
            </a:r>
            <a:r>
              <a:rPr lang="en-US" altLang="zh-CN" sz="2800" kern="100" dirty="0">
                <a:latin typeface="Times New Roman"/>
                <a:ea typeface="华文细黑"/>
              </a:rPr>
              <a:t>A</a:t>
            </a:r>
            <a:r>
              <a:rPr lang="zh-CN" altLang="zh-CN" sz="2800" kern="100" dirty="0">
                <a:latin typeface="Times New Roman"/>
                <a:ea typeface="华文细黑"/>
                <a:cs typeface="Times New Roman"/>
              </a:rPr>
              <a:t>极为阳极，电极反应式为</a:t>
            </a:r>
            <a:r>
              <a:rPr lang="en-US" altLang="zh-CN" sz="2800" kern="100" dirty="0">
                <a:latin typeface="Times New Roman"/>
                <a:ea typeface="华文细黑"/>
              </a:rPr>
              <a:t>CO(NH</a:t>
            </a:r>
            <a:r>
              <a:rPr lang="en-US" altLang="zh-CN" sz="2800" kern="100" baseline="-25000" dirty="0">
                <a:latin typeface="Times New Roman"/>
                <a:ea typeface="华文细黑"/>
              </a:rPr>
              <a:t>2</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6e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8OH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zh-CN" altLang="en-US"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6H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，阳极反应式容易错写成</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520944338"/>
              </p:ext>
            </p:extLst>
          </p:nvPr>
        </p:nvGraphicFramePr>
        <p:xfrm>
          <a:off x="7895406" y="3088804"/>
          <a:ext cx="1762125" cy="685800"/>
        </p:xfrm>
        <a:graphic>
          <a:graphicData uri="http://schemas.openxmlformats.org/presentationml/2006/ole">
            <mc:AlternateContent xmlns:mc="http://schemas.openxmlformats.org/markup-compatibility/2006">
              <mc:Choice xmlns:v="urn:schemas-microsoft-com:vml" Requires="v">
                <p:oleObj spid="_x0000_s302124" name="Document" r:id="rId4" imgW="1760991" imgH="685645" progId="Word.Document.8">
                  <p:embed/>
                </p:oleObj>
              </mc:Choice>
              <mc:Fallback>
                <p:oleObj name="Document" r:id="rId4" imgW="1760991" imgH="685645" progId="Word.Document.8">
                  <p:embed/>
                  <p:pic>
                    <p:nvPicPr>
                      <p:cNvPr id="0" name="对象 3"/>
                      <p:cNvPicPr>
                        <a:picLocks noChangeAspect="1" noChangeArrowheads="1"/>
                      </p:cNvPicPr>
                      <p:nvPr/>
                    </p:nvPicPr>
                    <p:blipFill>
                      <a:blip r:embed="rId5"/>
                      <a:srcRect/>
                      <a:stretch>
                        <a:fillRect/>
                      </a:stretch>
                    </p:blipFill>
                    <p:spPr bwMode="auto">
                      <a:xfrm>
                        <a:off x="7895406" y="3088804"/>
                        <a:ext cx="17621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74477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574926" y="1413570"/>
            <a:ext cx="8856984"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华文细黑"/>
              </a:rPr>
              <a:t>CO(NH</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a:t>
            </a:r>
            <a:r>
              <a:rPr lang="en-US" altLang="zh-CN" sz="2800" kern="100" baseline="-25000" dirty="0" smtClean="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8OH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r>
              <a:rPr lang="zh-CN" altLang="zh-CN" sz="2800" kern="100" dirty="0" smtClean="0">
                <a:solidFill>
                  <a:schemeClr val="accent6">
                    <a:lumMod val="75000"/>
                  </a:schemeClr>
                </a:solidFill>
                <a:latin typeface="Times New Roman"/>
                <a:ea typeface="华文细黑"/>
                <a:cs typeface="Times New Roman"/>
              </a:rPr>
              <a:t>＋</a:t>
            </a:r>
            <a:r>
              <a:rPr lang="zh-CN" altLang="en-US"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　</a:t>
            </a:r>
            <a:endParaRPr lang="en-US" altLang="zh-CN" sz="2800" kern="100" dirty="0" smtClean="0">
              <a:solidFill>
                <a:schemeClr val="accent6">
                  <a:lumMod val="75000"/>
                </a:schemeClr>
              </a:solidFill>
              <a:latin typeface="Times New Roman"/>
              <a:ea typeface="华文细黑"/>
              <a:cs typeface="Times New Roman"/>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41633178"/>
              </p:ext>
            </p:extLst>
          </p:nvPr>
        </p:nvGraphicFramePr>
        <p:xfrm>
          <a:off x="9013600" y="1538422"/>
          <a:ext cx="1762125" cy="685800"/>
        </p:xfrm>
        <a:graphic>
          <a:graphicData uri="http://schemas.openxmlformats.org/presentationml/2006/ole">
            <mc:AlternateContent xmlns:mc="http://schemas.openxmlformats.org/markup-compatibility/2006">
              <mc:Choice xmlns:v="urn:schemas-microsoft-com:vml" Requires="v">
                <p:oleObj spid="_x0000_s365575" name="Document" r:id="rId4" imgW="1760991" imgH="685645" progId="Word.Document.8">
                  <p:embed/>
                </p:oleObj>
              </mc:Choice>
              <mc:Fallback>
                <p:oleObj name="Document" r:id="rId4" imgW="1760991" imgH="685645" progId="Word.Document.8">
                  <p:embed/>
                  <p:pic>
                    <p:nvPicPr>
                      <p:cNvPr id="0" name="对象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3600" y="1538422"/>
                        <a:ext cx="17621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838622" y="1538422"/>
            <a:ext cx="2521844" cy="523220"/>
          </a:xfrm>
          <a:prstGeom prst="rect">
            <a:avLst/>
          </a:prstGeom>
        </p:spPr>
        <p:txBody>
          <a:bodyPr wrap="none">
            <a:spAutoFit/>
          </a:bodyPr>
          <a:lstStyle/>
          <a:p>
            <a:r>
              <a:rPr lang="zh-CN" altLang="en-US" sz="2800" b="1" kern="100" dirty="0">
                <a:solidFill>
                  <a:srgbClr val="0000FF"/>
                </a:solidFill>
                <a:latin typeface="Times New Roman"/>
                <a:cs typeface="Times New Roman"/>
              </a:rPr>
              <a:t>答案</a:t>
            </a:r>
            <a:r>
              <a:rPr lang="zh-CN" altLang="en-US" sz="2800" kern="100" dirty="0" smtClean="0">
                <a:solidFill>
                  <a:srgbClr val="F79646">
                    <a:lumMod val="75000"/>
                  </a:srgbClr>
                </a:solidFill>
                <a:latin typeface="Times New Roman"/>
                <a:ea typeface="华文细黑"/>
                <a:cs typeface="Times New Roman"/>
              </a:rPr>
              <a:t>（</a:t>
            </a:r>
            <a:r>
              <a:rPr lang="en-US" altLang="zh-CN" sz="2800" kern="100" dirty="0" smtClean="0">
                <a:solidFill>
                  <a:srgbClr val="F79646">
                    <a:lumMod val="75000"/>
                  </a:srgbClr>
                </a:solidFill>
                <a:latin typeface="Times New Roman"/>
                <a:ea typeface="华文细黑"/>
                <a:cs typeface="Times New Roman"/>
              </a:rPr>
              <a:t>1</a:t>
            </a:r>
            <a:r>
              <a:rPr lang="zh-CN" altLang="en-US" sz="2800" kern="100" dirty="0" smtClean="0">
                <a:solidFill>
                  <a:srgbClr val="F79646">
                    <a:lumMod val="75000"/>
                  </a:srgbClr>
                </a:solidFill>
                <a:latin typeface="Times New Roman"/>
                <a:ea typeface="华文细黑"/>
                <a:cs typeface="Times New Roman"/>
              </a:rPr>
              <a:t>）</a:t>
            </a:r>
            <a:r>
              <a:rPr lang="zh-CN" altLang="zh-CN" sz="2800" kern="100" dirty="0" smtClean="0">
                <a:solidFill>
                  <a:srgbClr val="F79646">
                    <a:lumMod val="75000"/>
                  </a:srgbClr>
                </a:solidFill>
                <a:latin typeface="Times New Roman"/>
                <a:ea typeface="华文细黑"/>
                <a:cs typeface="Times New Roman"/>
              </a:rPr>
              <a:t>阳极</a:t>
            </a:r>
            <a:endParaRPr lang="zh-CN" altLang="en-US" dirty="0"/>
          </a:p>
        </p:txBody>
      </p:sp>
      <p:sp>
        <p:nvSpPr>
          <p:cNvPr id="5" name="矩形 4"/>
          <p:cNvSpPr/>
          <p:nvPr/>
        </p:nvSpPr>
        <p:spPr>
          <a:xfrm>
            <a:off x="766614" y="2349674"/>
            <a:ext cx="1322798" cy="523220"/>
          </a:xfrm>
          <a:prstGeom prst="rect">
            <a:avLst/>
          </a:prstGeom>
        </p:spPr>
        <p:txBody>
          <a:bodyPr wrap="none">
            <a:spAutoFit/>
          </a:bodyPr>
          <a:lstStyle/>
          <a:p>
            <a:r>
              <a:rPr lang="en-US" altLang="zh-CN" sz="2800" kern="100" dirty="0" smtClean="0">
                <a:solidFill>
                  <a:srgbClr val="F79646">
                    <a:lumMod val="75000"/>
                  </a:srgbClr>
                </a:solidFill>
                <a:latin typeface="Times New Roman"/>
                <a:ea typeface="华文细黑"/>
                <a:cs typeface="Times New Roman"/>
              </a:rPr>
              <a:t>(2)</a:t>
            </a:r>
            <a:r>
              <a:rPr lang="zh-CN" altLang="zh-CN" sz="2800" kern="100" dirty="0" smtClean="0">
                <a:solidFill>
                  <a:srgbClr val="F79646">
                    <a:lumMod val="75000"/>
                  </a:srgbClr>
                </a:solidFill>
                <a:latin typeface="Times New Roman"/>
                <a:ea typeface="华文细黑"/>
                <a:cs typeface="Times New Roman"/>
              </a:rPr>
              <a:t>阴极</a:t>
            </a:r>
            <a:endParaRPr lang="zh-CN" altLang="en-US" dirty="0"/>
          </a:p>
        </p:txBody>
      </p:sp>
      <p:sp>
        <p:nvSpPr>
          <p:cNvPr id="6" name="矩形 5"/>
          <p:cNvSpPr/>
          <p:nvPr/>
        </p:nvSpPr>
        <p:spPr>
          <a:xfrm>
            <a:off x="2416126" y="2205658"/>
            <a:ext cx="9439720" cy="1384995"/>
          </a:xfrm>
          <a:prstGeom prst="rect">
            <a:avLst/>
          </a:prstGeom>
        </p:spPr>
        <p:txBody>
          <a:bodyPr>
            <a:spAutoFit/>
          </a:bodyPr>
          <a:lstStyle/>
          <a:p>
            <a:pPr lvl="0" algn="just">
              <a:lnSpc>
                <a:spcPct val="150000"/>
              </a:lnSpc>
            </a:pPr>
            <a:r>
              <a:rPr lang="en-US" altLang="zh-CN" sz="2800" kern="100" dirty="0">
                <a:solidFill>
                  <a:srgbClr val="F79646">
                    <a:lumMod val="75000"/>
                  </a:srgbClr>
                </a:solidFill>
                <a:latin typeface="Times New Roman"/>
                <a:ea typeface="华文细黑"/>
              </a:rPr>
              <a:t>6H</a:t>
            </a:r>
            <a:r>
              <a:rPr lang="zh-CN" altLang="zh-CN" sz="2800" kern="100" baseline="30000" dirty="0">
                <a:solidFill>
                  <a:srgbClr val="F79646">
                    <a:lumMod val="75000"/>
                  </a:srgbClr>
                </a:solidFill>
                <a:latin typeface="Times New Roman"/>
                <a:ea typeface="华文细黑"/>
                <a:cs typeface="Times New Roman"/>
              </a:rPr>
              <a:t>＋</a:t>
            </a:r>
            <a:r>
              <a:rPr lang="zh-CN" altLang="zh-CN" sz="2800" kern="100" dirty="0">
                <a:solidFill>
                  <a:srgbClr val="F79646">
                    <a:lumMod val="75000"/>
                  </a:srgbClr>
                </a:solidFill>
                <a:latin typeface="Times New Roman"/>
                <a:ea typeface="华文细黑"/>
                <a:cs typeface="Times New Roman"/>
              </a:rPr>
              <a:t>＋</a:t>
            </a:r>
            <a:r>
              <a:rPr lang="en-US" altLang="zh-CN" sz="2800" kern="100" dirty="0">
                <a:solidFill>
                  <a:srgbClr val="F79646">
                    <a:lumMod val="75000"/>
                  </a:srgbClr>
                </a:solidFill>
                <a:latin typeface="Times New Roman"/>
                <a:ea typeface="华文细黑"/>
              </a:rPr>
              <a:t>6e</a:t>
            </a:r>
            <a:r>
              <a:rPr lang="zh-CN" altLang="zh-CN" sz="2800" kern="100" baseline="30000" dirty="0">
                <a:solidFill>
                  <a:srgbClr val="F79646">
                    <a:lumMod val="75000"/>
                  </a:srgbClr>
                </a:solidFill>
                <a:latin typeface="Times New Roman"/>
                <a:ea typeface="华文细黑"/>
                <a:cs typeface="Times New Roman"/>
              </a:rPr>
              <a:t>－</a:t>
            </a:r>
            <a:r>
              <a:rPr lang="en-US" altLang="zh-CN" sz="2800" kern="100" spc="-80" dirty="0">
                <a:solidFill>
                  <a:srgbClr val="F79646">
                    <a:lumMod val="75000"/>
                  </a:srgbClr>
                </a:solidFill>
                <a:latin typeface="Times New Roman"/>
                <a:ea typeface="华文细黑"/>
              </a:rPr>
              <a:t>==</a:t>
            </a:r>
            <a:r>
              <a:rPr lang="en-US" altLang="zh-CN" sz="2800" kern="100" dirty="0">
                <a:solidFill>
                  <a:srgbClr val="F79646">
                    <a:lumMod val="75000"/>
                  </a:srgbClr>
                </a:solidFill>
                <a:latin typeface="Times New Roman"/>
                <a:ea typeface="华文细黑"/>
              </a:rPr>
              <a:t>=3H</a:t>
            </a:r>
            <a:r>
              <a:rPr lang="en-US" altLang="zh-CN" sz="2800" kern="100" baseline="-25000" dirty="0">
                <a:solidFill>
                  <a:srgbClr val="F79646">
                    <a:lumMod val="75000"/>
                  </a:srgbClr>
                </a:solidFill>
                <a:latin typeface="Times New Roman"/>
                <a:ea typeface="华文细黑"/>
              </a:rPr>
              <a:t>2</a:t>
            </a:r>
            <a:r>
              <a:rPr lang="en-US" altLang="zh-CN" sz="2800" kern="100" dirty="0">
                <a:solidFill>
                  <a:srgbClr val="F79646">
                    <a:lumMod val="75000"/>
                  </a:srgbClr>
                </a:solidFill>
                <a:latin typeface="宋体"/>
                <a:ea typeface="华文细黑"/>
                <a:cs typeface="Times New Roman"/>
              </a:rPr>
              <a:t>↑</a:t>
            </a:r>
            <a:r>
              <a:rPr lang="zh-CN" altLang="zh-CN" sz="2800" kern="100" dirty="0">
                <a:solidFill>
                  <a:srgbClr val="F79646">
                    <a:lumMod val="75000"/>
                  </a:srgbClr>
                </a:solidFill>
                <a:latin typeface="Times New Roman"/>
                <a:ea typeface="华文细黑"/>
                <a:cs typeface="Times New Roman"/>
              </a:rPr>
              <a:t>或</a:t>
            </a:r>
            <a:r>
              <a:rPr lang="en-US" altLang="zh-CN" sz="2800" kern="100" dirty="0">
                <a:solidFill>
                  <a:srgbClr val="F79646">
                    <a:lumMod val="75000"/>
                  </a:srgbClr>
                </a:solidFill>
                <a:latin typeface="Times New Roman"/>
                <a:ea typeface="华文细黑"/>
              </a:rPr>
              <a:t>6H</a:t>
            </a:r>
            <a:r>
              <a:rPr lang="en-US" altLang="zh-CN" sz="2800" kern="100" baseline="-25000" dirty="0">
                <a:solidFill>
                  <a:srgbClr val="F79646">
                    <a:lumMod val="75000"/>
                  </a:srgbClr>
                </a:solidFill>
                <a:latin typeface="Times New Roman"/>
                <a:ea typeface="华文细黑"/>
              </a:rPr>
              <a:t>2</a:t>
            </a:r>
            <a:r>
              <a:rPr lang="en-US" altLang="zh-CN" sz="2800" kern="100" dirty="0">
                <a:solidFill>
                  <a:srgbClr val="F79646">
                    <a:lumMod val="75000"/>
                  </a:srgbClr>
                </a:solidFill>
                <a:latin typeface="Times New Roman"/>
                <a:ea typeface="华文细黑"/>
              </a:rPr>
              <a:t>O</a:t>
            </a:r>
            <a:r>
              <a:rPr lang="zh-CN" altLang="zh-CN" sz="2800" kern="100" dirty="0">
                <a:solidFill>
                  <a:srgbClr val="F79646">
                    <a:lumMod val="75000"/>
                  </a:srgbClr>
                </a:solidFill>
                <a:latin typeface="Times New Roman"/>
                <a:ea typeface="华文细黑"/>
                <a:cs typeface="Times New Roman"/>
              </a:rPr>
              <a:t>＋</a:t>
            </a:r>
            <a:r>
              <a:rPr lang="en-US" altLang="zh-CN" sz="2800" kern="100" dirty="0">
                <a:solidFill>
                  <a:srgbClr val="F79646">
                    <a:lumMod val="75000"/>
                  </a:srgbClr>
                </a:solidFill>
                <a:latin typeface="Times New Roman"/>
                <a:ea typeface="华文细黑"/>
              </a:rPr>
              <a:t>6e</a:t>
            </a:r>
            <a:r>
              <a:rPr lang="zh-CN" altLang="zh-CN" sz="2800" kern="100" baseline="30000" dirty="0">
                <a:solidFill>
                  <a:srgbClr val="F79646">
                    <a:lumMod val="75000"/>
                  </a:srgbClr>
                </a:solidFill>
                <a:latin typeface="Times New Roman"/>
                <a:ea typeface="华文细黑"/>
                <a:cs typeface="Times New Roman"/>
              </a:rPr>
              <a:t>－</a:t>
            </a:r>
            <a:r>
              <a:rPr lang="en-US" altLang="zh-CN" sz="2800" kern="100" spc="-80" dirty="0">
                <a:solidFill>
                  <a:srgbClr val="F79646">
                    <a:lumMod val="75000"/>
                  </a:srgbClr>
                </a:solidFill>
                <a:latin typeface="Times New Roman"/>
                <a:ea typeface="华文细黑"/>
              </a:rPr>
              <a:t>==</a:t>
            </a:r>
            <a:r>
              <a:rPr lang="en-US" altLang="zh-CN" sz="2800" kern="100" dirty="0">
                <a:solidFill>
                  <a:srgbClr val="F79646">
                    <a:lumMod val="75000"/>
                  </a:srgbClr>
                </a:solidFill>
                <a:latin typeface="Times New Roman"/>
                <a:ea typeface="华文细黑"/>
              </a:rPr>
              <a:t>=3H</a:t>
            </a:r>
            <a:r>
              <a:rPr lang="en-US" altLang="zh-CN" sz="2800" kern="100" baseline="-25000" dirty="0">
                <a:solidFill>
                  <a:srgbClr val="F79646">
                    <a:lumMod val="75000"/>
                  </a:srgbClr>
                </a:solidFill>
                <a:latin typeface="Times New Roman"/>
                <a:ea typeface="华文细黑"/>
              </a:rPr>
              <a:t>2</a:t>
            </a:r>
            <a:r>
              <a:rPr lang="en-US" altLang="zh-CN" sz="2800" kern="100" dirty="0">
                <a:solidFill>
                  <a:srgbClr val="F79646">
                    <a:lumMod val="75000"/>
                  </a:srgbClr>
                </a:solidFill>
                <a:latin typeface="宋体"/>
                <a:ea typeface="华文细黑"/>
                <a:cs typeface="Times New Roman"/>
              </a:rPr>
              <a:t>↑</a:t>
            </a:r>
            <a:r>
              <a:rPr lang="zh-CN" altLang="zh-CN" sz="2800" kern="100" dirty="0">
                <a:solidFill>
                  <a:srgbClr val="F79646">
                    <a:lumMod val="75000"/>
                  </a:srgbClr>
                </a:solidFill>
                <a:latin typeface="Times New Roman"/>
                <a:ea typeface="华文细黑"/>
                <a:cs typeface="Times New Roman"/>
              </a:rPr>
              <a:t>＋</a:t>
            </a:r>
            <a:r>
              <a:rPr lang="en-US" altLang="zh-CN" sz="2800" kern="100" dirty="0">
                <a:solidFill>
                  <a:srgbClr val="F79646">
                    <a:lumMod val="75000"/>
                  </a:srgbClr>
                </a:solidFill>
                <a:latin typeface="Times New Roman"/>
                <a:ea typeface="华文细黑"/>
              </a:rPr>
              <a:t>6OH</a:t>
            </a:r>
            <a:r>
              <a:rPr lang="zh-CN" altLang="zh-CN" sz="2800" kern="100" baseline="30000" dirty="0">
                <a:solidFill>
                  <a:srgbClr val="F79646">
                    <a:lumMod val="75000"/>
                  </a:srgbClr>
                </a:solidFill>
                <a:latin typeface="Times New Roman"/>
                <a:ea typeface="华文细黑"/>
                <a:cs typeface="Times New Roman"/>
              </a:rPr>
              <a:t>－</a:t>
            </a:r>
            <a:endParaRPr lang="zh-CN" altLang="zh-CN" sz="2800" b="1" kern="100" dirty="0">
              <a:solidFill>
                <a:srgbClr val="F79646">
                  <a:lumMod val="75000"/>
                </a:srgbClr>
              </a:solidFill>
              <a:latin typeface="Times New Roman"/>
              <a:ea typeface="华文细黑"/>
              <a:cs typeface="Courier New"/>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479342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1" name="文本框 1"/>
          <p:cNvSpPr txBox="1"/>
          <p:nvPr/>
        </p:nvSpPr>
        <p:spPr>
          <a:xfrm>
            <a:off x="622598" y="1902658"/>
            <a:ext cx="11020966" cy="2391232"/>
          </a:xfrm>
          <a:prstGeom prst="rect">
            <a:avLst/>
          </a:prstGeom>
          <a:noFill/>
        </p:spPr>
        <p:txBody>
          <a:bodyPr wrap="none" rtlCol="0" anchor="ctr">
            <a:spAutoFit/>
          </a:bodyPr>
          <a:lstStyle/>
          <a:p>
            <a:pPr algn="ctr">
              <a:lnSpc>
                <a:spcPct val="120000"/>
              </a:lnSpc>
              <a:defRPr/>
            </a:pPr>
            <a:r>
              <a:rPr lang="zh-CN" altLang="en-US" sz="6500" b="1" dirty="0">
                <a:solidFill>
                  <a:schemeClr val="bg1"/>
                </a:solidFill>
                <a:latin typeface="+mj-ea"/>
                <a:ea typeface="+mj-ea"/>
              </a:rPr>
              <a:t>考点三　应对电化学定量</a:t>
            </a:r>
            <a:r>
              <a:rPr lang="zh-CN" altLang="en-US" sz="6500" b="1" dirty="0" smtClean="0">
                <a:solidFill>
                  <a:schemeClr val="bg1"/>
                </a:solidFill>
                <a:latin typeface="+mj-ea"/>
                <a:ea typeface="+mj-ea"/>
              </a:rPr>
              <a:t>计算</a:t>
            </a:r>
            <a:endParaRPr lang="en-US" altLang="zh-CN" sz="6500" b="1" dirty="0" smtClean="0">
              <a:solidFill>
                <a:schemeClr val="bg1"/>
              </a:solidFill>
              <a:latin typeface="+mj-ea"/>
              <a:ea typeface="+mj-ea"/>
            </a:endParaRPr>
          </a:p>
          <a:p>
            <a:pPr algn="ctr">
              <a:lnSpc>
                <a:spcPct val="120000"/>
              </a:lnSpc>
              <a:defRPr/>
            </a:pPr>
            <a:r>
              <a:rPr lang="zh-CN" altLang="en-US" sz="6500" b="1" dirty="0" smtClean="0">
                <a:solidFill>
                  <a:schemeClr val="bg1"/>
                </a:solidFill>
                <a:latin typeface="+mj-ea"/>
                <a:ea typeface="+mj-ea"/>
              </a:rPr>
              <a:t>的</a:t>
            </a:r>
            <a:r>
              <a:rPr lang="zh-CN" altLang="en-US" sz="6500" b="1" dirty="0">
                <a:solidFill>
                  <a:schemeClr val="bg1"/>
                </a:solidFill>
                <a:latin typeface="+mj-ea"/>
                <a:ea typeface="+mj-ea"/>
              </a:rPr>
              <a:t>三种方法</a:t>
            </a:r>
          </a:p>
        </p:txBody>
      </p:sp>
    </p:spTree>
    <p:extLst>
      <p:ext uri="{BB962C8B-B14F-4D97-AF65-F5344CB8AC3E}">
        <p14:creationId xmlns:p14="http://schemas.microsoft.com/office/powerpoint/2010/main" val="2059055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313251"/>
            <a:ext cx="11232960" cy="45648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计算类型</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原电池和电解池的计算包括两极产物的定量计算、溶液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的计算、相对原子质量和阿伏加德罗常数的计算、产物的量与电量关系的计算等。</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三种方法</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根据总反应式计算</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先写出电极反应式，再写出总反应式，最后根据总反应式列出比例式计算。</a:t>
            </a:r>
            <a:endParaRPr lang="zh-CN" altLang="zh-CN" sz="1050" kern="100" dirty="0">
              <a:latin typeface="宋体"/>
              <a:cs typeface="Courier New"/>
            </a:endParaRPr>
          </a:p>
        </p:txBody>
      </p:sp>
      <p:sp>
        <p:nvSpPr>
          <p:cNvPr id="7" name="矩形 6"/>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11" name="矩形 1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2" name="直角三角形 11"/>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3" name="矩形 12"/>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7"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8745" y="333450"/>
            <a:ext cx="1150203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电子和离子的移动方向</a:t>
            </a:r>
            <a:endParaRPr lang="zh-CN" altLang="zh-CN" sz="2800" kern="100" dirty="0">
              <a:solidFill>
                <a:prstClr val="black"/>
              </a:solidFill>
              <a:latin typeface="宋体"/>
              <a:cs typeface="Courier New"/>
            </a:endParaRPr>
          </a:p>
        </p:txBody>
      </p:sp>
      <p:pic>
        <p:nvPicPr>
          <p:cNvPr id="270338" name="Picture 2" descr="351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8862" y="1341562"/>
            <a:ext cx="3214886" cy="2209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34566" y="3824825"/>
            <a:ext cx="11502034" cy="13331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特别提醒</a:t>
            </a:r>
            <a:r>
              <a:rPr lang="zh-CN" altLang="zh-CN" sz="2800" kern="100" dirty="0">
                <a:latin typeface="Times New Roman"/>
                <a:ea typeface="华文细黑"/>
                <a:cs typeface="Times New Roman"/>
              </a:rPr>
              <a:t>　电解时，在外电路中有电子通过，而在溶液中是依靠离子定向移动形成电流，即电子本身不会通过电解质溶液。</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8689182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593171"/>
            <a:ext cx="11458743" cy="45648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根据电子守恒计算</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用于串联电路中阴阳两极产物、正负两极产物、相同电量等类型的计算，其依据是电路中转移的电子数相等。</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用于混合溶液中电解的分阶段计算。</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根据关系式计算</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根据得失电子守恒定律建立起已知量与未知量之间的桥梁，构建计算所需的关系式。</a:t>
            </a:r>
            <a:endParaRPr lang="zh-CN" altLang="zh-CN" sz="1050" kern="100" dirty="0">
              <a:latin typeface="宋体"/>
              <a:cs typeface="Courier New"/>
            </a:endParaRPr>
          </a:p>
        </p:txBody>
      </p:sp>
    </p:spTree>
    <p:extLst>
      <p:ext uri="{BB962C8B-B14F-4D97-AF65-F5344CB8AC3E}">
        <p14:creationId xmlns:p14="http://schemas.microsoft.com/office/powerpoint/2010/main" val="1996134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333450"/>
            <a:ext cx="11458743"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如以通过</a:t>
            </a:r>
            <a:r>
              <a:rPr lang="en-US" altLang="zh-CN" sz="2800" kern="100" dirty="0">
                <a:latin typeface="Times New Roman"/>
                <a:ea typeface="华文细黑"/>
              </a:rPr>
              <a:t>4 </a:t>
            </a:r>
            <a:r>
              <a:rPr lang="en-US" altLang="zh-CN" sz="2800" kern="100" dirty="0" err="1">
                <a:latin typeface="Times New Roman"/>
                <a:ea typeface="华文细黑"/>
              </a:rPr>
              <a:t>mol</a:t>
            </a:r>
            <a:r>
              <a:rPr lang="en-US" altLang="zh-CN" sz="2800" kern="100" dirty="0">
                <a:latin typeface="Times New Roman"/>
                <a:ea typeface="华文细黑"/>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为桥梁可构建如下关系式：</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214129708"/>
              </p:ext>
            </p:extLst>
          </p:nvPr>
        </p:nvGraphicFramePr>
        <p:xfrm>
          <a:off x="334963" y="1108075"/>
          <a:ext cx="10628312" cy="3027363"/>
        </p:xfrm>
        <a:graphic>
          <a:graphicData uri="http://schemas.openxmlformats.org/presentationml/2006/ole">
            <mc:AlternateContent xmlns:mc="http://schemas.openxmlformats.org/markup-compatibility/2006">
              <mc:Choice xmlns:v="urn:schemas-microsoft-com:vml" Requires="v">
                <p:oleObj spid="_x0000_s303131" name="Document" r:id="rId4" imgW="10777154" imgH="3084050" progId="Word.Document.8">
                  <p:embed/>
                </p:oleObj>
              </mc:Choice>
              <mc:Fallback>
                <p:oleObj name="Document" r:id="rId4" imgW="10777154" imgH="3084050" progId="Word.Document.8">
                  <p:embed/>
                  <p:pic>
                    <p:nvPicPr>
                      <p:cNvPr id="0" name="对象 3"/>
                      <p:cNvPicPr>
                        <a:picLocks noChangeAspect="1" noChangeArrowheads="1"/>
                      </p:cNvPicPr>
                      <p:nvPr/>
                    </p:nvPicPr>
                    <p:blipFill>
                      <a:blip r:embed="rId5"/>
                      <a:srcRect/>
                      <a:stretch>
                        <a:fillRect/>
                      </a:stretch>
                    </p:blipFill>
                    <p:spPr bwMode="auto">
                      <a:xfrm>
                        <a:off x="334963" y="1108075"/>
                        <a:ext cx="10628312"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486694" y="1322398"/>
            <a:ext cx="2880917" cy="523220"/>
          </a:xfrm>
          <a:prstGeom prst="rect">
            <a:avLst/>
          </a:prstGeom>
        </p:spPr>
        <p:txBody>
          <a:bodyPr wrap="none">
            <a:spAutoFit/>
          </a:bodyPr>
          <a:lstStyle/>
          <a:p>
            <a:r>
              <a:rPr lang="en-US" altLang="zh-CN" sz="2800" kern="100" dirty="0">
                <a:solidFill>
                  <a:schemeClr val="tx1">
                    <a:lumMod val="85000"/>
                    <a:lumOff val="15000"/>
                  </a:schemeClr>
                </a:solidFill>
                <a:latin typeface="Times New Roman"/>
                <a:ea typeface="华文细黑"/>
              </a:rPr>
              <a:t>2Cl</a:t>
            </a:r>
            <a:r>
              <a:rPr lang="en-US" altLang="zh-CN" sz="2800" kern="100" baseline="-25000" dirty="0">
                <a:solidFill>
                  <a:schemeClr val="tx1">
                    <a:lumMod val="85000"/>
                    <a:lumOff val="15000"/>
                  </a:schemeClr>
                </a:solidFill>
                <a:latin typeface="Times New Roman"/>
                <a:ea typeface="华文细黑"/>
              </a:rPr>
              <a:t>2</a:t>
            </a:r>
            <a:r>
              <a:rPr lang="en-US" altLang="zh-CN" sz="2800" kern="100" dirty="0">
                <a:solidFill>
                  <a:schemeClr val="tx1">
                    <a:lumMod val="85000"/>
                    <a:lumOff val="15000"/>
                  </a:schemeClr>
                </a:solidFill>
                <a:latin typeface="Times New Roman"/>
                <a:ea typeface="华文细黑"/>
              </a:rPr>
              <a:t>(Br</a:t>
            </a:r>
            <a:r>
              <a:rPr lang="en-US" altLang="zh-CN" sz="2800" kern="100" baseline="-25000" dirty="0">
                <a:solidFill>
                  <a:schemeClr val="tx1">
                    <a:lumMod val="85000"/>
                    <a:lumOff val="15000"/>
                  </a:schemeClr>
                </a:solidFill>
                <a:latin typeface="Times New Roman"/>
                <a:ea typeface="华文细黑"/>
              </a:rPr>
              <a:t>2</a:t>
            </a:r>
            <a:r>
              <a:rPr lang="zh-CN" altLang="zh-CN" sz="2800" kern="100" dirty="0">
                <a:solidFill>
                  <a:schemeClr val="tx1">
                    <a:lumMod val="85000"/>
                    <a:lumOff val="15000"/>
                  </a:schemeClr>
                </a:solidFill>
                <a:latin typeface="Times New Roman"/>
                <a:ea typeface="华文细黑"/>
                <a:cs typeface="Times New Roman"/>
              </a:rPr>
              <a:t>、</a:t>
            </a:r>
            <a:r>
              <a:rPr lang="en-US" altLang="zh-CN" sz="2800" kern="100" dirty="0">
                <a:solidFill>
                  <a:schemeClr val="tx1">
                    <a:lumMod val="85000"/>
                    <a:lumOff val="15000"/>
                  </a:schemeClr>
                </a:solidFill>
                <a:latin typeface="Times New Roman"/>
                <a:ea typeface="华文细黑"/>
              </a:rPr>
              <a:t>I</a:t>
            </a:r>
            <a:r>
              <a:rPr lang="en-US" altLang="zh-CN" sz="2800" kern="100" baseline="-25000" dirty="0">
                <a:solidFill>
                  <a:schemeClr val="tx1">
                    <a:lumMod val="85000"/>
                    <a:lumOff val="15000"/>
                  </a:schemeClr>
                </a:solidFill>
                <a:latin typeface="Times New Roman"/>
                <a:ea typeface="华文细黑"/>
              </a:rPr>
              <a:t>2</a:t>
            </a:r>
            <a:r>
              <a:rPr lang="en-US" altLang="zh-CN" sz="2800" kern="100" dirty="0">
                <a:solidFill>
                  <a:schemeClr val="tx1">
                    <a:lumMod val="85000"/>
                    <a:lumOff val="15000"/>
                  </a:schemeClr>
                </a:solidFill>
                <a:latin typeface="Times New Roman"/>
                <a:ea typeface="华文细黑"/>
              </a:rPr>
              <a:t>)</a:t>
            </a:r>
            <a:r>
              <a:rPr lang="zh-CN" altLang="zh-CN" sz="2800" kern="100" dirty="0">
                <a:solidFill>
                  <a:schemeClr val="tx1">
                    <a:lumMod val="85000"/>
                    <a:lumOff val="15000"/>
                  </a:schemeClr>
                </a:solidFill>
                <a:latin typeface="Times New Roman"/>
                <a:ea typeface="华文细黑"/>
                <a:cs typeface="Times New Roman"/>
              </a:rPr>
              <a:t>～</a:t>
            </a:r>
            <a:r>
              <a:rPr lang="en-US" altLang="zh-CN" sz="2800" kern="100" dirty="0">
                <a:solidFill>
                  <a:schemeClr val="tx1">
                    <a:lumMod val="85000"/>
                    <a:lumOff val="15000"/>
                  </a:schemeClr>
                </a:solidFill>
                <a:latin typeface="Times New Roman"/>
                <a:ea typeface="华文细黑"/>
              </a:rPr>
              <a:t>O</a:t>
            </a:r>
            <a:r>
              <a:rPr lang="en-US" altLang="zh-CN" sz="2800" kern="100" baseline="-25000" dirty="0">
                <a:solidFill>
                  <a:schemeClr val="tx1">
                    <a:lumMod val="85000"/>
                    <a:lumOff val="15000"/>
                  </a:schemeClr>
                </a:solidFill>
                <a:latin typeface="Times New Roman"/>
                <a:ea typeface="华文细黑"/>
              </a:rPr>
              <a:t>2</a:t>
            </a:r>
            <a:endParaRPr lang="zh-CN" altLang="en-US" sz="2800" dirty="0">
              <a:solidFill>
                <a:schemeClr val="tx1">
                  <a:lumMod val="85000"/>
                  <a:lumOff val="15000"/>
                </a:schemeClr>
              </a:solidFill>
            </a:endParaRPr>
          </a:p>
        </p:txBody>
      </p:sp>
      <p:sp>
        <p:nvSpPr>
          <p:cNvPr id="6" name="矩形 5"/>
          <p:cNvSpPr/>
          <p:nvPr/>
        </p:nvSpPr>
        <p:spPr>
          <a:xfrm>
            <a:off x="190550" y="3467498"/>
            <a:ext cx="11593288"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该关系式具有总揽电化学计算的作用和价值，熟记电极反应式，灵活运用关系式便能快速解答常见的电化学计算问题。</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ea typeface="华文细黑"/>
                <a:cs typeface="Times New Roman"/>
              </a:rPr>
              <a:t>提示</a:t>
            </a:r>
            <a:r>
              <a:rPr lang="zh-CN" altLang="zh-CN" sz="2800" kern="100" dirty="0">
                <a:latin typeface="Times New Roman"/>
                <a:ea typeface="华文细黑"/>
                <a:cs typeface="Times New Roman"/>
              </a:rPr>
              <a:t>　在电化学计算中，还常利用</a:t>
            </a:r>
            <a:r>
              <a:rPr lang="en-US" altLang="zh-CN" sz="2800" i="1" kern="100" dirty="0">
                <a:latin typeface="Times New Roman"/>
                <a:ea typeface="华文细黑"/>
              </a:rPr>
              <a:t>Q</a:t>
            </a:r>
            <a:r>
              <a:rPr lang="zh-CN" altLang="zh-CN" sz="2800" kern="100" dirty="0">
                <a:latin typeface="Times New Roman"/>
                <a:ea typeface="华文细黑"/>
                <a:cs typeface="Times New Roman"/>
              </a:rPr>
              <a:t>＝</a:t>
            </a:r>
            <a:r>
              <a:rPr lang="en-US" altLang="zh-CN" sz="2800" i="1" kern="100" dirty="0" err="1">
                <a:latin typeface="Times New Roman"/>
                <a:ea typeface="华文细黑"/>
              </a:rPr>
              <a:t>I</a:t>
            </a:r>
            <a:r>
              <a:rPr lang="en-US" altLang="zh-CN" sz="2800" kern="100" dirty="0" err="1">
                <a:latin typeface="Times New Roman"/>
                <a:ea typeface="华文细黑"/>
              </a:rPr>
              <a:t>·</a:t>
            </a:r>
            <a:r>
              <a:rPr lang="en-US" altLang="zh-CN" sz="2800" i="1" kern="100" dirty="0" err="1">
                <a:latin typeface="Times New Roman"/>
                <a:ea typeface="华文细黑"/>
              </a:rPr>
              <a:t>t</a:t>
            </a:r>
            <a:r>
              <a:rPr lang="zh-CN" altLang="zh-CN" sz="2800" kern="100" dirty="0">
                <a:latin typeface="Times New Roman"/>
                <a:ea typeface="华文细黑"/>
                <a:cs typeface="Times New Roman"/>
              </a:rPr>
              <a:t>和</a:t>
            </a:r>
            <a:r>
              <a:rPr lang="en-US" altLang="zh-CN" sz="2800" i="1" kern="100" dirty="0">
                <a:latin typeface="Times New Roman"/>
                <a:ea typeface="华文细黑"/>
              </a:rPr>
              <a:t>Q</a:t>
            </a:r>
            <a:r>
              <a:rPr lang="zh-CN" altLang="zh-CN" sz="2800" kern="100" dirty="0">
                <a:latin typeface="Times New Roman"/>
                <a:ea typeface="华文细黑"/>
                <a:cs typeface="Times New Roman"/>
              </a:rPr>
              <a:t>＝</a:t>
            </a:r>
            <a:r>
              <a:rPr lang="en-US" altLang="zh-CN" sz="2800" i="1" kern="100" dirty="0">
                <a:latin typeface="Times New Roman"/>
                <a:ea typeface="华文细黑"/>
              </a:rPr>
              <a:t>n</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en-US" altLang="zh-CN" sz="2800" kern="100" dirty="0">
                <a:latin typeface="宋体"/>
                <a:ea typeface="华文细黑"/>
                <a:cs typeface="Times New Roman"/>
              </a:rPr>
              <a:t>×</a:t>
            </a:r>
            <a:r>
              <a:rPr lang="en-US" altLang="zh-CN" sz="2800" i="1" kern="100" dirty="0">
                <a:latin typeface="Times New Roman"/>
                <a:ea typeface="华文细黑"/>
              </a:rPr>
              <a:t>N</a:t>
            </a:r>
            <a:r>
              <a:rPr lang="en-US" altLang="zh-CN" sz="2800" kern="100" baseline="-25000" dirty="0">
                <a:latin typeface="Times New Roman"/>
                <a:ea typeface="华文细黑"/>
              </a:rPr>
              <a:t>A</a:t>
            </a:r>
            <a:r>
              <a:rPr lang="en-US" altLang="zh-CN" sz="2800" kern="100" dirty="0">
                <a:latin typeface="宋体"/>
                <a:ea typeface="华文细黑"/>
                <a:cs typeface="Times New Roman"/>
              </a:rPr>
              <a:t>×</a:t>
            </a:r>
            <a:r>
              <a:rPr lang="en-US" altLang="zh-CN" sz="2800" kern="100" dirty="0">
                <a:latin typeface="Times New Roman"/>
                <a:ea typeface="华文细黑"/>
              </a:rPr>
              <a:t>1.60</a:t>
            </a:r>
            <a:r>
              <a:rPr lang="en-US" altLang="zh-CN" sz="2800" kern="100" dirty="0">
                <a:latin typeface="宋体"/>
                <a:ea typeface="华文细黑"/>
                <a:cs typeface="Times New Roman"/>
              </a:rPr>
              <a:t>×</a:t>
            </a:r>
            <a:r>
              <a:rPr lang="en-US" altLang="zh-CN" sz="2800" kern="100" dirty="0">
                <a:latin typeface="Times New Roman"/>
                <a:ea typeface="华文细黑"/>
              </a:rPr>
              <a:t>10</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rPr>
              <a:t>19</a:t>
            </a:r>
            <a:r>
              <a:rPr lang="en-US" altLang="zh-CN" sz="2800" kern="100" dirty="0" smtClean="0">
                <a:latin typeface="Times New Roman"/>
                <a:ea typeface="华文细黑"/>
              </a:rPr>
              <a:t>C</a:t>
            </a:r>
          </a:p>
          <a:p>
            <a:pPr>
              <a:lnSpc>
                <a:spcPct val="150000"/>
              </a:lnSpc>
            </a:pPr>
            <a:r>
              <a:rPr lang="zh-CN" altLang="zh-CN" sz="2800" kern="100" dirty="0" smtClean="0">
                <a:latin typeface="Times New Roman"/>
                <a:ea typeface="华文细黑"/>
                <a:cs typeface="Times New Roman"/>
              </a:rPr>
              <a:t>来</a:t>
            </a:r>
            <a:r>
              <a:rPr lang="zh-CN" altLang="zh-CN" sz="2800" kern="100" dirty="0">
                <a:latin typeface="Times New Roman"/>
                <a:ea typeface="华文细黑"/>
                <a:cs typeface="Times New Roman"/>
              </a:rPr>
              <a:t>计算电路中通过的电量。</a:t>
            </a:r>
            <a:endParaRPr lang="zh-CN" altLang="zh-CN" sz="1050" kern="100" dirty="0">
              <a:latin typeface="宋体"/>
              <a:cs typeface="Courier New"/>
            </a:endParaRPr>
          </a:p>
        </p:txBody>
      </p:sp>
      <p:sp>
        <p:nvSpPr>
          <p:cNvPr id="9" name="左大括号 8"/>
          <p:cNvSpPr/>
          <p:nvPr/>
        </p:nvSpPr>
        <p:spPr>
          <a:xfrm rot="16200000">
            <a:off x="2746834" y="441462"/>
            <a:ext cx="288032" cy="324036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左大括号 9"/>
          <p:cNvSpPr/>
          <p:nvPr/>
        </p:nvSpPr>
        <p:spPr>
          <a:xfrm rot="16200000">
            <a:off x="6419242" y="369455"/>
            <a:ext cx="288032" cy="324036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306959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1320147"/>
            <a:ext cx="11074344" cy="4269887"/>
          </a:xfrm>
          <a:prstGeom prst="rect">
            <a:avLst/>
          </a:prstGeom>
        </p:spPr>
        <p:txBody>
          <a:bodyPr>
            <a:spAutoFit/>
          </a:bodyPr>
          <a:lstStyle/>
          <a:p>
            <a:pPr lvl="0" algn="just">
              <a:lnSpc>
                <a:spcPct val="200000"/>
              </a:lnSpc>
              <a:tabLst>
                <a:tab pos="1890395" algn="l"/>
              </a:tabLst>
            </a:pPr>
            <a:r>
              <a:rPr lang="zh-CN" altLang="en-US" sz="2800" b="1" kern="100" dirty="0">
                <a:solidFill>
                  <a:srgbClr val="0000FF"/>
                </a:solidFill>
                <a:latin typeface="Times New Roman"/>
                <a:cs typeface="Times New Roman"/>
              </a:rPr>
              <a:t>题组一　根据总反应式，建立等量关系进行计算</a:t>
            </a:r>
            <a:endParaRPr lang="zh-CN" altLang="zh-CN" sz="2800" b="1" kern="100" dirty="0">
              <a:solidFill>
                <a:srgbClr val="0000FF"/>
              </a:solidFill>
              <a:latin typeface="Times New Roman"/>
              <a:cs typeface="Times New Roman"/>
            </a:endParaRPr>
          </a:p>
          <a:p>
            <a:pPr algn="just">
              <a:lnSpc>
                <a:spcPct val="20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两个惰性电极插入</a:t>
            </a:r>
            <a:r>
              <a:rPr lang="en-US" altLang="zh-CN" sz="2800" kern="100" dirty="0">
                <a:latin typeface="Times New Roman"/>
                <a:ea typeface="华文细黑"/>
                <a:cs typeface="Courier New"/>
              </a:rPr>
              <a:t>500 mL AgNO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溶液中，通电电解。当电解液的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从</a:t>
            </a:r>
            <a:r>
              <a:rPr lang="en-US" altLang="zh-CN" sz="2800" kern="100" dirty="0">
                <a:latin typeface="Times New Roman"/>
                <a:ea typeface="华文细黑"/>
                <a:cs typeface="Courier New"/>
              </a:rPr>
              <a:t>6.0</a:t>
            </a:r>
            <a:r>
              <a:rPr lang="zh-CN" altLang="zh-CN" sz="2800" kern="100" dirty="0">
                <a:latin typeface="Times New Roman"/>
                <a:ea typeface="华文细黑"/>
                <a:cs typeface="Times New Roman"/>
              </a:rPr>
              <a:t>变为</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设电解过程中阴极没有</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放出，且电解液在电解前后体积变化可以忽略不计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，电极上析出银的质量最大为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200000"/>
              </a:lnSpc>
            </a:pPr>
            <a:r>
              <a:rPr lang="en-US" altLang="zh-CN" sz="2800" kern="100" dirty="0">
                <a:latin typeface="Times New Roman"/>
                <a:ea typeface="华文细黑"/>
              </a:rPr>
              <a:t>A.27 mg  	</a:t>
            </a:r>
            <a:r>
              <a:rPr lang="en-US" altLang="zh-CN" sz="2800" kern="100" dirty="0" smtClean="0">
                <a:latin typeface="Times New Roman"/>
                <a:ea typeface="华文细黑"/>
              </a:rPr>
              <a:t>B.54 </a:t>
            </a:r>
            <a:r>
              <a:rPr lang="en-US" altLang="zh-CN" sz="2800" kern="100" dirty="0">
                <a:latin typeface="Times New Roman"/>
                <a:ea typeface="华文细黑"/>
              </a:rPr>
              <a:t>mg  	</a:t>
            </a:r>
            <a:r>
              <a:rPr lang="en-US" altLang="zh-CN" sz="2800" kern="100" dirty="0" smtClean="0">
                <a:latin typeface="Times New Roman"/>
                <a:ea typeface="华文细黑"/>
              </a:rPr>
              <a:t>C.106 </a:t>
            </a:r>
            <a:r>
              <a:rPr lang="en-US" altLang="zh-CN" sz="2800" kern="100" dirty="0">
                <a:latin typeface="Times New Roman"/>
                <a:ea typeface="华文细黑"/>
              </a:rPr>
              <a:t>mg  	</a:t>
            </a:r>
            <a:r>
              <a:rPr lang="en-US" altLang="zh-CN" sz="2800" kern="100" dirty="0" smtClean="0">
                <a:latin typeface="Times New Roman"/>
                <a:ea typeface="华文细黑"/>
              </a:rPr>
              <a:t>D.216 mg</a:t>
            </a:r>
          </a:p>
        </p:txBody>
      </p:sp>
      <p:sp>
        <p:nvSpPr>
          <p:cNvPr id="5" name="矩形 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4" name="Rectangle 21">
            <a:hlinkClick r:id="rId2"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05264" y="1444947"/>
            <a:ext cx="11573330" cy="400107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首先结合离子放电顺序，弄清楚两极的反应：阳极：</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；阴极：</a:t>
            </a:r>
            <a:r>
              <a:rPr lang="en-US" altLang="zh-CN" sz="2800" kern="100" dirty="0">
                <a:latin typeface="Times New Roman"/>
                <a:ea typeface="华文细黑"/>
              </a:rPr>
              <a:t>4Ag</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=4Ag</a:t>
            </a:r>
            <a:r>
              <a:rPr lang="zh-CN" altLang="zh-CN" sz="2800" kern="100" dirty="0">
                <a:latin typeface="Times New Roman"/>
                <a:ea typeface="华文细黑"/>
                <a:cs typeface="Times New Roman"/>
              </a:rPr>
              <a:t>，电解的总反应式为</a:t>
            </a:r>
            <a:r>
              <a:rPr lang="en-US" altLang="zh-CN" sz="2800" kern="100" dirty="0">
                <a:latin typeface="Times New Roman"/>
                <a:ea typeface="华文细黑"/>
              </a:rPr>
              <a:t>4AgNO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rPr>
              <a:t>2H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zh-CN" altLang="en-US" sz="2800" kern="100" dirty="0" smtClean="0">
                <a:latin typeface="Times New Roman"/>
                <a:ea typeface="华文细黑"/>
              </a:rPr>
              <a:t>　　　</a:t>
            </a:r>
            <a:r>
              <a:rPr lang="en-US" altLang="zh-CN" sz="2800" kern="100" dirty="0" smtClean="0">
                <a:latin typeface="Times New Roman"/>
                <a:ea typeface="华文细黑"/>
              </a:rPr>
              <a:t>4Ag</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4HNO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。由电解的总反应式可知，电解过程</a:t>
            </a:r>
            <a:r>
              <a:rPr lang="zh-CN" altLang="zh-CN" sz="2800" kern="100" spc="-100" dirty="0">
                <a:latin typeface="Times New Roman"/>
                <a:ea typeface="华文细黑"/>
                <a:cs typeface="Times New Roman"/>
              </a:rPr>
              <a:t>中生成的</a:t>
            </a:r>
            <a:r>
              <a:rPr lang="en-US" altLang="zh-CN" sz="2800" i="1" kern="100" spc="-100" dirty="0">
                <a:latin typeface="Times New Roman"/>
                <a:ea typeface="华文细黑"/>
              </a:rPr>
              <a:t>n</a:t>
            </a:r>
            <a:r>
              <a:rPr lang="en-US" altLang="zh-CN" sz="2800" kern="100" spc="-100" dirty="0">
                <a:latin typeface="Times New Roman"/>
                <a:ea typeface="华文细黑"/>
              </a:rPr>
              <a:t>(Ag)</a:t>
            </a:r>
            <a:r>
              <a:rPr lang="zh-CN" altLang="zh-CN" sz="2800" kern="100" spc="-100" dirty="0">
                <a:latin typeface="Times New Roman"/>
                <a:ea typeface="华文细黑"/>
                <a:cs typeface="Times New Roman"/>
              </a:rPr>
              <a:t>＝</a:t>
            </a:r>
            <a:r>
              <a:rPr lang="en-US" altLang="zh-CN" sz="2800" i="1" kern="100" spc="-100" dirty="0">
                <a:latin typeface="Times New Roman"/>
                <a:ea typeface="华文细黑"/>
              </a:rPr>
              <a:t>n</a:t>
            </a:r>
            <a:r>
              <a:rPr lang="en-US" altLang="zh-CN" sz="2800" kern="100" spc="-100" dirty="0">
                <a:latin typeface="Times New Roman"/>
                <a:ea typeface="华文细黑"/>
              </a:rPr>
              <a:t>(HNO</a:t>
            </a:r>
            <a:r>
              <a:rPr lang="en-US" altLang="zh-CN" sz="2800" kern="100" spc="-100" baseline="-25000" dirty="0">
                <a:latin typeface="Times New Roman"/>
                <a:ea typeface="华文细黑"/>
              </a:rPr>
              <a:t>3</a:t>
            </a:r>
            <a:r>
              <a:rPr lang="en-US" altLang="zh-CN" sz="2800" kern="100" spc="-100" dirty="0">
                <a:latin typeface="Times New Roman"/>
                <a:ea typeface="华文细黑"/>
              </a:rPr>
              <a:t>)</a:t>
            </a:r>
            <a:r>
              <a:rPr lang="zh-CN" altLang="zh-CN" sz="2800" kern="100" spc="-100" dirty="0">
                <a:latin typeface="Times New Roman"/>
                <a:ea typeface="华文细黑"/>
                <a:cs typeface="Times New Roman"/>
              </a:rPr>
              <a:t>＝</a:t>
            </a:r>
            <a:r>
              <a:rPr lang="en-US" altLang="zh-CN" sz="2800" i="1" kern="100" spc="-100" dirty="0">
                <a:latin typeface="Times New Roman"/>
                <a:ea typeface="华文细黑"/>
              </a:rPr>
              <a:t>n</a:t>
            </a:r>
            <a:r>
              <a:rPr lang="en-US" altLang="zh-CN" sz="2800" kern="100" spc="-100" dirty="0">
                <a:latin typeface="Times New Roman"/>
                <a:ea typeface="华文细黑"/>
              </a:rPr>
              <a:t>(H</a:t>
            </a:r>
            <a:r>
              <a:rPr lang="zh-CN" altLang="zh-CN" sz="2800" kern="100" spc="-100" baseline="30000" dirty="0">
                <a:latin typeface="Times New Roman"/>
                <a:ea typeface="华文细黑"/>
                <a:cs typeface="Times New Roman"/>
              </a:rPr>
              <a:t>＋</a:t>
            </a:r>
            <a:r>
              <a:rPr lang="en-US" altLang="zh-CN" sz="2800" kern="100" spc="-100" dirty="0">
                <a:latin typeface="Times New Roman"/>
                <a:ea typeface="华文细黑"/>
              </a:rPr>
              <a:t>)</a:t>
            </a:r>
            <a:r>
              <a:rPr lang="zh-CN" altLang="zh-CN" sz="2800" kern="100" spc="-100" dirty="0">
                <a:latin typeface="Times New Roman"/>
                <a:ea typeface="华文细黑"/>
                <a:cs typeface="Times New Roman"/>
              </a:rPr>
              <a:t>＝</a:t>
            </a:r>
            <a:r>
              <a:rPr lang="en-US" altLang="zh-CN" sz="2800" kern="100" spc="-100" dirty="0">
                <a:latin typeface="Times New Roman"/>
                <a:ea typeface="华文细黑"/>
              </a:rPr>
              <a:t>(10</a:t>
            </a:r>
            <a:r>
              <a:rPr lang="zh-CN" altLang="zh-CN" sz="2800" kern="100" spc="-100" baseline="30000" dirty="0">
                <a:latin typeface="Times New Roman"/>
                <a:ea typeface="华文细黑"/>
                <a:cs typeface="Times New Roman"/>
              </a:rPr>
              <a:t>－</a:t>
            </a:r>
            <a:r>
              <a:rPr lang="en-US" altLang="zh-CN" sz="2800" kern="100" spc="-100" baseline="30000" dirty="0">
                <a:latin typeface="Times New Roman"/>
                <a:ea typeface="华文细黑"/>
              </a:rPr>
              <a:t>3</a:t>
            </a:r>
            <a:r>
              <a:rPr lang="en-US" altLang="zh-CN" sz="2800" kern="100" spc="-100" dirty="0">
                <a:latin typeface="Times New Roman"/>
                <a:ea typeface="华文细黑"/>
              </a:rPr>
              <a:t> </a:t>
            </a:r>
            <a:r>
              <a:rPr lang="en-US" altLang="zh-CN" sz="2800" kern="100" spc="-100" dirty="0" err="1">
                <a:latin typeface="Times New Roman"/>
                <a:ea typeface="华文细黑"/>
              </a:rPr>
              <a:t>mol·L</a:t>
            </a:r>
            <a:r>
              <a:rPr lang="zh-CN" altLang="zh-CN" sz="2800" kern="100" spc="-100" baseline="30000" dirty="0">
                <a:latin typeface="Times New Roman"/>
                <a:ea typeface="华文细黑"/>
                <a:cs typeface="Times New Roman"/>
              </a:rPr>
              <a:t>－</a:t>
            </a:r>
            <a:r>
              <a:rPr lang="en-US" altLang="zh-CN" sz="2800" kern="100" spc="-100" baseline="30000" dirty="0">
                <a:latin typeface="Times New Roman"/>
                <a:ea typeface="华文细黑"/>
              </a:rPr>
              <a:t>1</a:t>
            </a:r>
            <a:r>
              <a:rPr lang="zh-CN" altLang="zh-CN" sz="2800" kern="100" spc="-100" dirty="0">
                <a:latin typeface="Times New Roman"/>
                <a:ea typeface="华文细黑"/>
                <a:cs typeface="Times New Roman"/>
              </a:rPr>
              <a:t>－</a:t>
            </a:r>
            <a:r>
              <a:rPr lang="en-US" altLang="zh-CN" sz="2800" kern="100" spc="-100" dirty="0">
                <a:latin typeface="Times New Roman"/>
                <a:ea typeface="华文细黑"/>
              </a:rPr>
              <a:t>10</a:t>
            </a:r>
            <a:r>
              <a:rPr lang="zh-CN" altLang="zh-CN" sz="2800" kern="100" spc="-100" baseline="30000" dirty="0">
                <a:latin typeface="Times New Roman"/>
                <a:ea typeface="华文细黑"/>
                <a:cs typeface="Times New Roman"/>
              </a:rPr>
              <a:t>－</a:t>
            </a:r>
            <a:r>
              <a:rPr lang="en-US" altLang="zh-CN" sz="2800" kern="100" spc="-100" baseline="30000" dirty="0">
                <a:latin typeface="Times New Roman"/>
                <a:ea typeface="华文细黑"/>
              </a:rPr>
              <a:t>6</a:t>
            </a:r>
            <a:r>
              <a:rPr lang="en-US" altLang="zh-CN" sz="2800" kern="100" spc="-100" dirty="0">
                <a:latin typeface="Times New Roman"/>
                <a:ea typeface="华文细黑"/>
              </a:rPr>
              <a:t> </a:t>
            </a:r>
            <a:r>
              <a:rPr lang="en-US" altLang="zh-CN" sz="2800" kern="100" spc="-100" dirty="0" err="1">
                <a:latin typeface="Times New Roman"/>
                <a:ea typeface="华文细黑"/>
              </a:rPr>
              <a:t>mol·L</a:t>
            </a:r>
            <a:r>
              <a:rPr lang="zh-CN" altLang="zh-CN" sz="2800" kern="100" spc="-100" baseline="30000" dirty="0">
                <a:latin typeface="Times New Roman"/>
                <a:ea typeface="华文细黑"/>
                <a:cs typeface="Times New Roman"/>
              </a:rPr>
              <a:t>－</a:t>
            </a:r>
            <a:r>
              <a:rPr lang="en-US" altLang="zh-CN" sz="2800" kern="100" spc="-100" baseline="30000" dirty="0">
                <a:latin typeface="Times New Roman"/>
                <a:ea typeface="华文细黑"/>
              </a:rPr>
              <a:t>1</a:t>
            </a:r>
            <a:r>
              <a:rPr lang="en-US" altLang="zh-CN" sz="2800" kern="100" spc="-100" dirty="0">
                <a:latin typeface="Times New Roman"/>
                <a:ea typeface="华文细黑"/>
              </a:rPr>
              <a:t>)</a:t>
            </a:r>
            <a:r>
              <a:rPr lang="en-US" altLang="zh-CN" sz="2800" kern="100" spc="-100" dirty="0">
                <a:latin typeface="宋体"/>
                <a:ea typeface="华文细黑"/>
                <a:cs typeface="Times New Roman"/>
              </a:rPr>
              <a:t>×</a:t>
            </a:r>
            <a:r>
              <a:rPr lang="en-US" altLang="zh-CN" sz="2800" kern="100" spc="-100" dirty="0">
                <a:latin typeface="Times New Roman"/>
                <a:ea typeface="华文细黑"/>
              </a:rPr>
              <a:t>0.5 </a:t>
            </a:r>
            <a:r>
              <a:rPr lang="en-US" altLang="zh-CN" sz="2800" kern="100" spc="-100" dirty="0" smtClean="0">
                <a:latin typeface="Times New Roman"/>
                <a:ea typeface="华文细黑"/>
              </a:rPr>
              <a:t>L</a:t>
            </a:r>
          </a:p>
          <a:p>
            <a:pPr algn="just">
              <a:lnSpc>
                <a:spcPct val="150000"/>
              </a:lnSpc>
              <a:spcAft>
                <a:spcPts val="0"/>
              </a:spcAft>
            </a:pPr>
            <a:r>
              <a:rPr lang="en-US" altLang="zh-CN" sz="2800" kern="100" dirty="0" smtClean="0">
                <a:latin typeface="宋体"/>
                <a:ea typeface="华文细黑"/>
                <a:cs typeface="Times New Roman"/>
              </a:rPr>
              <a:t>≈</a:t>
            </a:r>
            <a:r>
              <a:rPr lang="en-US" altLang="zh-CN" sz="2800" kern="100" dirty="0">
                <a:latin typeface="Times New Roman"/>
                <a:ea typeface="华文细黑"/>
              </a:rPr>
              <a:t>5</a:t>
            </a:r>
            <a:r>
              <a:rPr lang="en-US" altLang="zh-CN" sz="2800" kern="100" dirty="0">
                <a:latin typeface="宋体"/>
                <a:ea typeface="华文细黑"/>
                <a:cs typeface="Times New Roman"/>
              </a:rPr>
              <a:t>×</a:t>
            </a:r>
            <a:r>
              <a:rPr lang="en-US" altLang="zh-CN" sz="2800" kern="100" dirty="0">
                <a:latin typeface="Times New Roman"/>
                <a:ea typeface="华文细黑"/>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4</a:t>
            </a:r>
            <a:r>
              <a:rPr lang="en-US" altLang="zh-CN" sz="2800" kern="100" dirty="0">
                <a:latin typeface="Times New Roman"/>
                <a:ea typeface="华文细黑"/>
              </a:rPr>
              <a:t>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i="1" kern="100" dirty="0">
                <a:latin typeface="Times New Roman"/>
                <a:ea typeface="华文细黑"/>
              </a:rPr>
              <a:t>m</a:t>
            </a:r>
            <a:r>
              <a:rPr lang="en-US" altLang="zh-CN" sz="2800" kern="100" dirty="0">
                <a:latin typeface="Times New Roman"/>
                <a:ea typeface="华文细黑"/>
              </a:rPr>
              <a:t>(Ag)</a:t>
            </a:r>
            <a:r>
              <a:rPr lang="zh-CN" altLang="zh-CN" sz="2800" kern="100" dirty="0">
                <a:latin typeface="Times New Roman"/>
                <a:ea typeface="华文细黑"/>
                <a:cs typeface="Times New Roman"/>
              </a:rPr>
              <a:t>＝</a:t>
            </a:r>
            <a:r>
              <a:rPr lang="en-US" altLang="zh-CN" sz="2800" kern="100" dirty="0">
                <a:latin typeface="Times New Roman"/>
                <a:ea typeface="华文细黑"/>
              </a:rPr>
              <a:t>5</a:t>
            </a:r>
            <a:r>
              <a:rPr lang="en-US" altLang="zh-CN" sz="2800" kern="100" dirty="0">
                <a:latin typeface="宋体"/>
                <a:ea typeface="华文细黑"/>
                <a:cs typeface="Times New Roman"/>
              </a:rPr>
              <a:t>×</a:t>
            </a:r>
            <a:r>
              <a:rPr lang="en-US" altLang="zh-CN" sz="2800" kern="100" dirty="0">
                <a:latin typeface="Times New Roman"/>
                <a:ea typeface="华文细黑"/>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4</a:t>
            </a:r>
            <a:r>
              <a:rPr lang="en-US" altLang="zh-CN" sz="2800" kern="100" dirty="0">
                <a:latin typeface="Times New Roman"/>
                <a:ea typeface="华文细黑"/>
              </a:rPr>
              <a:t> mol</a:t>
            </a:r>
            <a:r>
              <a:rPr lang="en-US" altLang="zh-CN" sz="2800" kern="100" dirty="0">
                <a:latin typeface="宋体"/>
                <a:ea typeface="华文细黑"/>
                <a:cs typeface="Times New Roman"/>
              </a:rPr>
              <a:t>×</a:t>
            </a:r>
            <a:r>
              <a:rPr lang="en-US" altLang="zh-CN" sz="2800" kern="100" dirty="0">
                <a:latin typeface="Times New Roman"/>
                <a:ea typeface="华文细黑"/>
              </a:rPr>
              <a:t>108 </a:t>
            </a:r>
            <a:r>
              <a:rPr lang="en-US" altLang="zh-CN" sz="2800" kern="100" dirty="0" err="1">
                <a:latin typeface="Times New Roman"/>
                <a:ea typeface="华文细黑"/>
              </a:rPr>
              <a:t>g·mol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0.054 g</a:t>
            </a:r>
            <a:r>
              <a:rPr lang="zh-CN" altLang="zh-CN" sz="2800" kern="100" dirty="0">
                <a:latin typeface="Times New Roman"/>
                <a:ea typeface="华文细黑"/>
                <a:cs typeface="Times New Roman"/>
              </a:rPr>
              <a:t>＝</a:t>
            </a:r>
            <a:r>
              <a:rPr lang="en-US" altLang="zh-CN" sz="2800" kern="100" dirty="0">
                <a:latin typeface="Times New Roman"/>
                <a:ea typeface="华文细黑"/>
              </a:rPr>
              <a:t>54 mg</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B</a:t>
            </a:r>
            <a:endParaRPr lang="zh-CN" altLang="zh-CN" sz="2800" b="1" kern="100" dirty="0">
              <a:solidFill>
                <a:schemeClr val="accent6">
                  <a:lumMod val="75000"/>
                </a:schemeClr>
              </a:solidFill>
              <a:latin typeface="Times New Roman"/>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374786342"/>
              </p:ext>
            </p:extLst>
          </p:nvPr>
        </p:nvGraphicFramePr>
        <p:xfrm>
          <a:off x="1577752" y="2666452"/>
          <a:ext cx="1381125" cy="1057275"/>
        </p:xfrm>
        <a:graphic>
          <a:graphicData uri="http://schemas.openxmlformats.org/presentationml/2006/ole">
            <mc:AlternateContent xmlns:mc="http://schemas.openxmlformats.org/markup-compatibility/2006">
              <mc:Choice xmlns:v="urn:schemas-microsoft-com:vml" Requires="v">
                <p:oleObj spid="_x0000_s304155" name="Document" r:id="rId4" imgW="1387375" imgH="1057082" progId="Word.Document.8">
                  <p:embed/>
                </p:oleObj>
              </mc:Choice>
              <mc:Fallback>
                <p:oleObj name="Document" r:id="rId4" imgW="1387375" imgH="1057082" progId="Word.Document.8">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7752" y="2666452"/>
                        <a:ext cx="13811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21">
            <a:hlinkClick r:id="rId6"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0"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11461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75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750"/>
                                        <p:tgtEl>
                                          <p:spTgt spid="6"/>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931392"/>
            <a:ext cx="11458743" cy="4296280"/>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将两个铂电极插入</a:t>
            </a:r>
            <a:r>
              <a:rPr lang="en-US" altLang="zh-CN" sz="2800" kern="100" dirty="0">
                <a:latin typeface="Times New Roman"/>
                <a:ea typeface="华文细黑"/>
                <a:cs typeface="Courier New"/>
              </a:rPr>
              <a:t>500 mL 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溶液中进行电解，通电一定时间后，某一电极增重</a:t>
            </a:r>
            <a:r>
              <a:rPr lang="en-US" altLang="zh-CN" sz="2800" kern="100" dirty="0">
                <a:latin typeface="Times New Roman"/>
                <a:ea typeface="华文细黑"/>
                <a:cs typeface="Courier New"/>
              </a:rPr>
              <a:t>0.064 g(</a:t>
            </a:r>
            <a:r>
              <a:rPr lang="zh-CN" altLang="zh-CN" sz="2800" kern="100" dirty="0">
                <a:latin typeface="Times New Roman"/>
                <a:ea typeface="华文细黑"/>
                <a:cs typeface="Times New Roman"/>
              </a:rPr>
              <a:t>设电解时该电极无氢气析出，且不考虑水解和溶液体积变化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，此时溶液中氢离子浓度约为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A.4</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2800" kern="100" dirty="0">
              <a:latin typeface="宋体"/>
              <a:cs typeface="Courier New"/>
            </a:endParaRPr>
          </a:p>
          <a:p>
            <a:pPr>
              <a:lnSpc>
                <a:spcPct val="200000"/>
              </a:lnSpc>
            </a:pPr>
            <a:r>
              <a:rPr lang="en-US" altLang="zh-CN" sz="2800" kern="100" dirty="0">
                <a:latin typeface="Times New Roman"/>
                <a:ea typeface="华文细黑"/>
              </a:rPr>
              <a:t>C.1</a:t>
            </a:r>
            <a:r>
              <a:rPr lang="en-US" altLang="zh-CN" sz="2800" kern="100" dirty="0">
                <a:latin typeface="宋体"/>
                <a:ea typeface="华文细黑"/>
                <a:cs typeface="Times New Roman"/>
              </a:rPr>
              <a:t>×</a:t>
            </a:r>
            <a:r>
              <a:rPr lang="en-US" altLang="zh-CN" sz="2800" kern="100" dirty="0">
                <a:latin typeface="Times New Roman"/>
                <a:ea typeface="华文细黑"/>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3</a:t>
            </a:r>
            <a:r>
              <a:rPr lang="en-US" altLang="zh-CN" sz="2800" kern="100" dirty="0">
                <a:latin typeface="Times New Roman"/>
                <a:ea typeface="华文细黑"/>
              </a:rPr>
              <a:t>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D.1</a:t>
            </a:r>
            <a:r>
              <a:rPr lang="en-US" altLang="zh-CN" sz="2800" kern="100" dirty="0">
                <a:latin typeface="宋体"/>
                <a:ea typeface="华文细黑"/>
                <a:cs typeface="Times New Roman"/>
              </a:rPr>
              <a:t>×</a:t>
            </a:r>
            <a:r>
              <a:rPr lang="en-US" altLang="zh-CN" sz="2800" kern="100" dirty="0">
                <a:latin typeface="Times New Roman"/>
                <a:ea typeface="华文细黑"/>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7</a:t>
            </a:r>
            <a:r>
              <a:rPr lang="en-US" altLang="zh-CN" sz="2800" kern="100" dirty="0">
                <a:latin typeface="Times New Roman"/>
                <a:ea typeface="华文细黑"/>
              </a:rPr>
              <a:t>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616974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2736392777"/>
              </p:ext>
            </p:extLst>
          </p:nvPr>
        </p:nvGraphicFramePr>
        <p:xfrm>
          <a:off x="409575" y="1663388"/>
          <a:ext cx="10772775" cy="2790825"/>
        </p:xfrm>
        <a:graphic>
          <a:graphicData uri="http://schemas.openxmlformats.org/presentationml/2006/ole">
            <mc:AlternateContent xmlns:mc="http://schemas.openxmlformats.org/markup-compatibility/2006">
              <mc:Choice xmlns:v="urn:schemas-microsoft-com:vml" Requires="v">
                <p:oleObj spid="_x0000_s305180" name="Document" r:id="rId4" imgW="10779925" imgH="2798550" progId="Word.Document.8">
                  <p:embed/>
                </p:oleObj>
              </mc:Choice>
              <mc:Fallback>
                <p:oleObj name="Document" r:id="rId4" imgW="10779925" imgH="2798550" progId="Word.Document.8">
                  <p:embed/>
                  <p:pic>
                    <p:nvPicPr>
                      <p:cNvPr id="0" name="对象 3"/>
                      <p:cNvPicPr>
                        <a:picLocks noChangeAspect="1" noChangeArrowheads="1"/>
                      </p:cNvPicPr>
                      <p:nvPr/>
                    </p:nvPicPr>
                    <p:blipFill>
                      <a:blip r:embed="rId5"/>
                      <a:srcRect/>
                      <a:stretch>
                        <a:fillRect/>
                      </a:stretch>
                    </p:blipFill>
                    <p:spPr bwMode="auto">
                      <a:xfrm>
                        <a:off x="409575" y="1663388"/>
                        <a:ext cx="1077277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320354" y="4202718"/>
            <a:ext cx="152638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A</a:t>
            </a:r>
            <a:endParaRPr lang="zh-CN" altLang="en-US" sz="2800" b="1" kern="100" dirty="0">
              <a:solidFill>
                <a:schemeClr val="accent6">
                  <a:lumMod val="75000"/>
                </a:schemeClr>
              </a:solidFill>
              <a:latin typeface="Times New Roman"/>
              <a:ea typeface="华文细黑"/>
              <a:cs typeface="Times New Roman"/>
            </a:endParaRPr>
          </a:p>
        </p:txBody>
      </p:sp>
      <p:sp>
        <p:nvSpPr>
          <p:cNvPr id="10" name="Rectangle 21">
            <a:hlinkClick r:id="rId6"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7"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8"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9"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0"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19436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589974"/>
            <a:ext cx="11458743" cy="5293733"/>
          </a:xfrm>
          <a:prstGeom prst="rect">
            <a:avLst/>
          </a:prstGeom>
        </p:spPr>
        <p:txBody>
          <a:bodyPr wrap="square" lIns="121898" tIns="60948" rIns="121898" bIns="60948">
            <a:spAutoFit/>
          </a:bodyPr>
          <a:lstStyle/>
          <a:p>
            <a:pPr algn="just">
              <a:lnSpc>
                <a:spcPct val="150000"/>
              </a:lnSpc>
              <a:tabLst>
                <a:tab pos="1890395" algn="l"/>
              </a:tabLst>
            </a:pPr>
            <a:r>
              <a:rPr lang="zh-CN" altLang="en-US" sz="2800" b="1" kern="100" dirty="0">
                <a:solidFill>
                  <a:srgbClr val="0000FF"/>
                </a:solidFill>
                <a:latin typeface="Times New Roman"/>
                <a:cs typeface="Times New Roman"/>
              </a:rPr>
              <a:t>题组二　根据电子守恒，突破电解分阶段计算</a:t>
            </a:r>
            <a:endParaRPr lang="en-US" altLang="zh-CN" sz="2800" b="1" kern="100" dirty="0" smtClean="0">
              <a:solidFill>
                <a:srgbClr val="0000FF"/>
              </a:solidFill>
              <a:latin typeface="Times New Roman"/>
              <a:cs typeface="Times New Roman"/>
            </a:endParaRPr>
          </a:p>
          <a:p>
            <a:pPr algn="just">
              <a:lnSpc>
                <a:spcPct val="150000"/>
              </a:lnSpc>
              <a:spcAft>
                <a:spcPts val="0"/>
              </a:spcAft>
            </a:pPr>
            <a:r>
              <a:rPr lang="en-US" altLang="zh-CN" sz="2800" kern="100" dirty="0">
                <a:latin typeface="Times New Roman"/>
                <a:ea typeface="华文细黑"/>
                <a:cs typeface="Courier New"/>
              </a:rPr>
              <a:t>3.500 mL KNO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的混合溶液中</a:t>
            </a:r>
            <a:r>
              <a:rPr lang="en-US" altLang="zh-CN" sz="2800" i="1" kern="100" dirty="0">
                <a:latin typeface="Times New Roman"/>
                <a:ea typeface="华文细黑"/>
                <a:cs typeface="Courier New"/>
              </a:rPr>
              <a:t>c</a:t>
            </a:r>
            <a:r>
              <a:rPr lang="en-US" altLang="zh-CN" sz="2800" kern="100" dirty="0" smtClean="0">
                <a:latin typeface="Times New Roman"/>
                <a:ea typeface="华文细黑"/>
                <a:cs typeface="Courier New"/>
              </a:rPr>
              <a:t>(</a:t>
            </a:r>
            <a:r>
              <a:rPr lang="zh-CN" altLang="en-US" sz="2800"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，用石墨作电极电解此溶液，当通电一段时间后，两极均收集到</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标准状况下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，假定电解后溶液体积仍为</a:t>
            </a:r>
            <a:r>
              <a:rPr lang="en-US" altLang="zh-CN" sz="2800" kern="100" dirty="0">
                <a:latin typeface="Times New Roman"/>
                <a:ea typeface="华文细黑"/>
                <a:cs typeface="Courier New"/>
              </a:rPr>
              <a:t>500 mL</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原混合溶液中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上述电解过程中共转移</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电解得到的</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电解后溶液中</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为</a:t>
            </a:r>
            <a:r>
              <a:rPr lang="en-US" altLang="zh-CN" sz="2800" kern="100" dirty="0">
                <a:latin typeface="Times New Roman"/>
                <a:ea typeface="华文细黑"/>
              </a:rPr>
              <a:t>0.2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endParaRPr lang="zh-CN" altLang="zh-CN" sz="2800" b="1" kern="100" dirty="0">
              <a:solidFill>
                <a:srgbClr val="0000FF"/>
              </a:solidFill>
              <a:latin typeface="Times New Roman"/>
              <a:cs typeface="Times New Roman"/>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39170545"/>
              </p:ext>
            </p:extLst>
          </p:nvPr>
        </p:nvGraphicFramePr>
        <p:xfrm>
          <a:off x="7112843" y="1384995"/>
          <a:ext cx="1457325" cy="857250"/>
        </p:xfrm>
        <a:graphic>
          <a:graphicData uri="http://schemas.openxmlformats.org/presentationml/2006/ole">
            <mc:AlternateContent xmlns:mc="http://schemas.openxmlformats.org/markup-compatibility/2006">
              <mc:Choice xmlns:v="urn:schemas-microsoft-com:vml" Requires="v">
                <p:oleObj spid="_x0000_s306205" name="Document" r:id="rId4" imgW="1464391" imgH="857250" progId="Word.Document.8">
                  <p:embed/>
                </p:oleObj>
              </mc:Choice>
              <mc:Fallback>
                <p:oleObj name="Document" r:id="rId4" imgW="1464391" imgH="857250" progId="Word.Document.8">
                  <p:embed/>
                  <p:pic>
                    <p:nvPicPr>
                      <p:cNvPr id="0" name="对象 2"/>
                      <p:cNvPicPr>
                        <a:picLocks noChangeAspect="1" noChangeArrowheads="1"/>
                      </p:cNvPicPr>
                      <p:nvPr/>
                    </p:nvPicPr>
                    <p:blipFill>
                      <a:blip r:embed="rId5"/>
                      <a:srcRect/>
                      <a:stretch>
                        <a:fillRect/>
                      </a:stretch>
                    </p:blipFill>
                    <p:spPr bwMode="auto">
                      <a:xfrm>
                        <a:off x="7112843" y="1384995"/>
                        <a:ext cx="14573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21">
            <a:hlinkClick r:id="rId6"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8"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9"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10"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664809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66783" y="586075"/>
            <a:ext cx="11689063" cy="5940063"/>
          </a:xfrm>
          <a:prstGeom prst="rect">
            <a:avLst/>
          </a:prstGeom>
        </p:spPr>
        <p:txBody>
          <a:bodyPr wrap="square" lIns="121898" tIns="60948" rIns="121898" bIns="60948">
            <a:spAutoFit/>
          </a:bodyPr>
          <a:lstStyle/>
          <a:p>
            <a:pPr algn="just">
              <a:lnSpc>
                <a:spcPct val="150000"/>
              </a:lnSpc>
              <a:tabLst>
                <a:tab pos="1890395"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石墨作电极电解</a:t>
            </a:r>
            <a:r>
              <a:rPr lang="en-US" altLang="zh-CN" sz="2800" kern="100" dirty="0">
                <a:latin typeface="Times New Roman"/>
                <a:ea typeface="华文细黑"/>
              </a:rPr>
              <a:t>KNO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和</a:t>
            </a:r>
            <a:r>
              <a:rPr lang="en-US" altLang="zh-CN" sz="2800" kern="100" dirty="0">
                <a:latin typeface="Times New Roman"/>
                <a:ea typeface="华文细黑"/>
              </a:rPr>
              <a:t>Cu(NO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的混合溶液，阳极反应式为</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，阴极先后发生两个反应：</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=Cu,2H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。从收集到</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为</a:t>
            </a:r>
            <a:r>
              <a:rPr lang="en-US" altLang="zh-CN" sz="2800" kern="100" dirty="0">
                <a:latin typeface="Times New Roman"/>
                <a:ea typeface="华文细黑"/>
              </a:rPr>
              <a:t>2.24 L</a:t>
            </a:r>
            <a:r>
              <a:rPr lang="zh-CN" altLang="zh-CN" sz="2800" kern="100" dirty="0">
                <a:latin typeface="Times New Roman"/>
                <a:ea typeface="华文细黑"/>
                <a:cs typeface="Times New Roman"/>
              </a:rPr>
              <a:t>这个事实可推知上述电解过程中共转移</a:t>
            </a:r>
            <a:r>
              <a:rPr lang="en-US" altLang="zh-CN" sz="2800" kern="100" dirty="0">
                <a:latin typeface="Times New Roman"/>
                <a:ea typeface="华文细黑"/>
              </a:rPr>
              <a:t>0.4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电子，而在生成</a:t>
            </a:r>
            <a:r>
              <a:rPr lang="en-US" altLang="zh-CN" sz="2800" kern="100" dirty="0">
                <a:latin typeface="Times New Roman"/>
                <a:ea typeface="华文细黑"/>
              </a:rPr>
              <a:t>2.24 L 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的过程中转移</a:t>
            </a:r>
            <a:r>
              <a:rPr lang="en-US" altLang="zh-CN" sz="2800" kern="100" dirty="0">
                <a:latin typeface="Times New Roman"/>
                <a:ea typeface="华文细黑"/>
              </a:rPr>
              <a:t>0.2 </a:t>
            </a:r>
            <a:r>
              <a:rPr lang="en-US" altLang="zh-CN" sz="2800" kern="100" dirty="0" err="1">
                <a:latin typeface="Times New Roman"/>
                <a:ea typeface="华文细黑"/>
              </a:rPr>
              <a:t>mol</a:t>
            </a:r>
            <a:r>
              <a:rPr lang="zh-CN" altLang="zh-CN" sz="2800" kern="100" dirty="0">
                <a:latin typeface="Times New Roman"/>
                <a:ea typeface="华文细黑"/>
                <a:cs typeface="Times New Roman"/>
              </a:rPr>
              <a:t>电子，所以</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共得到电子为</a:t>
            </a:r>
            <a:r>
              <a:rPr lang="en-US" altLang="zh-CN" sz="2800" kern="100" dirty="0">
                <a:latin typeface="Times New Roman"/>
                <a:ea typeface="华文细黑"/>
              </a:rPr>
              <a:t>0.4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a:latin typeface="Times New Roman"/>
                <a:ea typeface="华文细黑"/>
              </a:rPr>
              <a:t>0.2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a:latin typeface="Times New Roman"/>
                <a:ea typeface="华文细黑"/>
              </a:rPr>
              <a:t>0.2 </a:t>
            </a:r>
            <a:r>
              <a:rPr lang="en-US" altLang="zh-CN" sz="2800" kern="100" dirty="0" err="1">
                <a:latin typeface="Times New Roman"/>
                <a:ea typeface="华文细黑"/>
              </a:rPr>
              <a:t>mol</a:t>
            </a:r>
            <a:r>
              <a:rPr lang="zh-CN" altLang="zh-CN" sz="2800" kern="100" dirty="0">
                <a:latin typeface="Times New Roman"/>
                <a:ea typeface="华文细黑"/>
                <a:cs typeface="Times New Roman"/>
              </a:rPr>
              <a:t>，电解前</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的物质的量和电解得到的</a:t>
            </a:r>
            <a:r>
              <a:rPr lang="en-US" altLang="zh-CN" sz="2800" kern="100" dirty="0">
                <a:latin typeface="Times New Roman"/>
                <a:ea typeface="华文细黑"/>
              </a:rPr>
              <a:t>Cu</a:t>
            </a:r>
            <a:r>
              <a:rPr lang="zh-CN" altLang="zh-CN" sz="2800" kern="100" dirty="0">
                <a:latin typeface="Times New Roman"/>
                <a:ea typeface="华文细黑"/>
                <a:cs typeface="Times New Roman"/>
              </a:rPr>
              <a:t>的物质的量都为</a:t>
            </a:r>
            <a:r>
              <a:rPr lang="en-US" altLang="zh-CN" sz="2800" kern="100" dirty="0">
                <a:latin typeface="Times New Roman"/>
                <a:ea typeface="华文细黑"/>
              </a:rPr>
              <a:t> 0.1 </a:t>
            </a:r>
            <a:r>
              <a:rPr lang="en-US" altLang="zh-CN" sz="2800" kern="100" dirty="0" err="1">
                <a:latin typeface="Times New Roman"/>
                <a:ea typeface="华文细黑"/>
              </a:rPr>
              <a:t>mol</a:t>
            </a:r>
            <a:r>
              <a:rPr lang="zh-CN" altLang="zh-CN" sz="2800" kern="100" dirty="0">
                <a:latin typeface="Times New Roman"/>
                <a:ea typeface="华文细黑"/>
                <a:cs typeface="Times New Roman"/>
              </a:rPr>
              <a:t>。电解前后分别有以下守恒关系：</a:t>
            </a:r>
            <a:r>
              <a:rPr lang="en-US" altLang="zh-CN" sz="2800" i="1" kern="100" dirty="0">
                <a:latin typeface="Times New Roman"/>
                <a:ea typeface="华文细黑"/>
              </a:rPr>
              <a:t>c</a:t>
            </a:r>
            <a:r>
              <a:rPr lang="en-US" altLang="zh-CN" sz="2800" kern="100" dirty="0">
                <a:latin typeface="Times New Roman"/>
                <a:ea typeface="华文细黑"/>
              </a:rPr>
              <a:t>(K</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2</a:t>
            </a:r>
            <a:r>
              <a:rPr lang="en-US" altLang="zh-CN" sz="2800" i="1" kern="100" dirty="0">
                <a:latin typeface="Times New Roman"/>
                <a:ea typeface="华文细黑"/>
              </a:rPr>
              <a:t>c</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smtClean="0">
                <a:latin typeface="Times New Roman"/>
                <a:ea typeface="华文细黑"/>
              </a:rPr>
              <a:t>(</a:t>
            </a:r>
            <a:r>
              <a:rPr lang="zh-CN" altLang="en-US" sz="2800" kern="100" dirty="0" smtClean="0">
                <a:latin typeface="Times New Roman"/>
                <a:ea typeface="华文细黑"/>
              </a:rPr>
              <a:t>　　</a:t>
            </a:r>
            <a:r>
              <a:rPr lang="en-US" altLang="zh-CN" sz="2800" kern="100" dirty="0" smtClean="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(K</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smtClean="0">
                <a:latin typeface="Times New Roman"/>
                <a:ea typeface="华文细黑"/>
              </a:rPr>
              <a:t>(</a:t>
            </a:r>
            <a:r>
              <a:rPr lang="zh-CN" altLang="en-US" sz="2800" kern="100" dirty="0" smtClean="0">
                <a:latin typeface="Times New Roman"/>
                <a:ea typeface="华文细黑"/>
              </a:rPr>
              <a:t>　　</a:t>
            </a:r>
            <a:r>
              <a:rPr lang="en-US" altLang="zh-CN" sz="2800" kern="100" dirty="0" smtClean="0">
                <a:latin typeface="Times New Roman"/>
                <a:ea typeface="华文细黑"/>
              </a:rPr>
              <a:t>)</a:t>
            </a:r>
            <a:r>
              <a:rPr lang="zh-CN" altLang="zh-CN" sz="2800" kern="100" dirty="0">
                <a:latin typeface="Times New Roman"/>
                <a:ea typeface="华文细黑"/>
                <a:cs typeface="Times New Roman"/>
              </a:rPr>
              <a:t>，不难算出：电解前</a:t>
            </a:r>
            <a:r>
              <a:rPr lang="en-US" altLang="zh-CN" sz="2800" i="1" kern="100" dirty="0">
                <a:latin typeface="Times New Roman"/>
                <a:ea typeface="华文细黑"/>
              </a:rPr>
              <a:t>c</a:t>
            </a:r>
            <a:r>
              <a:rPr lang="en-US" altLang="zh-CN" sz="2800" kern="100" dirty="0">
                <a:latin typeface="Times New Roman"/>
                <a:ea typeface="华文细黑"/>
              </a:rPr>
              <a:t>(K</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0.2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，电解后</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0.4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A</a:t>
            </a:r>
            <a:endParaRPr lang="zh-CN" altLang="zh-CN" sz="2800" b="1" kern="100" dirty="0">
              <a:solidFill>
                <a:schemeClr val="accent6">
                  <a:lumMod val="75000"/>
                </a:schemeClr>
              </a:solidFill>
              <a:latin typeface="Times New Roman"/>
              <a:ea typeface="华文细黑"/>
              <a:cs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70518002"/>
              </p:ext>
            </p:extLst>
          </p:nvPr>
        </p:nvGraphicFramePr>
        <p:xfrm>
          <a:off x="2663205" y="4569718"/>
          <a:ext cx="1457325" cy="857250"/>
        </p:xfrm>
        <a:graphic>
          <a:graphicData uri="http://schemas.openxmlformats.org/presentationml/2006/ole">
            <mc:AlternateContent xmlns:mc="http://schemas.openxmlformats.org/markup-compatibility/2006">
              <mc:Choice xmlns:v="urn:schemas-microsoft-com:vml" Requires="v">
                <p:oleObj spid="_x0000_s307251" name="Document" r:id="rId4" imgW="1464391" imgH="857250" progId="Word.Document.8">
                  <p:embed/>
                </p:oleObj>
              </mc:Choice>
              <mc:Fallback>
                <p:oleObj name="Document" r:id="rId4" imgW="1464391" imgH="857250" progId="Word.Document.8">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205" y="4569718"/>
                        <a:ext cx="14573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44851116"/>
              </p:ext>
            </p:extLst>
          </p:nvPr>
        </p:nvGraphicFramePr>
        <p:xfrm>
          <a:off x="6701730" y="4569718"/>
          <a:ext cx="1457325" cy="857250"/>
        </p:xfrm>
        <a:graphic>
          <a:graphicData uri="http://schemas.openxmlformats.org/presentationml/2006/ole">
            <mc:AlternateContent xmlns:mc="http://schemas.openxmlformats.org/markup-compatibility/2006">
              <mc:Choice xmlns:v="urn:schemas-microsoft-com:vml" Requires="v">
                <p:oleObj spid="_x0000_s307252" name="Document" r:id="rId7" imgW="1464391" imgH="857250" progId="Word.Document.8">
                  <p:embed/>
                </p:oleObj>
              </mc:Choice>
              <mc:Fallback>
                <p:oleObj name="Document" r:id="rId7" imgW="1464391" imgH="857250" progId="Word.Document.8">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1730" y="4569718"/>
                        <a:ext cx="14573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1">
            <a:hlinkClick r:id="rId8"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9"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0"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1"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2"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67039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750"/>
                                        <p:tgtEl>
                                          <p:spTgt spid="5"/>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1053530"/>
            <a:ext cx="11458743" cy="456558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用石墨作电极电解</a:t>
            </a:r>
            <a:r>
              <a:rPr lang="en-US" altLang="zh-CN" sz="2800" kern="100" dirty="0">
                <a:latin typeface="Times New Roman"/>
                <a:ea typeface="华文细黑"/>
                <a:cs typeface="Courier New"/>
              </a:rPr>
              <a:t>1 000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AgNO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溶液，通电一段时间后关闭电源，测得溶液的质量减少了</a:t>
            </a:r>
            <a:r>
              <a:rPr lang="en-US" altLang="zh-CN" sz="2800" kern="100" dirty="0">
                <a:latin typeface="Times New Roman"/>
                <a:ea typeface="华文细黑"/>
                <a:cs typeface="Courier New"/>
              </a:rPr>
              <a:t>13.4 g</a:t>
            </a:r>
            <a:r>
              <a:rPr lang="zh-CN" altLang="zh-CN" sz="2800" kern="100" dirty="0">
                <a:latin typeface="Times New Roman"/>
                <a:ea typeface="华文细黑"/>
                <a:cs typeface="Times New Roman"/>
              </a:rPr>
              <a:t>。下列有关叙述正确的是</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代表阿伏加德罗常数的值</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电解过程中流经外电路的电子数目为</a:t>
            </a:r>
            <a:r>
              <a:rPr lang="en-US" altLang="zh-CN" sz="2800" kern="100" dirty="0">
                <a:latin typeface="Times New Roman"/>
                <a:ea typeface="华文细黑"/>
                <a:cs typeface="Courier New"/>
              </a:rPr>
              <a:t>0.1</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在标准状况下，两极共产生</a:t>
            </a:r>
            <a:r>
              <a:rPr lang="en-US" altLang="zh-CN" sz="2800" kern="100" dirty="0">
                <a:latin typeface="Times New Roman"/>
                <a:ea typeface="华文细黑"/>
                <a:cs typeface="Courier New"/>
              </a:rPr>
              <a:t>3.92 L</a:t>
            </a:r>
            <a:r>
              <a:rPr lang="zh-CN" altLang="zh-CN" sz="2800" kern="100" dirty="0">
                <a:latin typeface="Times New Roman"/>
                <a:ea typeface="华文细黑"/>
                <a:cs typeface="Times New Roman"/>
              </a:rPr>
              <a:t>气体</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电解后溶液的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假设溶液体积不变</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加入</a:t>
            </a:r>
            <a:r>
              <a:rPr lang="en-US" altLang="zh-CN" sz="2800" kern="100" dirty="0">
                <a:latin typeface="Times New Roman"/>
                <a:ea typeface="华文细黑"/>
              </a:rPr>
              <a:t>13.8 g Ag</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可将溶液彻底复原</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564942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62558" y="523876"/>
            <a:ext cx="11573330" cy="5858246"/>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项，用石墨作电极电解</a:t>
            </a:r>
            <a:r>
              <a:rPr lang="en-US" altLang="zh-CN" sz="2800" kern="100" dirty="0">
                <a:latin typeface="Times New Roman"/>
                <a:ea typeface="华文细黑"/>
              </a:rPr>
              <a:t>1 000 mL 0.1mol·L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AgNO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溶液的阴极反应首先是</a:t>
            </a:r>
            <a:r>
              <a:rPr lang="en-US" altLang="zh-CN" sz="2800" kern="100" dirty="0">
                <a:latin typeface="Times New Roman"/>
                <a:ea typeface="华文细黑"/>
              </a:rPr>
              <a:t>Ag</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=Ag</a:t>
            </a:r>
            <a:r>
              <a:rPr lang="zh-CN" altLang="zh-CN" sz="2800" kern="100" dirty="0">
                <a:latin typeface="Times New Roman"/>
                <a:ea typeface="华文细黑"/>
                <a:cs typeface="Times New Roman"/>
              </a:rPr>
              <a:t>，假设所有的银离子</a:t>
            </a:r>
            <a:r>
              <a:rPr lang="en-US" altLang="zh-CN" sz="2800" kern="100" dirty="0">
                <a:latin typeface="Times New Roman"/>
                <a:ea typeface="华文细黑"/>
              </a:rPr>
              <a:t>0.1 </a:t>
            </a:r>
            <a:r>
              <a:rPr lang="en-US" altLang="zh-CN" sz="2800" kern="100" dirty="0" err="1">
                <a:latin typeface="Times New Roman"/>
                <a:ea typeface="华文细黑"/>
              </a:rPr>
              <a:t>mol</a:t>
            </a:r>
            <a:r>
              <a:rPr lang="zh-CN" altLang="zh-CN" sz="2800" kern="100" dirty="0">
                <a:latin typeface="Times New Roman"/>
                <a:ea typeface="华文细黑"/>
                <a:cs typeface="Times New Roman"/>
              </a:rPr>
              <a:t>全部放电，转移电子的物质的量为</a:t>
            </a:r>
            <a:r>
              <a:rPr lang="en-US" altLang="zh-CN" sz="2800" kern="100" dirty="0">
                <a:latin typeface="Times New Roman"/>
                <a:ea typeface="华文细黑"/>
              </a:rPr>
              <a:t>0.1 </a:t>
            </a:r>
            <a:r>
              <a:rPr lang="en-US" altLang="zh-CN" sz="2800" kern="100" dirty="0" err="1">
                <a:latin typeface="Times New Roman"/>
                <a:ea typeface="华文细黑"/>
              </a:rPr>
              <a:t>mol</a:t>
            </a:r>
            <a:r>
              <a:rPr lang="zh-CN" altLang="zh-CN" sz="2800" kern="100" dirty="0">
                <a:latin typeface="Times New Roman"/>
                <a:ea typeface="华文细黑"/>
                <a:cs typeface="Times New Roman"/>
              </a:rPr>
              <a:t>，则析出金属银的质量为</a:t>
            </a:r>
            <a:r>
              <a:rPr lang="en-US" altLang="zh-CN" sz="2800" kern="100" dirty="0">
                <a:latin typeface="Times New Roman"/>
                <a:ea typeface="华文细黑"/>
              </a:rPr>
              <a:t>0.1 mol</a:t>
            </a:r>
            <a:r>
              <a:rPr lang="en-US" altLang="zh-CN" sz="2800" kern="100" dirty="0">
                <a:latin typeface="宋体"/>
                <a:ea typeface="华文细黑"/>
                <a:cs typeface="Times New Roman"/>
              </a:rPr>
              <a:t>×</a:t>
            </a:r>
            <a:r>
              <a:rPr lang="en-US" altLang="zh-CN" sz="2800" kern="100" dirty="0">
                <a:latin typeface="Times New Roman"/>
                <a:ea typeface="华文细黑"/>
              </a:rPr>
              <a:t>108 </a:t>
            </a:r>
            <a:r>
              <a:rPr lang="en-US" altLang="zh-CN" sz="2800" kern="100" dirty="0" err="1">
                <a:latin typeface="Times New Roman"/>
                <a:ea typeface="华文细黑"/>
              </a:rPr>
              <a:t>g·mol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10.8 g</a:t>
            </a:r>
            <a:r>
              <a:rPr lang="zh-CN" altLang="zh-CN" sz="2800" kern="100" dirty="0">
                <a:latin typeface="Times New Roman"/>
                <a:ea typeface="华文细黑"/>
                <a:cs typeface="Times New Roman"/>
              </a:rPr>
              <a:t>，此时阳极放电的电极反应为</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，转移</a:t>
            </a:r>
            <a:r>
              <a:rPr lang="en-US" altLang="zh-CN" sz="2800" kern="100" dirty="0">
                <a:latin typeface="Times New Roman"/>
                <a:ea typeface="华文细黑"/>
              </a:rPr>
              <a:t>0.1 </a:t>
            </a:r>
            <a:r>
              <a:rPr lang="en-US" altLang="zh-CN" sz="2800" kern="100" dirty="0" err="1">
                <a:latin typeface="Times New Roman"/>
                <a:ea typeface="华文细黑"/>
              </a:rPr>
              <a:t>mol</a:t>
            </a:r>
            <a:r>
              <a:rPr lang="zh-CN" altLang="zh-CN" sz="2800" kern="100" dirty="0">
                <a:latin typeface="Times New Roman"/>
                <a:ea typeface="华文细黑"/>
                <a:cs typeface="Times New Roman"/>
              </a:rPr>
              <a:t>电子时生成的氧气的质量是</a:t>
            </a:r>
            <a:r>
              <a:rPr lang="en-US" altLang="zh-CN" sz="2800" kern="100" dirty="0">
                <a:latin typeface="Times New Roman"/>
                <a:ea typeface="华文细黑"/>
              </a:rPr>
              <a:t>0.025 mol</a:t>
            </a:r>
            <a:r>
              <a:rPr lang="en-US" altLang="zh-CN" sz="2800" kern="100" dirty="0">
                <a:latin typeface="宋体"/>
                <a:ea typeface="华文细黑"/>
                <a:cs typeface="Times New Roman"/>
              </a:rPr>
              <a:t>×</a:t>
            </a:r>
            <a:r>
              <a:rPr lang="en-US" altLang="zh-CN" sz="2800" kern="100" dirty="0">
                <a:latin typeface="Times New Roman"/>
                <a:ea typeface="华文细黑"/>
              </a:rPr>
              <a:t>32 </a:t>
            </a:r>
            <a:r>
              <a:rPr lang="en-US" altLang="zh-CN" sz="2800" kern="100" dirty="0" err="1">
                <a:latin typeface="Times New Roman"/>
                <a:ea typeface="华文细黑"/>
              </a:rPr>
              <a:t>g·mol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0.8 g</a:t>
            </a:r>
            <a:r>
              <a:rPr lang="zh-CN" altLang="zh-CN" sz="2800" kern="100" dirty="0">
                <a:latin typeface="Times New Roman"/>
                <a:ea typeface="华文细黑"/>
                <a:cs typeface="Times New Roman"/>
              </a:rPr>
              <a:t>，所以溶液质量减少总量为</a:t>
            </a:r>
            <a:r>
              <a:rPr lang="en-US" altLang="zh-CN" sz="2800" kern="100" dirty="0">
                <a:latin typeface="Times New Roman"/>
                <a:ea typeface="华文细黑"/>
              </a:rPr>
              <a:t>10.8 g</a:t>
            </a:r>
            <a:r>
              <a:rPr lang="zh-CN" altLang="zh-CN" sz="2800" kern="100" dirty="0">
                <a:latin typeface="Times New Roman"/>
                <a:ea typeface="华文细黑"/>
                <a:cs typeface="Times New Roman"/>
              </a:rPr>
              <a:t>＋</a:t>
            </a:r>
            <a:r>
              <a:rPr lang="en-US" altLang="zh-CN" sz="2800" kern="100" dirty="0">
                <a:latin typeface="Times New Roman"/>
                <a:ea typeface="华文细黑"/>
              </a:rPr>
              <a:t>0.8 g</a:t>
            </a:r>
            <a:r>
              <a:rPr lang="zh-CN" altLang="zh-CN" sz="2800" kern="100" dirty="0">
                <a:latin typeface="Times New Roman"/>
                <a:ea typeface="华文细黑"/>
                <a:cs typeface="Times New Roman"/>
              </a:rPr>
              <a:t>＝</a:t>
            </a:r>
            <a:r>
              <a:rPr lang="en-US" altLang="zh-CN" sz="2800" kern="100" dirty="0">
                <a:latin typeface="Times New Roman"/>
                <a:ea typeface="华文细黑"/>
              </a:rPr>
              <a:t>11.6 g</a:t>
            </a:r>
            <a:r>
              <a:rPr lang="zh-CN" altLang="zh-CN" sz="2800" kern="100" dirty="0">
                <a:latin typeface="Times New Roman"/>
                <a:ea typeface="华文细黑"/>
                <a:cs typeface="Times New Roman"/>
              </a:rPr>
              <a:t>＜</a:t>
            </a:r>
            <a:r>
              <a:rPr lang="en-US" altLang="zh-CN" sz="2800" kern="100" dirty="0">
                <a:latin typeface="Times New Roman"/>
                <a:ea typeface="华文细黑"/>
              </a:rPr>
              <a:t>13.4 g</a:t>
            </a:r>
            <a:r>
              <a:rPr lang="zh-CN" altLang="zh-CN" sz="2800" kern="100" dirty="0">
                <a:latin typeface="Times New Roman"/>
                <a:ea typeface="华文细黑"/>
                <a:cs typeface="Times New Roman"/>
              </a:rPr>
              <a:t>，接下来阴极放电的是氢离子，阳极仍是氢氧根放电，相当于此阶段电解水，还要电解掉水的质量为</a:t>
            </a:r>
            <a:r>
              <a:rPr lang="en-US" altLang="zh-CN" sz="2800" kern="100" dirty="0">
                <a:latin typeface="Times New Roman"/>
                <a:ea typeface="华文细黑"/>
              </a:rPr>
              <a:t>13.4 g</a:t>
            </a:r>
            <a:r>
              <a:rPr lang="zh-CN" altLang="zh-CN" sz="2800" kern="100" dirty="0">
                <a:latin typeface="Times New Roman"/>
                <a:ea typeface="华文细黑"/>
                <a:cs typeface="Times New Roman"/>
              </a:rPr>
              <a:t>－</a:t>
            </a:r>
            <a:r>
              <a:rPr lang="en-US" altLang="zh-CN" sz="2800" kern="100" dirty="0">
                <a:latin typeface="Times New Roman"/>
                <a:ea typeface="华文细黑"/>
              </a:rPr>
              <a:t>11.6 g</a:t>
            </a:r>
            <a:r>
              <a:rPr lang="zh-CN" altLang="zh-CN" sz="2800" kern="100" dirty="0">
                <a:latin typeface="Times New Roman"/>
                <a:ea typeface="华文细黑"/>
                <a:cs typeface="Times New Roman"/>
              </a:rPr>
              <a:t>＝</a:t>
            </a:r>
            <a:r>
              <a:rPr lang="en-US" altLang="zh-CN" sz="2800" kern="100" dirty="0">
                <a:latin typeface="Times New Roman"/>
                <a:ea typeface="华文细黑"/>
              </a:rPr>
              <a:t>1.8 g</a:t>
            </a:r>
            <a:r>
              <a:rPr lang="zh-CN" altLang="zh-CN" sz="2800" kern="100" dirty="0">
                <a:latin typeface="Times New Roman"/>
                <a:ea typeface="华文细黑"/>
                <a:cs typeface="Times New Roman"/>
              </a:rPr>
              <a:t>，电解这些水转移电子的物质的量为</a:t>
            </a:r>
            <a:r>
              <a:rPr lang="en-US" altLang="zh-CN" sz="2800" kern="100" dirty="0">
                <a:latin typeface="Times New Roman"/>
                <a:ea typeface="华文细黑"/>
              </a:rPr>
              <a:t>0.2 </a:t>
            </a:r>
            <a:r>
              <a:rPr lang="en-US" altLang="zh-CN" sz="2800" kern="100" dirty="0" err="1">
                <a:latin typeface="Times New Roman"/>
                <a:ea typeface="华文细黑"/>
              </a:rPr>
              <a:t>mol</a:t>
            </a:r>
            <a:r>
              <a:rPr lang="zh-CN" altLang="zh-CN" sz="2800" kern="100" dirty="0">
                <a:latin typeface="Times New Roman"/>
                <a:ea typeface="华文细黑"/>
                <a:cs typeface="Times New Roman"/>
              </a:rPr>
              <a:t>，所以整个过程转移电子的总量为</a:t>
            </a:r>
            <a:r>
              <a:rPr lang="en-US" altLang="zh-CN" sz="2800" kern="100" dirty="0">
                <a:latin typeface="Times New Roman"/>
                <a:ea typeface="华文细黑"/>
              </a:rPr>
              <a:t>0.3 </a:t>
            </a:r>
            <a:r>
              <a:rPr lang="en-US" altLang="zh-CN" sz="2800" kern="100" dirty="0" err="1">
                <a:latin typeface="Times New Roman"/>
                <a:ea typeface="华文细黑"/>
              </a:rPr>
              <a:t>mol</a:t>
            </a:r>
            <a:r>
              <a:rPr lang="zh-CN" altLang="zh-CN" sz="2800" kern="100" dirty="0">
                <a:latin typeface="Times New Roman"/>
                <a:ea typeface="华文细黑"/>
                <a:cs typeface="Times New Roman"/>
              </a:rPr>
              <a:t>，个数为</a:t>
            </a:r>
            <a:r>
              <a:rPr lang="en-US" altLang="zh-CN" sz="2800" kern="100" dirty="0">
                <a:latin typeface="Times New Roman"/>
                <a:ea typeface="华文细黑"/>
              </a:rPr>
              <a:t>0.3 </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，故</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79636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471071"/>
            <a:ext cx="11524006"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分析电解过程的思维程序</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首先判断阴、阳极，分析阳极材料是惰性电极还是活泼电极。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再分析电解质水溶液的组成，找全离子并分阴、阳两组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不要忘记水溶液中的</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然后排出阴、阳两极的放电顺序</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阴极：阳离子放电顺序：</a:t>
            </a:r>
            <a:r>
              <a:rPr lang="en-US" altLang="zh-CN" sz="2800" kern="100" dirty="0">
                <a:latin typeface="Times New Roman"/>
                <a:ea typeface="华文细黑"/>
                <a:cs typeface="Courier New"/>
              </a:rPr>
              <a:t>Ag</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酸</a:t>
            </a:r>
            <a:r>
              <a:rPr lang="en-US" altLang="zh-CN" sz="2800" kern="100" dirty="0">
                <a:latin typeface="Times New Roman"/>
                <a:ea typeface="华文细黑"/>
                <a:cs typeface="Courier New"/>
              </a:rPr>
              <a:t>)&gt;Fe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&gt;Zn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)&gt;Al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&gt;Mg</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&gt;Ca</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&gt;K</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阳极：活泼电极</a:t>
            </a:r>
            <a:r>
              <a:rPr lang="en-US" altLang="zh-CN" sz="2800" kern="100" dirty="0">
                <a:latin typeface="Times New Roman"/>
                <a:ea typeface="华文细黑"/>
                <a:cs typeface="Courier New"/>
              </a:rPr>
              <a:t>&gt;S</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&gt;I</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&gt;Br</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含氧酸根离子</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1453130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46246" y="445672"/>
            <a:ext cx="11805954"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B</a:t>
            </a:r>
            <a:r>
              <a:rPr lang="zh-CN" altLang="zh-CN" sz="2800" kern="100" dirty="0">
                <a:latin typeface="Times New Roman"/>
                <a:ea typeface="华文细黑"/>
                <a:cs typeface="Times New Roman"/>
              </a:rPr>
              <a:t>项，阳极放电的电极反应为</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，当转移</a:t>
            </a:r>
            <a:r>
              <a:rPr lang="en-US" altLang="zh-CN" sz="2800" kern="100" dirty="0">
                <a:latin typeface="Times New Roman"/>
                <a:ea typeface="华文细黑"/>
              </a:rPr>
              <a:t>0.3 </a:t>
            </a:r>
            <a:r>
              <a:rPr lang="en-US" altLang="zh-CN" sz="2800" kern="100" dirty="0" err="1">
                <a:latin typeface="Times New Roman"/>
                <a:ea typeface="华文细黑"/>
              </a:rPr>
              <a:t>mol</a:t>
            </a:r>
            <a:r>
              <a:rPr lang="zh-CN" altLang="zh-CN" sz="2800" kern="100" dirty="0">
                <a:latin typeface="Times New Roman"/>
                <a:ea typeface="华文细黑"/>
                <a:cs typeface="Times New Roman"/>
              </a:rPr>
              <a:t>电子时，产生氧气的物质的量为</a:t>
            </a:r>
            <a:r>
              <a:rPr lang="en-US" altLang="zh-CN" sz="2800" kern="100" dirty="0">
                <a:latin typeface="Times New Roman"/>
                <a:ea typeface="华文细黑"/>
              </a:rPr>
              <a:t>0.075 </a:t>
            </a:r>
            <a:r>
              <a:rPr lang="en-US" altLang="zh-CN" sz="2800" kern="100" dirty="0" err="1">
                <a:latin typeface="Times New Roman"/>
                <a:ea typeface="华文细黑"/>
              </a:rPr>
              <a:t>mol</a:t>
            </a:r>
            <a:r>
              <a:rPr lang="zh-CN" altLang="zh-CN" sz="2800" kern="100" dirty="0">
                <a:latin typeface="Times New Roman"/>
                <a:ea typeface="华文细黑"/>
                <a:cs typeface="Times New Roman"/>
              </a:rPr>
              <a:t>，即</a:t>
            </a:r>
            <a:r>
              <a:rPr lang="en-US" altLang="zh-CN" sz="2800" kern="100" dirty="0">
                <a:latin typeface="Times New Roman"/>
                <a:ea typeface="华文细黑"/>
              </a:rPr>
              <a:t>1.68 L</a:t>
            </a:r>
            <a:r>
              <a:rPr lang="zh-CN" altLang="zh-CN" sz="2800" kern="100" dirty="0">
                <a:latin typeface="Times New Roman"/>
                <a:ea typeface="华文细黑"/>
                <a:cs typeface="Times New Roman"/>
              </a:rPr>
              <a:t>，阴极上产生氢气，</a:t>
            </a:r>
            <a:r>
              <a:rPr lang="en-US" altLang="zh-CN" sz="2800" kern="100" dirty="0">
                <a:latin typeface="Times New Roman"/>
                <a:ea typeface="华文细黑"/>
              </a:rPr>
              <a:t>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，当转移</a:t>
            </a:r>
            <a:r>
              <a:rPr lang="en-US" altLang="zh-CN" sz="2800" kern="100" dirty="0">
                <a:latin typeface="Times New Roman"/>
                <a:ea typeface="华文细黑"/>
              </a:rPr>
              <a:t>0.2 </a:t>
            </a:r>
            <a:r>
              <a:rPr lang="en-US" altLang="zh-CN" sz="2800" kern="100" dirty="0" err="1">
                <a:latin typeface="Times New Roman"/>
                <a:ea typeface="华文细黑"/>
              </a:rPr>
              <a:t>mol</a:t>
            </a:r>
            <a:r>
              <a:rPr lang="zh-CN" altLang="zh-CN" sz="2800" kern="100" dirty="0">
                <a:latin typeface="Times New Roman"/>
                <a:ea typeface="华文细黑"/>
                <a:cs typeface="Times New Roman"/>
              </a:rPr>
              <a:t>电子时，产生氢气的物质的量为</a:t>
            </a:r>
            <a:r>
              <a:rPr lang="en-US" altLang="zh-CN" sz="2800" kern="100" dirty="0">
                <a:latin typeface="Times New Roman"/>
                <a:ea typeface="华文细黑"/>
              </a:rPr>
              <a:t>0.1 </a:t>
            </a:r>
            <a:r>
              <a:rPr lang="en-US" altLang="zh-CN" sz="2800" kern="100" dirty="0" err="1">
                <a:latin typeface="Times New Roman"/>
                <a:ea typeface="华文细黑"/>
              </a:rPr>
              <a:t>mol</a:t>
            </a:r>
            <a:r>
              <a:rPr lang="zh-CN" altLang="zh-CN" sz="2800" kern="100" dirty="0">
                <a:latin typeface="Times New Roman"/>
                <a:ea typeface="华文细黑"/>
                <a:cs typeface="Times New Roman"/>
              </a:rPr>
              <a:t>，即</a:t>
            </a:r>
            <a:r>
              <a:rPr lang="en-US" altLang="zh-CN" sz="2800" kern="100" dirty="0">
                <a:latin typeface="Times New Roman"/>
                <a:ea typeface="华文细黑"/>
              </a:rPr>
              <a:t>2.24 L</a:t>
            </a:r>
            <a:r>
              <a:rPr lang="zh-CN" altLang="zh-CN" sz="2800" kern="100" dirty="0">
                <a:latin typeface="Times New Roman"/>
                <a:ea typeface="华文细黑"/>
                <a:cs typeface="Times New Roman"/>
              </a:rPr>
              <a:t>，所以在标准状况下，两极共产生</a:t>
            </a:r>
            <a:r>
              <a:rPr lang="en-US" altLang="zh-CN" sz="2800" kern="100" dirty="0">
                <a:latin typeface="Times New Roman"/>
                <a:ea typeface="华文细黑"/>
              </a:rPr>
              <a:t>3.92 L</a:t>
            </a:r>
            <a:r>
              <a:rPr lang="zh-CN" altLang="zh-CN" sz="2800" kern="100" dirty="0">
                <a:latin typeface="Times New Roman"/>
                <a:ea typeface="华文细黑"/>
                <a:cs typeface="Times New Roman"/>
              </a:rPr>
              <a:t>气体，故</a:t>
            </a:r>
            <a:r>
              <a:rPr lang="en-US" altLang="zh-CN" sz="2800" kern="100" dirty="0">
                <a:latin typeface="Times New Roman"/>
                <a:ea typeface="华文细黑"/>
              </a:rPr>
              <a:t>B</a:t>
            </a:r>
            <a:r>
              <a:rPr lang="zh-CN" altLang="zh-CN" sz="2800" kern="100" dirty="0">
                <a:latin typeface="Times New Roman"/>
                <a:ea typeface="华文细黑"/>
                <a:cs typeface="Times New Roman"/>
              </a:rPr>
              <a:t>正确；</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298573690"/>
              </p:ext>
            </p:extLst>
          </p:nvPr>
        </p:nvGraphicFramePr>
        <p:xfrm>
          <a:off x="269254" y="3256918"/>
          <a:ext cx="11649075" cy="1790700"/>
        </p:xfrm>
        <a:graphic>
          <a:graphicData uri="http://schemas.openxmlformats.org/presentationml/2006/ole">
            <mc:AlternateContent xmlns:mc="http://schemas.openxmlformats.org/markup-compatibility/2006">
              <mc:Choice xmlns:v="urn:schemas-microsoft-com:vml" Requires="v">
                <p:oleObj spid="_x0000_s308252" name="Document" r:id="rId4" imgW="11655966" imgH="1800090" progId="Word.Document.8">
                  <p:embed/>
                </p:oleObj>
              </mc:Choice>
              <mc:Fallback>
                <p:oleObj name="Document" r:id="rId4" imgW="11655966" imgH="1800090" progId="Word.Document.8">
                  <p:embed/>
                  <p:pic>
                    <p:nvPicPr>
                      <p:cNvPr id="0" name="对象 2"/>
                      <p:cNvPicPr>
                        <a:picLocks noChangeAspect="1" noChangeArrowheads="1"/>
                      </p:cNvPicPr>
                      <p:nvPr/>
                    </p:nvPicPr>
                    <p:blipFill>
                      <a:blip r:embed="rId5"/>
                      <a:srcRect/>
                      <a:stretch>
                        <a:fillRect/>
                      </a:stretch>
                    </p:blipFill>
                    <p:spPr bwMode="auto">
                      <a:xfrm>
                        <a:off x="269254" y="3256918"/>
                        <a:ext cx="116490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142925" y="4680083"/>
            <a:ext cx="11805954"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D</a:t>
            </a:r>
            <a:r>
              <a:rPr lang="zh-CN" altLang="zh-CN" sz="2800" kern="100" dirty="0">
                <a:latin typeface="Times New Roman"/>
                <a:ea typeface="华文细黑"/>
                <a:cs typeface="Times New Roman"/>
              </a:rPr>
              <a:t>项，溶液相当于减少了氧化银和水，只加入</a:t>
            </a:r>
            <a:r>
              <a:rPr lang="en-US" altLang="zh-CN" sz="2800" kern="100" dirty="0">
                <a:latin typeface="Times New Roman"/>
                <a:ea typeface="华文细黑"/>
              </a:rPr>
              <a:t>Ag</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不能将溶液彻底复原，故</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B</a:t>
            </a:r>
            <a:endParaRPr lang="zh-CN" altLang="zh-CN" sz="2800" b="1" kern="100" dirty="0">
              <a:solidFill>
                <a:schemeClr val="accent6">
                  <a:lumMod val="75000"/>
                </a:schemeClr>
              </a:solidFill>
              <a:latin typeface="Times New Roman"/>
              <a:ea typeface="华文细黑"/>
              <a:cs typeface="Times New Roman"/>
            </a:endParaRPr>
          </a:p>
        </p:txBody>
      </p:sp>
      <p:sp>
        <p:nvSpPr>
          <p:cNvPr id="5" name="Rectangle 21">
            <a:hlinkClick r:id="rId6"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0"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469086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750"/>
                                        <p:tgtEl>
                                          <p:spTgt spid="4">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linds(horizontal)">
                                      <p:cBhvr>
                                        <p:cTn id="19"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264" y="189434"/>
            <a:ext cx="11573330" cy="3277091"/>
          </a:xfrm>
          <a:prstGeom prst="rect">
            <a:avLst/>
          </a:prstGeom>
        </p:spPr>
        <p:txBody>
          <a:bodyPr wrap="square" lIns="121898" tIns="60948" rIns="121898" bIns="60948">
            <a:spAutoFit/>
          </a:bodyPr>
          <a:lstStyle/>
          <a:p>
            <a:pPr algn="just">
              <a:lnSpc>
                <a:spcPct val="150000"/>
              </a:lnSpc>
              <a:tabLst>
                <a:tab pos="1890395" algn="l"/>
              </a:tabLst>
            </a:pPr>
            <a:r>
              <a:rPr lang="zh-CN" altLang="en-US" sz="2800" b="1" kern="100" dirty="0">
                <a:solidFill>
                  <a:srgbClr val="0000FF"/>
                </a:solidFill>
                <a:latin typeface="Times New Roman"/>
                <a:cs typeface="Times New Roman"/>
              </a:rPr>
              <a:t>题组三　根据电子守恒，突破电解池的“串联”计算</a:t>
            </a:r>
            <a:endParaRPr lang="en-US" altLang="zh-CN" sz="2800" b="1" kern="100" dirty="0" smtClean="0">
              <a:solidFill>
                <a:srgbClr val="0000FF"/>
              </a:solidFill>
              <a:latin typeface="Times New Roman"/>
              <a:cs typeface="Times New Roman"/>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甲醇是一种重要的化工原料和新型燃料。</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下图是甲醇燃料电池工作的示意图，其中</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均为石墨电极，</a:t>
            </a:r>
            <a:r>
              <a:rPr lang="en-US" altLang="zh-CN" sz="2800" kern="100" dirty="0">
                <a:latin typeface="Times New Roman"/>
                <a:ea typeface="华文细黑"/>
              </a:rPr>
              <a:t>C</a:t>
            </a:r>
            <a:r>
              <a:rPr lang="zh-CN" altLang="zh-CN" sz="2800" kern="100" dirty="0">
                <a:latin typeface="Times New Roman"/>
                <a:ea typeface="华文细黑"/>
                <a:cs typeface="Times New Roman"/>
              </a:rPr>
              <a:t>为铜电极。工作一段时间后，断开</a:t>
            </a:r>
            <a:r>
              <a:rPr lang="en-US" altLang="zh-CN" sz="2800" kern="100" dirty="0">
                <a:latin typeface="Times New Roman"/>
                <a:ea typeface="华文细黑"/>
              </a:rPr>
              <a:t>K</a:t>
            </a:r>
            <a:r>
              <a:rPr lang="zh-CN" altLang="zh-CN" sz="2800" kern="100" dirty="0">
                <a:latin typeface="Times New Roman"/>
                <a:ea typeface="华文细黑"/>
                <a:cs typeface="Times New Roman"/>
              </a:rPr>
              <a:t>，此时</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两极上产生的气体体积相同。</a:t>
            </a:r>
            <a:endParaRPr lang="zh-CN" altLang="zh-CN" sz="2800" b="1" kern="100" dirty="0">
              <a:solidFill>
                <a:srgbClr val="0000FF"/>
              </a:solidFill>
              <a:latin typeface="Times New Roman"/>
              <a:cs typeface="Times New Roman"/>
            </a:endParaRPr>
          </a:p>
        </p:txBody>
      </p:sp>
      <p:pic>
        <p:nvPicPr>
          <p:cNvPr id="309250" name="Picture 2" descr="HX3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8115" y="2997746"/>
            <a:ext cx="3790950" cy="294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5953938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1629569"/>
            <a:ext cx="11458743"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(1)</a:t>
            </a:r>
            <a:r>
              <a:rPr lang="zh-CN" altLang="zh-CN" sz="2800" kern="100" dirty="0">
                <a:latin typeface="Times New Roman"/>
                <a:ea typeface="华文细黑"/>
                <a:cs typeface="Times New Roman"/>
              </a:rPr>
              <a:t>甲中负极的电极反应式为</a:t>
            </a:r>
            <a:r>
              <a:rPr lang="en-US" altLang="zh-CN" sz="2800" kern="100" dirty="0" smtClean="0">
                <a:latin typeface="Times New Roman"/>
                <a:ea typeface="华文细黑"/>
              </a:rPr>
              <a:t>______________________</a:t>
            </a:r>
            <a:r>
              <a:rPr lang="en-US" altLang="zh-CN" sz="2800" kern="100" dirty="0">
                <a:latin typeface="Times New Roman"/>
                <a:ea typeface="华文细黑"/>
              </a:rPr>
              <a:t>______</a:t>
            </a:r>
            <a:r>
              <a:rPr lang="en-US" altLang="zh-CN" sz="2800" kern="100" dirty="0" smtClean="0">
                <a:latin typeface="Times New Roman"/>
                <a:ea typeface="华文细黑"/>
              </a:rPr>
              <a:t>______</a:t>
            </a:r>
            <a:r>
              <a:rPr lang="zh-CN" altLang="zh-CN" sz="2800" kern="100" dirty="0">
                <a:latin typeface="Times New Roman"/>
                <a:ea typeface="华文细黑"/>
                <a:cs typeface="Times New Roman"/>
              </a:rPr>
              <a:t>。</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1606645"/>
              </p:ext>
            </p:extLst>
          </p:nvPr>
        </p:nvGraphicFramePr>
        <p:xfrm>
          <a:off x="288304" y="2637681"/>
          <a:ext cx="11649075" cy="1800225"/>
        </p:xfrm>
        <a:graphic>
          <a:graphicData uri="http://schemas.openxmlformats.org/presentationml/2006/ole">
            <mc:AlternateContent xmlns:mc="http://schemas.openxmlformats.org/markup-compatibility/2006">
              <mc:Choice xmlns:v="urn:schemas-microsoft-com:vml" Requires="v">
                <p:oleObj spid="_x0000_s310327" name="Document" r:id="rId4" imgW="11655966" imgH="1800360" progId="Word.Document.8">
                  <p:embed/>
                </p:oleObj>
              </mc:Choice>
              <mc:Fallback>
                <p:oleObj name="Document" r:id="rId4" imgW="11655966" imgH="1800360" progId="Word.Document.8">
                  <p:embed/>
                  <p:pic>
                    <p:nvPicPr>
                      <p:cNvPr id="0" name="对象 2"/>
                      <p:cNvPicPr>
                        <a:picLocks noChangeAspect="1" noChangeArrowheads="1"/>
                      </p:cNvPicPr>
                      <p:nvPr/>
                    </p:nvPicPr>
                    <p:blipFill>
                      <a:blip r:embed="rId5"/>
                      <a:srcRect/>
                      <a:stretch>
                        <a:fillRect/>
                      </a:stretch>
                    </p:blipFill>
                    <p:spPr bwMode="auto">
                      <a:xfrm>
                        <a:off x="288304" y="2637681"/>
                        <a:ext cx="116490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97528321"/>
              </p:ext>
            </p:extLst>
          </p:nvPr>
        </p:nvGraphicFramePr>
        <p:xfrm>
          <a:off x="4727054" y="1613223"/>
          <a:ext cx="8505825" cy="1057275"/>
        </p:xfrm>
        <a:graphic>
          <a:graphicData uri="http://schemas.openxmlformats.org/presentationml/2006/ole">
            <mc:AlternateContent xmlns:mc="http://schemas.openxmlformats.org/markup-compatibility/2006">
              <mc:Choice xmlns:v="urn:schemas-microsoft-com:vml" Requires="v">
                <p:oleObj spid="_x0000_s310328" name="Document" r:id="rId7" imgW="8512969" imgH="1057050" progId="Word.Document.8">
                  <p:embed/>
                </p:oleObj>
              </mc:Choice>
              <mc:Fallback>
                <p:oleObj name="Document" r:id="rId7" imgW="8512969" imgH="1057050" progId="Word.Document.8">
                  <p:embed/>
                  <p:pic>
                    <p:nvPicPr>
                      <p:cNvPr id="0" name="对象 5"/>
                      <p:cNvPicPr>
                        <a:picLocks noChangeAspect="1" noChangeArrowheads="1"/>
                      </p:cNvPicPr>
                      <p:nvPr/>
                    </p:nvPicPr>
                    <p:blipFill>
                      <a:blip r:embed="rId8"/>
                      <a:srcRect/>
                      <a:stretch>
                        <a:fillRect/>
                      </a:stretch>
                    </p:blipFill>
                    <p:spPr bwMode="auto">
                      <a:xfrm>
                        <a:off x="4727054" y="1613223"/>
                        <a:ext cx="85058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1">
            <a:hlinkClick r:id="rId9"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10"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1"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2"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3"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6873841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1239321"/>
            <a:ext cx="1145874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乙中</a:t>
            </a:r>
            <a:r>
              <a:rPr lang="en-US" altLang="zh-CN" sz="2800" kern="100" dirty="0">
                <a:latin typeface="Times New Roman"/>
                <a:ea typeface="华文细黑"/>
              </a:rPr>
              <a:t>A</a:t>
            </a:r>
            <a:r>
              <a:rPr lang="zh-CN" altLang="zh-CN" sz="2800" kern="100" dirty="0">
                <a:latin typeface="Times New Roman"/>
                <a:ea typeface="华文细黑"/>
                <a:cs typeface="Times New Roman"/>
              </a:rPr>
              <a:t>极析出的气体在标准状况下的体积为</a:t>
            </a:r>
            <a:r>
              <a:rPr lang="en-US" altLang="zh-CN" sz="2800" kern="100" dirty="0">
                <a:latin typeface="Times New Roman"/>
                <a:ea typeface="华文细黑"/>
              </a:rPr>
              <a:t>______</a:t>
            </a:r>
            <a:r>
              <a:rPr lang="zh-CN" altLang="zh-CN" sz="2800" kern="100" dirty="0">
                <a:latin typeface="Times New Roman"/>
                <a:ea typeface="华文细黑"/>
                <a:cs typeface="Times New Roman"/>
              </a:rPr>
              <a:t>。</a:t>
            </a:r>
            <a:endParaRPr lang="zh-CN" altLang="zh-CN" sz="1050" kern="100" dirty="0">
              <a:latin typeface="宋体"/>
              <a:cs typeface="Courier New"/>
            </a:endParaRPr>
          </a:p>
        </p:txBody>
      </p:sp>
      <p:sp>
        <p:nvSpPr>
          <p:cNvPr id="11" name="Rectangle 21">
            <a:hlinkClick r:id="rId2"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6267798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62558" y="598776"/>
            <a:ext cx="11573330" cy="5940063"/>
          </a:xfrm>
          <a:prstGeom prst="rect">
            <a:avLst/>
          </a:prstGeom>
        </p:spPr>
        <p:txBody>
          <a:bodyPr wrap="square" lIns="121898" tIns="60948" rIns="121898" bIns="60948">
            <a:spAutoFit/>
          </a:bodyPr>
          <a:lstStyle/>
          <a:p>
            <a:pPr algn="just">
              <a:lnSpc>
                <a:spcPct val="135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a:latin typeface="Times New Roman"/>
                <a:ea typeface="华文细黑"/>
                <a:cs typeface="Times New Roman"/>
              </a:rPr>
              <a:t>工作一段时间后，断开</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，此时</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两极上产生的气体体积相同，分析电极反应，</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为阴极，溶液中铜离子析出，氢离子得到电子生成氢气，设生成气体物质的量为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，溶液中铜离子物质的量为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，电极反应为</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　</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35000"/>
              </a:lnSpc>
            </a:pPr>
            <a:r>
              <a:rPr lang="en-US" altLang="zh-CN" sz="2800" kern="100" dirty="0" smtClean="0">
                <a:latin typeface="Times New Roman"/>
                <a:ea typeface="华文细黑"/>
              </a:rPr>
              <a:t> </a:t>
            </a:r>
            <a:r>
              <a:rPr lang="en-US" altLang="zh-CN" sz="2800" kern="100" dirty="0">
                <a:latin typeface="Times New Roman"/>
                <a:ea typeface="华文细黑"/>
              </a:rPr>
              <a:t>0.1 </a:t>
            </a:r>
            <a:r>
              <a:rPr lang="en-US" altLang="zh-CN" sz="2800" kern="100" dirty="0" err="1">
                <a:latin typeface="Times New Roman"/>
                <a:ea typeface="华文细黑"/>
              </a:rPr>
              <a:t>mol</a:t>
            </a:r>
            <a:r>
              <a:rPr lang="en-US" altLang="zh-CN" sz="2800" kern="100" dirty="0">
                <a:latin typeface="Times New Roman"/>
                <a:ea typeface="华文细黑"/>
              </a:rPr>
              <a:t>  </a:t>
            </a:r>
            <a:r>
              <a:rPr lang="en-US" altLang="zh-CN" sz="2800" kern="100" dirty="0" smtClean="0">
                <a:latin typeface="Times New Roman"/>
                <a:ea typeface="华文细黑"/>
              </a:rPr>
              <a:t> </a:t>
            </a:r>
            <a:r>
              <a:rPr lang="en-US" altLang="zh-CN" sz="2800" kern="100" dirty="0">
                <a:latin typeface="Times New Roman"/>
                <a:ea typeface="华文细黑"/>
              </a:rPr>
              <a:t> </a:t>
            </a:r>
            <a:r>
              <a:rPr lang="en-US" altLang="zh-CN" sz="2800" kern="100" dirty="0" smtClean="0">
                <a:latin typeface="Times New Roman"/>
                <a:ea typeface="华文细黑"/>
              </a:rPr>
              <a:t>  0.2 </a:t>
            </a:r>
            <a:r>
              <a:rPr lang="en-US" altLang="zh-CN" sz="2800" kern="100" dirty="0" err="1" smtClean="0">
                <a:latin typeface="Times New Roman"/>
                <a:ea typeface="华文细黑"/>
              </a:rPr>
              <a:t>mol</a:t>
            </a:r>
            <a:endParaRPr lang="en-US" altLang="zh-CN" sz="2800" kern="100" dirty="0" smtClean="0">
              <a:latin typeface="Times New Roman"/>
              <a:ea typeface="华文细黑"/>
            </a:endParaRPr>
          </a:p>
          <a:p>
            <a:pPr lvl="0" algn="just">
              <a:lnSpc>
                <a:spcPct val="135000"/>
              </a:lnSpc>
            </a:pPr>
            <a:r>
              <a:rPr lang="en-US" altLang="zh-CN" sz="2800" kern="100" dirty="0">
                <a:solidFill>
                  <a:prstClr val="black"/>
                </a:solidFill>
                <a:latin typeface="Times New Roman"/>
                <a:ea typeface="华文细黑"/>
                <a:cs typeface="Courier New"/>
              </a:rPr>
              <a:t>2H</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　＋　</a:t>
            </a:r>
            <a:r>
              <a:rPr lang="en-US" altLang="zh-CN" sz="2800" kern="100" dirty="0">
                <a:solidFill>
                  <a:prstClr val="black"/>
                </a:solidFill>
                <a:latin typeface="Times New Roman"/>
                <a:ea typeface="华文细黑"/>
                <a:cs typeface="Courier New"/>
              </a:rPr>
              <a:t>2e</a:t>
            </a:r>
            <a:r>
              <a:rPr lang="zh-CN" altLang="zh-CN" sz="2800" kern="100" baseline="30000" dirty="0">
                <a:solidFill>
                  <a:prstClr val="black"/>
                </a:solidFill>
                <a:latin typeface="Times New Roman"/>
                <a:ea typeface="华文细黑"/>
                <a:cs typeface="Times New Roman"/>
              </a:rPr>
              <a:t>－</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ct val="135000"/>
              </a:lnSpc>
            </a:pPr>
            <a:r>
              <a:rPr lang="en-US" altLang="zh-CN" sz="2800" kern="100" dirty="0">
                <a:solidFill>
                  <a:prstClr val="black"/>
                </a:solidFill>
                <a:latin typeface="Times New Roman"/>
                <a:ea typeface="华文细黑"/>
                <a:cs typeface="Courier New"/>
              </a:rPr>
              <a:t>2</a:t>
            </a:r>
            <a:r>
              <a:rPr lang="en-US" altLang="zh-CN" sz="2800" i="1" kern="100" dirty="0">
                <a:solidFill>
                  <a:prstClr val="black"/>
                </a:solidFill>
                <a:latin typeface="Times New Roman"/>
                <a:ea typeface="华文细黑"/>
                <a:cs typeface="Courier New"/>
              </a:rPr>
              <a:t>x</a:t>
            </a:r>
            <a:r>
              <a:rPr lang="en-US" altLang="zh-CN" sz="2800" kern="100" dirty="0">
                <a:solidFill>
                  <a:prstClr val="black"/>
                </a:solidFill>
                <a:latin typeface="Times New Roman"/>
                <a:ea typeface="华文细黑"/>
                <a:cs typeface="Courier New"/>
              </a:rPr>
              <a:t>  	      	      </a:t>
            </a:r>
            <a:r>
              <a:rPr lang="en-US" altLang="zh-CN" sz="2800" i="1" kern="100" dirty="0">
                <a:solidFill>
                  <a:prstClr val="black"/>
                </a:solidFill>
                <a:latin typeface="Times New Roman"/>
                <a:ea typeface="华文细黑"/>
                <a:cs typeface="Courier New"/>
              </a:rPr>
              <a:t>x</a:t>
            </a:r>
            <a:endParaRPr lang="zh-CN" altLang="zh-CN" sz="2800" kern="100" dirty="0">
              <a:solidFill>
                <a:prstClr val="black"/>
              </a:solidFill>
              <a:latin typeface="宋体"/>
              <a:cs typeface="Courier New"/>
            </a:endParaRPr>
          </a:p>
          <a:p>
            <a:pPr lvl="0" algn="just">
              <a:lnSpc>
                <a:spcPct val="135000"/>
              </a:lnSpc>
            </a:pP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电极为阳极，溶液中的氢氧根离子失电子生成氧气，电极反应为</a:t>
            </a:r>
            <a:endParaRPr lang="zh-CN" altLang="zh-CN" sz="2800" kern="100" dirty="0">
              <a:solidFill>
                <a:prstClr val="black"/>
              </a:solidFill>
              <a:latin typeface="宋体"/>
              <a:cs typeface="Courier New"/>
            </a:endParaRPr>
          </a:p>
          <a:p>
            <a:pPr lvl="0" algn="just">
              <a:lnSpc>
                <a:spcPct val="135000"/>
              </a:lnSpc>
            </a:pPr>
            <a:r>
              <a:rPr lang="en-US" altLang="zh-CN" sz="2800" kern="100" dirty="0">
                <a:solidFill>
                  <a:prstClr val="black"/>
                </a:solidFill>
                <a:latin typeface="Times New Roman"/>
                <a:ea typeface="华文细黑"/>
                <a:cs typeface="Courier New"/>
              </a:rPr>
              <a:t>4OH</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4e</a:t>
            </a:r>
            <a:r>
              <a:rPr lang="zh-CN" altLang="zh-CN" sz="2800" kern="100" baseline="30000" dirty="0">
                <a:solidFill>
                  <a:prstClr val="black"/>
                </a:solidFill>
                <a:latin typeface="Times New Roman"/>
                <a:ea typeface="华文细黑"/>
                <a:cs typeface="Times New Roman"/>
              </a:rPr>
              <a:t>－</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ct val="135000"/>
              </a:lnSpc>
            </a:pPr>
            <a:r>
              <a:rPr lang="en-US" altLang="zh-CN" sz="2800" kern="100" dirty="0">
                <a:solidFill>
                  <a:prstClr val="black"/>
                </a:solidFill>
                <a:latin typeface="Times New Roman"/>
                <a:ea typeface="华文细黑"/>
                <a:cs typeface="Courier New"/>
              </a:rPr>
              <a:t>4</a:t>
            </a:r>
            <a:r>
              <a:rPr lang="en-US" altLang="zh-CN" sz="2800" i="1" kern="100" dirty="0">
                <a:solidFill>
                  <a:prstClr val="black"/>
                </a:solidFill>
                <a:latin typeface="Times New Roman"/>
                <a:ea typeface="华文细黑"/>
                <a:cs typeface="Courier New"/>
              </a:rPr>
              <a:t>x</a:t>
            </a:r>
            <a:r>
              <a:rPr lang="en-US" altLang="zh-CN" sz="2800" kern="100" dirty="0">
                <a:solidFill>
                  <a:prstClr val="black"/>
                </a:solidFill>
                <a:latin typeface="Times New Roman"/>
                <a:ea typeface="华文细黑"/>
                <a:cs typeface="Courier New"/>
              </a:rPr>
              <a:t>  	  		</a:t>
            </a:r>
            <a:r>
              <a:rPr lang="en-US" altLang="zh-CN" sz="2800" i="1" kern="100" dirty="0">
                <a:solidFill>
                  <a:prstClr val="black"/>
                </a:solidFill>
                <a:latin typeface="Times New Roman"/>
                <a:ea typeface="华文细黑"/>
                <a:cs typeface="Courier New"/>
              </a:rPr>
              <a:t>x</a:t>
            </a:r>
            <a:endParaRPr lang="zh-CN" altLang="zh-CN" sz="1050" kern="100" dirty="0">
              <a:latin typeface="宋体"/>
              <a:cs typeface="Courier New"/>
            </a:endParaRPr>
          </a:p>
        </p:txBody>
      </p:sp>
      <p:sp>
        <p:nvSpPr>
          <p:cNvPr id="11" name="Rectangle 21">
            <a:hlinkClick r:id="rId2"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27618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62558" y="1155174"/>
            <a:ext cx="11458743" cy="4296280"/>
          </a:xfrm>
          <a:prstGeom prst="rect">
            <a:avLst/>
          </a:prstGeom>
        </p:spPr>
        <p:txBody>
          <a:bodyPr wrap="square" lIns="121898" tIns="60948" rIns="121898" bIns="60948">
            <a:spAutoFit/>
          </a:bodyPr>
          <a:lstStyle/>
          <a:p>
            <a:pPr algn="just">
              <a:lnSpc>
                <a:spcPct val="200000"/>
              </a:lnSpc>
              <a:spcAft>
                <a:spcPts val="0"/>
              </a:spcAft>
            </a:pPr>
            <a:r>
              <a:rPr lang="zh-CN" altLang="zh-CN" sz="2800" kern="100" dirty="0" smtClean="0">
                <a:latin typeface="Times New Roman"/>
                <a:ea typeface="华文细黑"/>
                <a:cs typeface="Times New Roman"/>
              </a:rPr>
              <a:t>得到</a:t>
            </a:r>
            <a:r>
              <a:rPr lang="en-US" altLang="zh-CN" sz="2800" kern="100" dirty="0">
                <a:latin typeface="Times New Roman"/>
                <a:ea typeface="华文细黑"/>
                <a:cs typeface="Courier New"/>
              </a:rPr>
              <a:t>0.2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200000"/>
              </a:lnSpc>
            </a:pP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0.1 </a:t>
            </a:r>
            <a:r>
              <a:rPr lang="en-US" altLang="zh-CN" sz="2800" kern="100" dirty="0" err="1" smtClean="0">
                <a:latin typeface="Times New Roman"/>
                <a:ea typeface="华文细黑"/>
              </a:rPr>
              <a:t>mol</a:t>
            </a:r>
            <a:endParaRPr lang="en-US" altLang="zh-CN" sz="2800" kern="100" dirty="0" smtClean="0">
              <a:latin typeface="Times New Roman"/>
              <a:ea typeface="华文细黑"/>
            </a:endParaRPr>
          </a:p>
          <a:p>
            <a:pPr>
              <a:lnSpc>
                <a:spcPct val="200000"/>
              </a:lnSpc>
            </a:pPr>
            <a:r>
              <a:rPr lang="zh-CN" altLang="zh-CN" sz="2800" kern="100" dirty="0">
                <a:latin typeface="Times New Roman"/>
                <a:ea typeface="华文细黑"/>
                <a:cs typeface="Times New Roman"/>
              </a:rPr>
              <a:t>乙中</a:t>
            </a:r>
            <a:r>
              <a:rPr lang="en-US" altLang="zh-CN" sz="2800" kern="100" dirty="0">
                <a:latin typeface="Times New Roman"/>
                <a:ea typeface="华文细黑"/>
              </a:rPr>
              <a:t>A</a:t>
            </a:r>
            <a:r>
              <a:rPr lang="zh-CN" altLang="zh-CN" sz="2800" kern="100" dirty="0">
                <a:latin typeface="Times New Roman"/>
                <a:ea typeface="华文细黑"/>
                <a:cs typeface="Times New Roman"/>
              </a:rPr>
              <a:t>极析出的气体是氧气，物质的量为</a:t>
            </a:r>
            <a:r>
              <a:rPr lang="en-US" altLang="zh-CN" sz="2800" kern="100" dirty="0">
                <a:latin typeface="Times New Roman"/>
                <a:ea typeface="华文细黑"/>
              </a:rPr>
              <a:t>0.1 </a:t>
            </a:r>
            <a:r>
              <a:rPr lang="en-US" altLang="zh-CN" sz="2800" kern="100" dirty="0" err="1">
                <a:latin typeface="Times New Roman"/>
                <a:ea typeface="华文细黑"/>
              </a:rPr>
              <a:t>mol</a:t>
            </a:r>
            <a:r>
              <a:rPr lang="zh-CN" altLang="zh-CN" sz="2800" kern="100" dirty="0">
                <a:latin typeface="Times New Roman"/>
                <a:ea typeface="华文细黑"/>
                <a:cs typeface="Times New Roman"/>
              </a:rPr>
              <a:t>，在标准状况下的体积为</a:t>
            </a:r>
            <a:r>
              <a:rPr lang="en-US" altLang="zh-CN" sz="2800" kern="100" dirty="0">
                <a:latin typeface="Times New Roman"/>
                <a:ea typeface="华文细黑"/>
              </a:rPr>
              <a:t>2.24 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200000"/>
              </a:lnSpc>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rPr>
              <a:t>2.24 L</a:t>
            </a:r>
            <a:endParaRPr lang="zh-CN" altLang="zh-CN" sz="2800"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427310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75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750"/>
                                        <p:tgtEl>
                                          <p:spTgt spid="2">
                                            <p:txEl>
                                              <p:pRg st="2" end="2"/>
                                            </p:txEl>
                                          </p:spTgt>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7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1295707"/>
            <a:ext cx="11458743"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丙装置溶液中金属阳离子的物质的量与转移电子的物质的量变化关系</a:t>
            </a:r>
            <a:r>
              <a:rPr lang="zh-CN" altLang="zh-CN" sz="2800" kern="100" dirty="0" smtClean="0">
                <a:latin typeface="Times New Roman"/>
                <a:ea typeface="华文细黑"/>
                <a:cs typeface="Times New Roman"/>
              </a:rPr>
              <a:t>如图</a:t>
            </a:r>
            <a:r>
              <a:rPr lang="zh-CN" altLang="zh-CN" sz="2800" kern="100" dirty="0">
                <a:latin typeface="Times New Roman"/>
                <a:ea typeface="华文细黑"/>
                <a:cs typeface="Times New Roman"/>
              </a:rPr>
              <a:t>，则图中</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线表示的是</a:t>
            </a:r>
            <a:r>
              <a:rPr lang="en-US" altLang="zh-CN" sz="2800" kern="100" dirty="0">
                <a:latin typeface="Times New Roman"/>
                <a:ea typeface="华文细黑"/>
              </a:rPr>
              <a:t>________</a:t>
            </a:r>
            <a:r>
              <a:rPr lang="zh-CN" altLang="zh-CN" sz="2800" kern="100" dirty="0">
                <a:latin typeface="Times New Roman"/>
                <a:ea typeface="华文细黑"/>
                <a:cs typeface="Times New Roman"/>
              </a:rPr>
              <a:t>的变化；反应结束后，要使丙装置中金属阳离子恰好完全沉淀，需要</a:t>
            </a:r>
            <a:r>
              <a:rPr lang="en-US" altLang="zh-CN" sz="2800" kern="100" dirty="0" smtClean="0">
                <a:latin typeface="Times New Roman"/>
                <a:ea typeface="华文细黑"/>
              </a:rPr>
              <a:t>_______ </a:t>
            </a:r>
            <a:r>
              <a:rPr lang="en-US" altLang="zh-CN" sz="2800" kern="100" dirty="0">
                <a:latin typeface="Times New Roman"/>
                <a:ea typeface="华文细黑"/>
              </a:rPr>
              <a:t>mL 5.0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a:t>
            </a:r>
            <a:endParaRPr lang="zh-CN" altLang="zh-CN" sz="2800" kern="100" dirty="0">
              <a:solidFill>
                <a:schemeClr val="accent6">
                  <a:lumMod val="75000"/>
                </a:schemeClr>
              </a:solidFill>
              <a:latin typeface="宋体"/>
              <a:cs typeface="Courier New"/>
            </a:endParaRPr>
          </a:p>
        </p:txBody>
      </p:sp>
      <p:sp>
        <p:nvSpPr>
          <p:cNvPr id="4" name="Rectangle 21">
            <a:hlinkClick r:id="rId2"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8" name="Picture 2" descr="HX3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94289" y="3645818"/>
            <a:ext cx="2623792" cy="2190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圆角矩形 19">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9326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786706"/>
            <a:ext cx="11573330" cy="5724620"/>
          </a:xfrm>
          <a:prstGeom prst="rect">
            <a:avLst/>
          </a:prstGeom>
        </p:spPr>
        <p:txBody>
          <a:bodyPr wrap="square" lIns="121898" tIns="60948" rIns="121898" bIns="60948">
            <a:spAutoFit/>
          </a:bodyPr>
          <a:lstStyle/>
          <a:p>
            <a:pPr algn="just">
              <a:lnSpc>
                <a:spcPct val="130000"/>
              </a:lnSpc>
            </a:pPr>
            <a:r>
              <a:rPr lang="zh-CN" altLang="zh-CN" sz="2800" b="1" kern="100" dirty="0" smtClean="0">
                <a:solidFill>
                  <a:srgbClr val="0000FF"/>
                </a:solidFill>
                <a:latin typeface="Times New Roman"/>
                <a:cs typeface="Times New Roman"/>
              </a:rPr>
              <a:t>解析　</a:t>
            </a:r>
            <a:r>
              <a:rPr lang="zh-CN" altLang="zh-CN" sz="2800" kern="100" dirty="0">
                <a:latin typeface="Times New Roman"/>
                <a:ea typeface="华文细黑"/>
                <a:cs typeface="Times New Roman"/>
              </a:rPr>
              <a:t>根据转移电子的物质的量和金属阳离子的物质的量的变化，可知，铜离子从无到有逐渐增多，铁离子物质的量逐渐减小，亚铁离子物质的量逐渐增大，</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为</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为</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，依据</a:t>
            </a:r>
            <a:r>
              <a:rPr lang="en-US" altLang="zh-CN" sz="2800" kern="100" dirty="0">
                <a:latin typeface="Times New Roman"/>
                <a:ea typeface="华文细黑"/>
              </a:rPr>
              <a:t>(2)</a:t>
            </a:r>
            <a:r>
              <a:rPr lang="zh-CN" altLang="zh-CN" sz="2800" kern="100" dirty="0">
                <a:latin typeface="Times New Roman"/>
                <a:ea typeface="华文细黑"/>
                <a:cs typeface="Times New Roman"/>
              </a:rPr>
              <a:t>计算得到电子转移为</a:t>
            </a:r>
            <a:r>
              <a:rPr lang="en-US" altLang="zh-CN" sz="2800" kern="100" dirty="0">
                <a:latin typeface="Times New Roman"/>
                <a:ea typeface="华文细黑"/>
              </a:rPr>
              <a:t>0.4 </a:t>
            </a:r>
            <a:r>
              <a:rPr lang="en-US" altLang="zh-CN" sz="2800" kern="100" dirty="0" err="1">
                <a:latin typeface="Times New Roman"/>
                <a:ea typeface="华文细黑"/>
              </a:rPr>
              <a:t>mol</a:t>
            </a:r>
            <a:r>
              <a:rPr lang="zh-CN" altLang="zh-CN" sz="2800" kern="100" dirty="0">
                <a:latin typeface="Times New Roman"/>
                <a:ea typeface="华文细黑"/>
                <a:cs typeface="Times New Roman"/>
              </a:rPr>
              <a:t>，当电子转移为</a:t>
            </a:r>
            <a:r>
              <a:rPr lang="en-US" altLang="zh-CN" sz="2800" kern="100" dirty="0">
                <a:latin typeface="Times New Roman"/>
                <a:ea typeface="华文细黑"/>
              </a:rPr>
              <a:t>0.4 </a:t>
            </a:r>
            <a:r>
              <a:rPr lang="en-US" altLang="zh-CN" sz="2800" kern="100" dirty="0" err="1">
                <a:latin typeface="Times New Roman"/>
                <a:ea typeface="华文细黑"/>
              </a:rPr>
              <a:t>mol</a:t>
            </a:r>
            <a:r>
              <a:rPr lang="zh-CN" altLang="zh-CN" sz="2800" kern="100" dirty="0">
                <a:latin typeface="Times New Roman"/>
                <a:ea typeface="华文细黑"/>
                <a:cs typeface="Times New Roman"/>
              </a:rPr>
              <a:t>时，丙中阳极电极反应</a:t>
            </a:r>
            <a:r>
              <a:rPr lang="en-US" altLang="zh-CN" sz="2800" kern="100" dirty="0">
                <a:latin typeface="Times New Roman"/>
                <a:ea typeface="华文细黑"/>
              </a:rPr>
              <a:t>Cu</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，生成</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物质的量为</a:t>
            </a:r>
            <a:r>
              <a:rPr lang="en-US" altLang="zh-CN" sz="2800" kern="100" dirty="0">
                <a:latin typeface="Times New Roman"/>
                <a:ea typeface="华文细黑"/>
              </a:rPr>
              <a:t>0.2 </a:t>
            </a:r>
            <a:r>
              <a:rPr lang="en-US" altLang="zh-CN" sz="2800" kern="100" dirty="0" err="1">
                <a:latin typeface="Times New Roman"/>
                <a:ea typeface="华文细黑"/>
              </a:rPr>
              <a:t>mol</a:t>
            </a:r>
            <a:r>
              <a:rPr lang="zh-CN" altLang="zh-CN" sz="2800" kern="100" dirty="0">
                <a:latin typeface="Times New Roman"/>
                <a:ea typeface="华文细黑"/>
                <a:cs typeface="Times New Roman"/>
              </a:rPr>
              <a:t>，由图像分析可知：反应前，丙装置中</a:t>
            </a:r>
            <a:r>
              <a:rPr lang="en-US" altLang="zh-CN" sz="2800" i="1" kern="100" dirty="0">
                <a:latin typeface="Times New Roman"/>
                <a:ea typeface="华文细黑"/>
              </a:rPr>
              <a:t>n</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0.4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i="1" kern="100" dirty="0">
                <a:latin typeface="Times New Roman"/>
                <a:ea typeface="华文细黑"/>
              </a:rPr>
              <a:t>n</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0.1 </a:t>
            </a:r>
            <a:r>
              <a:rPr lang="en-US" altLang="zh-CN" sz="2800" kern="100" dirty="0" err="1">
                <a:latin typeface="Times New Roman"/>
                <a:ea typeface="华文细黑"/>
              </a:rPr>
              <a:t>mol</a:t>
            </a:r>
            <a:r>
              <a:rPr lang="zh-CN" altLang="zh-CN" sz="2800" kern="100" dirty="0">
                <a:latin typeface="Times New Roman"/>
                <a:ea typeface="华文细黑"/>
                <a:cs typeface="Times New Roman"/>
              </a:rPr>
              <a:t>，当电子转移</a:t>
            </a:r>
            <a:r>
              <a:rPr lang="en-US" altLang="zh-CN" sz="2800" kern="100" dirty="0">
                <a:latin typeface="Times New Roman"/>
                <a:ea typeface="华文细黑"/>
              </a:rPr>
              <a:t>0.4 </a:t>
            </a:r>
            <a:r>
              <a:rPr lang="en-US" altLang="zh-CN" sz="2800" kern="100" dirty="0" err="1">
                <a:latin typeface="Times New Roman"/>
                <a:ea typeface="华文细黑"/>
              </a:rPr>
              <a:t>mol</a:t>
            </a:r>
            <a:r>
              <a:rPr lang="zh-CN" altLang="zh-CN" sz="2800" kern="100" dirty="0">
                <a:latin typeface="Times New Roman"/>
                <a:ea typeface="华文细黑"/>
                <a:cs typeface="Times New Roman"/>
              </a:rPr>
              <a:t>时，</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smtClean="0">
                <a:latin typeface="Times New Roman"/>
                <a:ea typeface="华文细黑"/>
                <a:cs typeface="Times New Roman"/>
              </a:rPr>
              <a:t>＋</a:t>
            </a:r>
            <a:r>
              <a:rPr lang="zh-CN" altLang="zh-CN" sz="2800" kern="100" dirty="0">
                <a:latin typeface="Times New Roman"/>
                <a:ea typeface="华文细黑"/>
                <a:cs typeface="Times New Roman"/>
              </a:rPr>
              <a:t>完全反应，生成</a:t>
            </a:r>
            <a:r>
              <a:rPr lang="en-US" altLang="zh-CN" sz="2800" kern="100" dirty="0">
                <a:latin typeface="Times New Roman"/>
                <a:ea typeface="华文细黑"/>
              </a:rPr>
              <a:t>0.4 </a:t>
            </a:r>
            <a:r>
              <a:rPr lang="en-US" altLang="zh-CN" sz="2800" kern="100" dirty="0" err="1">
                <a:latin typeface="Times New Roman"/>
                <a:ea typeface="华文细黑"/>
              </a:rPr>
              <a:t>mol</a:t>
            </a:r>
            <a:r>
              <a:rPr lang="en-US" altLang="zh-CN" sz="2800" kern="100" dirty="0">
                <a:latin typeface="Times New Roman"/>
                <a:ea typeface="华文细黑"/>
              </a:rPr>
              <a:t> 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，则反应结束后，</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rPr>
              <a:t>0.5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rPr>
              <a:t>0.2 </a:t>
            </a:r>
            <a:r>
              <a:rPr lang="en-US" altLang="zh-CN" sz="2800" kern="100" dirty="0" err="1">
                <a:latin typeface="Times New Roman"/>
                <a:ea typeface="华文细黑"/>
              </a:rPr>
              <a:t>mol</a:t>
            </a:r>
            <a:r>
              <a:rPr lang="zh-CN" altLang="zh-CN" sz="2800" kern="100" dirty="0">
                <a:latin typeface="Times New Roman"/>
                <a:ea typeface="华文细黑"/>
                <a:cs typeface="Times New Roman"/>
              </a:rPr>
              <a:t>，所以需要加入</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a:t>
            </a:r>
            <a:r>
              <a:rPr lang="en-US" altLang="zh-CN" sz="2800" kern="100" dirty="0">
                <a:latin typeface="Times New Roman"/>
                <a:ea typeface="华文细黑"/>
              </a:rPr>
              <a:t>1.4 </a:t>
            </a:r>
            <a:r>
              <a:rPr lang="en-US" altLang="zh-CN" sz="2800" kern="100" dirty="0" err="1">
                <a:latin typeface="Times New Roman"/>
                <a:ea typeface="华文细黑"/>
              </a:rPr>
              <a:t>mol</a:t>
            </a:r>
            <a:r>
              <a:rPr lang="zh-CN" altLang="zh-CN" sz="2800" kern="100" dirty="0">
                <a:latin typeface="Times New Roman"/>
                <a:ea typeface="华文细黑"/>
                <a:cs typeface="Times New Roman"/>
              </a:rPr>
              <a:t>，所以</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溶液的体积为</a:t>
            </a:r>
            <a:r>
              <a:rPr lang="en-US" altLang="zh-CN" sz="2800" kern="100" dirty="0">
                <a:latin typeface="Times New Roman"/>
                <a:ea typeface="华文细黑"/>
              </a:rPr>
              <a:t>1.4 mol÷5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0.28 L</a:t>
            </a:r>
            <a:r>
              <a:rPr lang="zh-CN" altLang="zh-CN" sz="2800" kern="100" dirty="0">
                <a:latin typeface="Times New Roman"/>
                <a:ea typeface="华文细黑"/>
                <a:cs typeface="Times New Roman"/>
              </a:rPr>
              <a:t>＝</a:t>
            </a:r>
            <a:r>
              <a:rPr lang="en-US" altLang="zh-CN" sz="2800" kern="100" dirty="0">
                <a:latin typeface="Times New Roman"/>
                <a:ea typeface="华文细黑"/>
              </a:rPr>
              <a:t>280 mL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pPr>
            <a:r>
              <a:rPr lang="zh-CN" altLang="en-US" sz="2800" b="1" kern="100" dirty="0" smtClean="0">
                <a:solidFill>
                  <a:srgbClr val="0000FF"/>
                </a:solidFill>
                <a:latin typeface="Times New Roman"/>
                <a:cs typeface="Times New Roman"/>
              </a:rPr>
              <a:t>答案   </a:t>
            </a:r>
            <a:r>
              <a:rPr lang="zh-CN" altLang="zh-CN" sz="2800" b="1" kern="100" dirty="0">
                <a:solidFill>
                  <a:srgbClr val="0000FF"/>
                </a:solidFill>
                <a:latin typeface="Times New Roman"/>
                <a:cs typeface="Times New Roman"/>
              </a:rPr>
              <a:t>　</a:t>
            </a:r>
            <a:r>
              <a:rPr lang="en-US" altLang="zh-CN" sz="2800" kern="100" dirty="0">
                <a:solidFill>
                  <a:srgbClr val="F79646">
                    <a:lumMod val="75000"/>
                  </a:srgbClr>
                </a:solidFill>
                <a:latin typeface="Times New Roman"/>
                <a:ea typeface="华文细黑"/>
              </a:rPr>
              <a:t>Fe</a:t>
            </a:r>
            <a:r>
              <a:rPr lang="en-US" altLang="zh-CN" sz="2800" kern="100" baseline="30000" dirty="0">
                <a:solidFill>
                  <a:srgbClr val="F79646">
                    <a:lumMod val="75000"/>
                  </a:srgbClr>
                </a:solidFill>
                <a:latin typeface="Times New Roman"/>
                <a:ea typeface="华文细黑"/>
              </a:rPr>
              <a:t>2</a:t>
            </a:r>
            <a:r>
              <a:rPr lang="zh-CN" altLang="zh-CN" sz="2800" kern="100" baseline="30000" dirty="0">
                <a:solidFill>
                  <a:srgbClr val="F79646">
                    <a:lumMod val="75000"/>
                  </a:srgbClr>
                </a:solidFill>
                <a:latin typeface="Times New Roman"/>
                <a:ea typeface="华文细黑"/>
                <a:cs typeface="Times New Roman"/>
              </a:rPr>
              <a:t>＋</a:t>
            </a:r>
            <a:r>
              <a:rPr lang="zh-CN" altLang="zh-CN" sz="2800" kern="100" dirty="0">
                <a:solidFill>
                  <a:srgbClr val="F79646">
                    <a:lumMod val="75000"/>
                  </a:srgbClr>
                </a:solidFill>
                <a:latin typeface="Times New Roman"/>
                <a:ea typeface="华文细黑"/>
                <a:cs typeface="Times New Roman"/>
              </a:rPr>
              <a:t>　</a:t>
            </a:r>
            <a:r>
              <a:rPr lang="en-US" altLang="zh-CN" sz="2800" kern="100" dirty="0" smtClean="0">
                <a:solidFill>
                  <a:srgbClr val="F79646">
                    <a:lumMod val="75000"/>
                  </a:srgbClr>
                </a:solidFill>
                <a:latin typeface="Times New Roman"/>
                <a:ea typeface="华文细黑"/>
              </a:rPr>
              <a:t>280</a:t>
            </a:r>
            <a:endParaRPr lang="zh-CN" altLang="zh-CN" sz="2800" kern="100" dirty="0">
              <a:solidFill>
                <a:srgbClr val="F79646">
                  <a:lumMod val="75000"/>
                </a:srgbClr>
              </a:solidFill>
              <a:latin typeface="宋体"/>
              <a:cs typeface="Courier New"/>
            </a:endParaRPr>
          </a:p>
        </p:txBody>
      </p:sp>
      <p:sp>
        <p:nvSpPr>
          <p:cNvPr id="4" name="Rectangle 21">
            <a:hlinkClick r:id="rId2" action="ppaction://hlinksldjump"/>
          </p:cNvPr>
          <p:cNvSpPr>
            <a:spLocks noChangeArrowheads="1"/>
          </p:cNvSpPr>
          <p:nvPr/>
        </p:nvSpPr>
        <p:spPr bwMode="auto">
          <a:xfrm>
            <a:off x="9691292" y="1151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193470" y="1151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671506" y="1151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12540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627160" y="11510"/>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846452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735523"/>
            <a:ext cx="11458743" cy="661695"/>
          </a:xfrm>
          <a:prstGeom prst="rect">
            <a:avLst/>
          </a:prstGeom>
        </p:spPr>
        <p:txBody>
          <a:bodyPr wrap="square" lIns="121898" tIns="60948" rIns="121898" bIns="60948">
            <a:spAutoFit/>
          </a:bodyPr>
          <a:lstStyle/>
          <a:p>
            <a:pPr algn="ctr">
              <a:lnSpc>
                <a:spcPct val="125000"/>
              </a:lnSpc>
              <a:spcAft>
                <a:spcPts val="0"/>
              </a:spcAft>
            </a:pPr>
            <a:r>
              <a:rPr lang="zh-CN" altLang="zh-CN" sz="2800" b="1" kern="100" dirty="0">
                <a:solidFill>
                  <a:srgbClr val="0000FF"/>
                </a:solidFill>
                <a:latin typeface="黑体" pitchFamily="49" charset="-122"/>
                <a:ea typeface="黑体" pitchFamily="49" charset="-122"/>
                <a:cs typeface="Times New Roman"/>
              </a:rPr>
              <a:t>串联装置图比较</a:t>
            </a:r>
            <a:endParaRPr lang="zh-CN" altLang="zh-CN" sz="1050" b="1" kern="100" dirty="0">
              <a:solidFill>
                <a:srgbClr val="0000FF"/>
              </a:solidFill>
              <a:latin typeface="黑体" pitchFamily="49" charset="-122"/>
              <a:ea typeface="黑体" pitchFamily="49" charset="-122"/>
              <a:cs typeface="Courier New"/>
            </a:endParaRPr>
          </a:p>
        </p:txBody>
      </p:sp>
      <p:pic>
        <p:nvPicPr>
          <p:cNvPr id="312322" name="Picture 2" descr="HX3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2878" y="1413570"/>
            <a:ext cx="4871070" cy="176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90550" y="3429794"/>
            <a:ext cx="11458743"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图甲中无外接电源，二者必有一个装置是原电池</a:t>
            </a:r>
            <a:r>
              <a:rPr lang="en-US" altLang="zh-CN" sz="2800" kern="100" dirty="0">
                <a:latin typeface="Times New Roman"/>
                <a:ea typeface="华文细黑"/>
              </a:rPr>
              <a:t>(</a:t>
            </a:r>
            <a:r>
              <a:rPr lang="zh-CN" altLang="zh-CN" sz="2800" kern="100" dirty="0">
                <a:latin typeface="Times New Roman"/>
                <a:ea typeface="华文细黑"/>
                <a:cs typeface="Times New Roman"/>
              </a:rPr>
              <a:t>相当于发电装置</a:t>
            </a:r>
            <a:r>
              <a:rPr lang="en-US" altLang="zh-CN" sz="2800" kern="100" dirty="0">
                <a:latin typeface="Times New Roman"/>
                <a:ea typeface="华文细黑"/>
              </a:rPr>
              <a:t>)</a:t>
            </a:r>
            <a:r>
              <a:rPr lang="zh-CN" altLang="zh-CN" sz="2800" kern="100" dirty="0">
                <a:latin typeface="Times New Roman"/>
                <a:ea typeface="华文细黑"/>
                <a:cs typeface="Times New Roman"/>
              </a:rPr>
              <a:t>，为电解装置提供电能，其中两个电极活动性差异大者为原电池装置，即左图为原电池装置，右图为电解装置。图乙中有外接电源，两烧杯均作电解池，且串联电解，通过的电流相等。</a:t>
            </a:r>
            <a:endParaRPr lang="zh-CN" altLang="zh-CN" sz="2800" kern="100" dirty="0">
              <a:latin typeface="宋体"/>
              <a:cs typeface="Courier New"/>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9" name="矩形 8"/>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练</a:t>
            </a:r>
            <a:r>
              <a:rPr lang="zh-CN" altLang="en-US" sz="3200" b="1" dirty="0" smtClean="0">
                <a:solidFill>
                  <a:schemeClr val="bg1"/>
                </a:solidFill>
                <a:latin typeface="+mj-ea"/>
                <a:ea typeface="+mj-ea"/>
              </a:rPr>
              <a:t>后反思</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1119652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1" name="文本框 1"/>
          <p:cNvSpPr txBox="1"/>
          <p:nvPr/>
        </p:nvSpPr>
        <p:spPr>
          <a:xfrm>
            <a:off x="1270670" y="2637706"/>
            <a:ext cx="10187404"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考点四　金属的腐蚀和防护</a:t>
            </a:r>
          </a:p>
        </p:txBody>
      </p:sp>
    </p:spTree>
    <p:extLst>
      <p:ext uri="{BB962C8B-B14F-4D97-AF65-F5344CB8AC3E}">
        <p14:creationId xmlns:p14="http://schemas.microsoft.com/office/powerpoint/2010/main" val="3797074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695163"/>
            <a:ext cx="11524006" cy="4534831"/>
          </a:xfrm>
          <a:prstGeom prst="rect">
            <a:avLst/>
          </a:prstGeom>
        </p:spPr>
        <p:txBody>
          <a:bodyPr>
            <a:spAutoFit/>
          </a:bodyPr>
          <a:lstStyle/>
          <a:p>
            <a:pPr>
              <a:lnSpc>
                <a:spcPct val="150000"/>
              </a:lnSpc>
            </a:pPr>
            <a:r>
              <a:rPr lang="zh-CN" altLang="zh-CN" sz="2800" b="1" kern="100" dirty="0" smtClean="0">
                <a:solidFill>
                  <a:srgbClr val="0000FF"/>
                </a:solidFill>
                <a:latin typeface="Times New Roman"/>
                <a:ea typeface="华文细黑"/>
                <a:cs typeface="Times New Roman"/>
              </a:rPr>
              <a:t>注意</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阴极不管是什么材料，电极本身都不反应，一定是溶液</a:t>
            </a:r>
            <a:r>
              <a:rPr lang="en-US" altLang="zh-CN" sz="2800" kern="100" dirty="0">
                <a:latin typeface="Times New Roman"/>
                <a:ea typeface="华文细黑"/>
              </a:rPr>
              <a:t>(</a:t>
            </a:r>
            <a:r>
              <a:rPr lang="zh-CN" altLang="zh-CN" sz="2800" kern="100" dirty="0">
                <a:latin typeface="Times New Roman"/>
                <a:ea typeface="华文细黑"/>
                <a:cs typeface="Times New Roman"/>
              </a:rPr>
              <a:t>或熔融电解质</a:t>
            </a:r>
            <a:r>
              <a:rPr lang="en-US" altLang="zh-CN" sz="2800" kern="100" dirty="0">
                <a:latin typeface="Times New Roman"/>
                <a:ea typeface="华文细黑"/>
              </a:rPr>
              <a:t>)</a:t>
            </a:r>
            <a:r>
              <a:rPr lang="zh-CN" altLang="zh-CN" sz="2800" kern="100" dirty="0">
                <a:latin typeface="Times New Roman"/>
                <a:ea typeface="华文细黑"/>
                <a:cs typeface="Times New Roman"/>
              </a:rPr>
              <a:t>中的阳离子放电。</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最常用、最重要的放电顺序：阳极：</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&gt;OH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；阴极：</a:t>
            </a:r>
            <a:r>
              <a:rPr lang="en-US" altLang="zh-CN" sz="2800" kern="100" dirty="0">
                <a:latin typeface="Times New Roman"/>
                <a:ea typeface="华文细黑"/>
              </a:rPr>
              <a:t>Ag</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&gt;Cu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&gt;H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电解水溶液时，</a:t>
            </a:r>
            <a:r>
              <a:rPr lang="en-US" altLang="zh-CN" sz="2800" kern="100" dirty="0">
                <a:latin typeface="Times New Roman"/>
                <a:ea typeface="华文细黑"/>
              </a:rPr>
              <a:t>K</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Al</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不可能在阴极放电，即不可能用电解水溶液的方法得到</a:t>
            </a:r>
            <a:r>
              <a:rPr lang="en-US" altLang="zh-CN" sz="2800" kern="100" dirty="0">
                <a:latin typeface="Times New Roman"/>
                <a:ea typeface="华文细黑"/>
              </a:rPr>
              <a:t>K</a:t>
            </a:r>
            <a:r>
              <a:rPr lang="zh-CN" altLang="zh-CN" sz="2800" kern="100" dirty="0">
                <a:latin typeface="Times New Roman"/>
                <a:ea typeface="华文细黑"/>
                <a:cs typeface="Times New Roman"/>
              </a:rPr>
              <a:t>、</a:t>
            </a:r>
            <a:r>
              <a:rPr lang="en-US" altLang="zh-CN" sz="2800" kern="100" dirty="0" err="1">
                <a:latin typeface="Times New Roman"/>
                <a:ea typeface="华文细黑"/>
              </a:rPr>
              <a:t>Ca</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zh-CN" altLang="zh-CN" sz="2800" kern="100" dirty="0">
                <a:latin typeface="Times New Roman"/>
                <a:ea typeface="华文细黑"/>
                <a:cs typeface="Times New Roman"/>
              </a:rPr>
              <a:t>、</a:t>
            </a:r>
            <a:r>
              <a:rPr lang="en-US" altLang="zh-CN" sz="2800" kern="100" dirty="0">
                <a:latin typeface="Times New Roman"/>
                <a:ea typeface="华文细黑"/>
              </a:rPr>
              <a:t>Mg</a:t>
            </a:r>
            <a:r>
              <a:rPr lang="zh-CN" altLang="zh-CN" sz="2800" kern="100" dirty="0">
                <a:latin typeface="Times New Roman"/>
                <a:ea typeface="华文细黑"/>
                <a:cs typeface="Times New Roman"/>
              </a:rPr>
              <a:t>、</a:t>
            </a:r>
            <a:r>
              <a:rPr lang="en-US" altLang="zh-CN" sz="2800" kern="100" dirty="0">
                <a:latin typeface="Times New Roman"/>
                <a:ea typeface="华文细黑"/>
              </a:rPr>
              <a:t>Al</a:t>
            </a:r>
            <a:r>
              <a:rPr lang="zh-CN" altLang="zh-CN" sz="2800" kern="100" dirty="0">
                <a:latin typeface="Times New Roman"/>
                <a:ea typeface="华文细黑"/>
                <a:cs typeface="Times New Roman"/>
              </a:rPr>
              <a:t>等金属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分析电极反应，判断电极产物，写出电极反应式，要注意遵循原子守恒和电荷守恒。</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(5)</a:t>
            </a:r>
            <a:r>
              <a:rPr lang="zh-CN" altLang="zh-CN" sz="2800" kern="100" dirty="0">
                <a:latin typeface="Times New Roman"/>
                <a:ea typeface="华文细黑"/>
                <a:cs typeface="Times New Roman"/>
              </a:rPr>
              <a:t>最后写出电解反应的总化学方程式或离子方程式。</a:t>
            </a:r>
            <a:endParaRPr lang="zh-CN" altLang="zh-CN" sz="2800" kern="100" dirty="0">
              <a:effectLst/>
              <a:latin typeface="宋体"/>
              <a:cs typeface="Courier New"/>
            </a:endParaRPr>
          </a:p>
        </p:txBody>
      </p:sp>
    </p:spTree>
    <p:extLst>
      <p:ext uri="{BB962C8B-B14F-4D97-AF65-F5344CB8AC3E}">
        <p14:creationId xmlns:p14="http://schemas.microsoft.com/office/powerpoint/2010/main" val="44436940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5973" y="693490"/>
            <a:ext cx="11689063"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金属腐蚀的本质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金属</a:t>
            </a:r>
            <a:r>
              <a:rPr lang="zh-CN" altLang="zh-CN" sz="2800" kern="100" dirty="0" smtClean="0">
                <a:latin typeface="Times New Roman"/>
                <a:ea typeface="华文细黑"/>
                <a:cs typeface="Times New Roman"/>
              </a:rPr>
              <a:t>原子</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变为</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金属</a:t>
            </a:r>
            <a:r>
              <a:rPr lang="zh-CN" altLang="zh-CN" sz="2800" kern="100" dirty="0" smtClean="0">
                <a:latin typeface="Times New Roman"/>
                <a:ea typeface="华文细黑"/>
                <a:cs typeface="Times New Roman"/>
              </a:rPr>
              <a:t>发生</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金属腐蚀的类型</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化学腐蚀与电化学腐蚀</a:t>
            </a:r>
            <a:endParaRPr lang="zh-CN" altLang="zh-CN" sz="1050" kern="100" dirty="0">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259300505"/>
              </p:ext>
            </p:extLst>
          </p:nvPr>
        </p:nvGraphicFramePr>
        <p:xfrm>
          <a:off x="334566" y="3357786"/>
          <a:ext cx="11530470" cy="3086100"/>
        </p:xfrm>
        <a:graphic>
          <a:graphicData uri="http://schemas.openxmlformats.org/drawingml/2006/table">
            <a:tbl>
              <a:tblPr/>
              <a:tblGrid>
                <a:gridCol w="1048224"/>
                <a:gridCol w="4640408"/>
                <a:gridCol w="5841838"/>
              </a:tblGrid>
              <a:tr h="594132">
                <a:tc>
                  <a:txBody>
                    <a:bodyPr/>
                    <a:lstStyle/>
                    <a:p>
                      <a:pPr algn="ctr">
                        <a:lnSpc>
                          <a:spcPct val="150000"/>
                        </a:lnSpc>
                        <a:spcAft>
                          <a:spcPts val="0"/>
                        </a:spcAft>
                      </a:pPr>
                      <a:r>
                        <a:rPr lang="zh-CN" sz="2700" kern="100" dirty="0">
                          <a:effectLst/>
                          <a:latin typeface="Times New Roman"/>
                          <a:ea typeface="华文细黑"/>
                          <a:cs typeface="Times New Roman"/>
                        </a:rPr>
                        <a:t>类型</a:t>
                      </a:r>
                      <a:endParaRPr lang="zh-CN" sz="27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700" kern="100">
                          <a:effectLst/>
                          <a:latin typeface="Times New Roman"/>
                          <a:ea typeface="华文细黑"/>
                          <a:cs typeface="Times New Roman"/>
                        </a:rPr>
                        <a:t>化学腐蚀</a:t>
                      </a:r>
                      <a:endParaRPr lang="zh-CN" sz="27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700" kern="100">
                          <a:effectLst/>
                          <a:latin typeface="Times New Roman"/>
                          <a:ea typeface="华文细黑"/>
                          <a:cs typeface="Times New Roman"/>
                        </a:rPr>
                        <a:t>电化学腐蚀</a:t>
                      </a:r>
                      <a:endParaRPr lang="zh-CN" sz="27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132">
                <a:tc>
                  <a:txBody>
                    <a:bodyPr/>
                    <a:lstStyle/>
                    <a:p>
                      <a:pPr algn="ctr">
                        <a:lnSpc>
                          <a:spcPct val="150000"/>
                        </a:lnSpc>
                        <a:spcAft>
                          <a:spcPts val="0"/>
                        </a:spcAft>
                      </a:pPr>
                      <a:r>
                        <a:rPr lang="zh-CN" sz="2700" kern="100">
                          <a:effectLst/>
                          <a:latin typeface="Times New Roman"/>
                          <a:ea typeface="华文细黑"/>
                          <a:cs typeface="Times New Roman"/>
                        </a:rPr>
                        <a:t>条件</a:t>
                      </a:r>
                      <a:endParaRPr lang="zh-CN" sz="27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700" kern="100" dirty="0">
                          <a:effectLst/>
                          <a:latin typeface="Times New Roman"/>
                          <a:ea typeface="华文细黑"/>
                          <a:cs typeface="Times New Roman"/>
                        </a:rPr>
                        <a:t>金属</a:t>
                      </a:r>
                      <a:r>
                        <a:rPr lang="zh-CN" sz="2700" kern="100" dirty="0" smtClean="0">
                          <a:effectLst/>
                          <a:latin typeface="Times New Roman"/>
                          <a:ea typeface="华文细黑"/>
                          <a:cs typeface="Times New Roman"/>
                        </a:rPr>
                        <a:t>跟</a:t>
                      </a:r>
                      <a:r>
                        <a:rPr lang="en-US" altLang="zh-CN" sz="2700" u="sng" kern="100" dirty="0" smtClean="0">
                          <a:effectLst/>
                          <a:latin typeface="Times New Roman"/>
                          <a:ea typeface="华文细黑"/>
                          <a:cs typeface="Times New Roman"/>
                        </a:rPr>
                        <a:t>			</a:t>
                      </a:r>
                      <a:r>
                        <a:rPr lang="zh-CN" sz="2700" kern="100" dirty="0" smtClean="0">
                          <a:effectLst/>
                          <a:latin typeface="Times New Roman"/>
                          <a:ea typeface="华文细黑"/>
                          <a:cs typeface="Times New Roman"/>
                        </a:rPr>
                        <a:t>接触</a:t>
                      </a:r>
                      <a:endParaRPr lang="zh-CN" sz="27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700" kern="100" dirty="0">
                          <a:effectLst/>
                          <a:latin typeface="Times New Roman"/>
                          <a:ea typeface="华文细黑"/>
                          <a:cs typeface="Times New Roman"/>
                        </a:rPr>
                        <a:t>不纯金属或合金</a:t>
                      </a:r>
                      <a:r>
                        <a:rPr lang="zh-CN" sz="2700" kern="100" dirty="0" smtClean="0">
                          <a:effectLst/>
                          <a:latin typeface="Times New Roman"/>
                          <a:ea typeface="华文细黑"/>
                          <a:cs typeface="Times New Roman"/>
                        </a:rPr>
                        <a:t>跟</a:t>
                      </a:r>
                      <a:r>
                        <a:rPr lang="en-US" altLang="zh-CN" sz="2700" u="sng" kern="100" dirty="0" smtClean="0">
                          <a:effectLst/>
                          <a:latin typeface="Times New Roman"/>
                          <a:ea typeface="华文细黑"/>
                          <a:cs typeface="Times New Roman"/>
                        </a:rPr>
                        <a:t>		</a:t>
                      </a:r>
                      <a:r>
                        <a:rPr lang="zh-CN" sz="2700" kern="100" dirty="0" smtClean="0">
                          <a:effectLst/>
                          <a:latin typeface="Times New Roman"/>
                          <a:ea typeface="华文细黑"/>
                          <a:cs typeface="Times New Roman"/>
                        </a:rPr>
                        <a:t>接触</a:t>
                      </a:r>
                      <a:endParaRPr lang="zh-CN" sz="27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132">
                <a:tc>
                  <a:txBody>
                    <a:bodyPr/>
                    <a:lstStyle/>
                    <a:p>
                      <a:pPr algn="ctr">
                        <a:lnSpc>
                          <a:spcPct val="150000"/>
                        </a:lnSpc>
                        <a:spcAft>
                          <a:spcPts val="0"/>
                        </a:spcAft>
                      </a:pPr>
                      <a:r>
                        <a:rPr lang="zh-CN" sz="2700" kern="100">
                          <a:effectLst/>
                          <a:latin typeface="Times New Roman"/>
                          <a:ea typeface="华文细黑"/>
                          <a:cs typeface="Times New Roman"/>
                        </a:rPr>
                        <a:t>现象</a:t>
                      </a:r>
                      <a:endParaRPr lang="zh-CN" sz="27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2700" u="sng" kern="100" dirty="0" smtClean="0">
                          <a:effectLst/>
                          <a:latin typeface="Times New Roman"/>
                          <a:ea typeface="华文细黑"/>
                          <a:cs typeface="Times New Roman"/>
                        </a:rPr>
                        <a:t>　　　</a:t>
                      </a:r>
                      <a:r>
                        <a:rPr lang="zh-CN" sz="2700" kern="100" dirty="0" smtClean="0">
                          <a:effectLst/>
                          <a:latin typeface="Times New Roman"/>
                          <a:ea typeface="华文细黑"/>
                          <a:cs typeface="Times New Roman"/>
                        </a:rPr>
                        <a:t>电流</a:t>
                      </a:r>
                      <a:r>
                        <a:rPr lang="zh-CN" sz="2700" kern="100" dirty="0">
                          <a:effectLst/>
                          <a:latin typeface="Times New Roman"/>
                          <a:ea typeface="华文细黑"/>
                          <a:cs typeface="Times New Roman"/>
                        </a:rPr>
                        <a:t>产生</a:t>
                      </a:r>
                      <a:endParaRPr lang="zh-CN" sz="27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700" u="sng" kern="100" dirty="0" smtClean="0">
                          <a:effectLst/>
                          <a:latin typeface="Times New Roman"/>
                          <a:ea typeface="华文细黑"/>
                          <a:cs typeface="Times New Roman"/>
                        </a:rPr>
                        <a:t>	</a:t>
                      </a:r>
                      <a:r>
                        <a:rPr lang="zh-CN" sz="2700" kern="100" dirty="0" smtClean="0">
                          <a:effectLst/>
                          <a:latin typeface="Times New Roman"/>
                          <a:ea typeface="华文细黑"/>
                          <a:cs typeface="Times New Roman"/>
                        </a:rPr>
                        <a:t>电流</a:t>
                      </a:r>
                      <a:r>
                        <a:rPr lang="zh-CN" sz="2700" kern="100" dirty="0">
                          <a:effectLst/>
                          <a:latin typeface="Times New Roman"/>
                          <a:ea typeface="华文细黑"/>
                          <a:cs typeface="Times New Roman"/>
                        </a:rPr>
                        <a:t>产生</a:t>
                      </a:r>
                      <a:endParaRPr lang="zh-CN" sz="27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132">
                <a:tc>
                  <a:txBody>
                    <a:bodyPr/>
                    <a:lstStyle/>
                    <a:p>
                      <a:pPr algn="ctr">
                        <a:lnSpc>
                          <a:spcPct val="150000"/>
                        </a:lnSpc>
                        <a:spcAft>
                          <a:spcPts val="0"/>
                        </a:spcAft>
                      </a:pPr>
                      <a:r>
                        <a:rPr lang="zh-CN" sz="2700" kern="100">
                          <a:effectLst/>
                          <a:latin typeface="Times New Roman"/>
                          <a:ea typeface="华文细黑"/>
                          <a:cs typeface="Times New Roman"/>
                        </a:rPr>
                        <a:t>本质</a:t>
                      </a:r>
                      <a:endParaRPr lang="zh-CN" sz="27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700" kern="100" dirty="0">
                          <a:effectLst/>
                          <a:latin typeface="Times New Roman"/>
                          <a:ea typeface="华文细黑"/>
                          <a:cs typeface="Times New Roman"/>
                        </a:rPr>
                        <a:t>金属</a:t>
                      </a:r>
                      <a:r>
                        <a:rPr lang="zh-CN" sz="2700" kern="100" dirty="0" smtClean="0">
                          <a:effectLst/>
                          <a:latin typeface="Times New Roman"/>
                          <a:ea typeface="华文细黑"/>
                          <a:cs typeface="Times New Roman"/>
                        </a:rPr>
                        <a:t>被</a:t>
                      </a:r>
                      <a:r>
                        <a:rPr lang="en-US" altLang="zh-CN" sz="2700" u="sng" kern="100" dirty="0" smtClean="0">
                          <a:effectLst/>
                          <a:latin typeface="Times New Roman"/>
                          <a:ea typeface="华文细黑"/>
                          <a:cs typeface="Times New Roman"/>
                        </a:rPr>
                        <a:t>		</a:t>
                      </a:r>
                      <a:endParaRPr lang="zh-CN" sz="27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700" kern="100" dirty="0">
                          <a:effectLst/>
                          <a:latin typeface="Times New Roman"/>
                          <a:ea typeface="华文细黑"/>
                          <a:cs typeface="Times New Roman"/>
                        </a:rPr>
                        <a:t>较活泼金属</a:t>
                      </a:r>
                      <a:r>
                        <a:rPr lang="zh-CN" sz="2700" kern="100" dirty="0" smtClean="0">
                          <a:effectLst/>
                          <a:latin typeface="Times New Roman"/>
                          <a:ea typeface="华文细黑"/>
                          <a:cs typeface="Times New Roman"/>
                        </a:rPr>
                        <a:t>被</a:t>
                      </a:r>
                      <a:r>
                        <a:rPr lang="en-US" altLang="zh-CN" sz="2700" u="sng" kern="100" dirty="0" smtClean="0">
                          <a:effectLst/>
                          <a:latin typeface="Times New Roman"/>
                          <a:ea typeface="华文细黑"/>
                          <a:cs typeface="Times New Roman"/>
                        </a:rPr>
                        <a:t>		</a:t>
                      </a:r>
                      <a:endParaRPr lang="zh-CN" sz="27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132">
                <a:tc>
                  <a:txBody>
                    <a:bodyPr/>
                    <a:lstStyle/>
                    <a:p>
                      <a:pPr algn="ctr">
                        <a:lnSpc>
                          <a:spcPct val="150000"/>
                        </a:lnSpc>
                        <a:spcAft>
                          <a:spcPts val="0"/>
                        </a:spcAft>
                      </a:pPr>
                      <a:r>
                        <a:rPr lang="zh-CN" sz="2700" kern="100">
                          <a:effectLst/>
                          <a:latin typeface="Times New Roman"/>
                          <a:ea typeface="华文细黑"/>
                          <a:cs typeface="Times New Roman"/>
                        </a:rPr>
                        <a:t>联系</a:t>
                      </a:r>
                      <a:endParaRPr lang="zh-CN" sz="27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700" kern="100" dirty="0">
                          <a:effectLst/>
                          <a:latin typeface="Times New Roman"/>
                          <a:ea typeface="华文细黑"/>
                          <a:cs typeface="Times New Roman"/>
                        </a:rPr>
                        <a:t>两者往往同时发生</a:t>
                      </a:r>
                      <a:r>
                        <a:rPr lang="zh-CN" sz="2700" kern="100" dirty="0" smtClean="0">
                          <a:effectLst/>
                          <a:latin typeface="Times New Roman"/>
                          <a:ea typeface="华文细黑"/>
                          <a:cs typeface="Times New Roman"/>
                        </a:rPr>
                        <a:t>，</a:t>
                      </a:r>
                      <a:r>
                        <a:rPr lang="en-US" altLang="zh-CN" sz="2700" u="sng" kern="100" dirty="0" smtClean="0">
                          <a:effectLst/>
                          <a:latin typeface="Times New Roman"/>
                          <a:ea typeface="华文细黑"/>
                          <a:cs typeface="Times New Roman"/>
                        </a:rPr>
                        <a:t>	</a:t>
                      </a:r>
                      <a:r>
                        <a:rPr lang="zh-CN" altLang="en-US" sz="2700" u="sng" kern="100" dirty="0" smtClean="0">
                          <a:effectLst/>
                          <a:latin typeface="Times New Roman"/>
                          <a:ea typeface="华文细黑"/>
                          <a:cs typeface="Times New Roman"/>
                        </a:rPr>
                        <a:t>　　　</a:t>
                      </a:r>
                      <a:r>
                        <a:rPr lang="zh-CN" sz="2700" kern="100" dirty="0" smtClean="0">
                          <a:effectLst/>
                          <a:latin typeface="Times New Roman"/>
                          <a:ea typeface="华文细黑"/>
                          <a:cs typeface="Times New Roman"/>
                        </a:rPr>
                        <a:t>腐蚀</a:t>
                      </a:r>
                      <a:r>
                        <a:rPr lang="zh-CN" sz="2700" kern="100" dirty="0">
                          <a:effectLst/>
                          <a:latin typeface="Times New Roman"/>
                          <a:ea typeface="华文细黑"/>
                          <a:cs typeface="Times New Roman"/>
                        </a:rPr>
                        <a:t>更普遍</a:t>
                      </a:r>
                      <a:endParaRPr lang="zh-CN" sz="27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
        <p:nvSpPr>
          <p:cNvPr id="4" name="矩形 3"/>
          <p:cNvSpPr/>
          <p:nvPr/>
        </p:nvSpPr>
        <p:spPr>
          <a:xfrm>
            <a:off x="1693193" y="1423095"/>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失去电子</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4242623" y="1401813"/>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金属阳离子</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8255446" y="1423095"/>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氧化反应</a:t>
            </a:r>
            <a:endParaRPr lang="zh-CN" altLang="en-US" sz="2800" kern="100" dirty="0">
              <a:solidFill>
                <a:srgbClr val="0000FF"/>
              </a:solidFill>
              <a:latin typeface="Times New Roman"/>
              <a:ea typeface="华文细黑"/>
              <a:cs typeface="Times New Roman"/>
            </a:endParaRPr>
          </a:p>
        </p:txBody>
      </p:sp>
      <p:sp>
        <p:nvSpPr>
          <p:cNvPr id="12" name="矩形 11"/>
          <p:cNvSpPr/>
          <p:nvPr/>
        </p:nvSpPr>
        <p:spPr>
          <a:xfrm>
            <a:off x="2494806" y="4030241"/>
            <a:ext cx="2698175"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非金属单质直接</a:t>
            </a:r>
            <a:endParaRPr lang="zh-CN" altLang="en-US" sz="2800" kern="100" dirty="0">
              <a:solidFill>
                <a:srgbClr val="0000FF"/>
              </a:solidFill>
              <a:latin typeface="Times New Roman"/>
              <a:ea typeface="华文细黑"/>
              <a:cs typeface="Times New Roman"/>
            </a:endParaRPr>
          </a:p>
        </p:txBody>
      </p:sp>
      <p:sp>
        <p:nvSpPr>
          <p:cNvPr id="13" name="矩形 12"/>
          <p:cNvSpPr/>
          <p:nvPr/>
        </p:nvSpPr>
        <p:spPr>
          <a:xfrm>
            <a:off x="2782838" y="4653816"/>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无</a:t>
            </a:r>
            <a:endParaRPr lang="zh-CN" altLang="en-US" sz="2800" kern="100" dirty="0">
              <a:solidFill>
                <a:srgbClr val="0000FF"/>
              </a:solidFill>
              <a:latin typeface="Times New Roman"/>
              <a:ea typeface="华文细黑"/>
              <a:cs typeface="Times New Roman"/>
            </a:endParaRPr>
          </a:p>
        </p:txBody>
      </p:sp>
      <p:sp>
        <p:nvSpPr>
          <p:cNvPr id="17" name="矩形 16"/>
          <p:cNvSpPr/>
          <p:nvPr/>
        </p:nvSpPr>
        <p:spPr>
          <a:xfrm>
            <a:off x="3896251" y="522999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氧化</a:t>
            </a:r>
            <a:endParaRPr lang="zh-CN" altLang="en-US" sz="2800" kern="100" dirty="0">
              <a:solidFill>
                <a:srgbClr val="0000FF"/>
              </a:solidFill>
              <a:latin typeface="Times New Roman"/>
              <a:ea typeface="华文细黑"/>
              <a:cs typeface="Times New Roman"/>
            </a:endParaRPr>
          </a:p>
        </p:txBody>
      </p:sp>
      <p:sp>
        <p:nvSpPr>
          <p:cNvPr id="18" name="矩形 17"/>
          <p:cNvSpPr/>
          <p:nvPr/>
        </p:nvSpPr>
        <p:spPr>
          <a:xfrm>
            <a:off x="8956476" y="4030127"/>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电解质溶液</a:t>
            </a:r>
            <a:endParaRPr lang="zh-CN" altLang="en-US" sz="2800" kern="100" dirty="0">
              <a:solidFill>
                <a:srgbClr val="0000FF"/>
              </a:solidFill>
              <a:latin typeface="Times New Roman"/>
              <a:ea typeface="华文细黑"/>
              <a:cs typeface="Times New Roman"/>
            </a:endParaRPr>
          </a:p>
        </p:txBody>
      </p:sp>
      <p:sp>
        <p:nvSpPr>
          <p:cNvPr id="19" name="矩形 18"/>
          <p:cNvSpPr/>
          <p:nvPr/>
        </p:nvSpPr>
        <p:spPr>
          <a:xfrm>
            <a:off x="7670209" y="4653816"/>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有微弱</a:t>
            </a:r>
            <a:endParaRPr lang="zh-CN" altLang="en-US" sz="2800" kern="100" dirty="0">
              <a:solidFill>
                <a:srgbClr val="0000FF"/>
              </a:solidFill>
              <a:latin typeface="Times New Roman"/>
              <a:ea typeface="华文细黑"/>
              <a:cs typeface="Times New Roman"/>
            </a:endParaRPr>
          </a:p>
        </p:txBody>
      </p:sp>
      <p:sp>
        <p:nvSpPr>
          <p:cNvPr id="20" name="矩形 19"/>
          <p:cNvSpPr/>
          <p:nvPr/>
        </p:nvSpPr>
        <p:spPr>
          <a:xfrm>
            <a:off x="9440867" y="522999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氧化</a:t>
            </a:r>
            <a:endParaRPr lang="zh-CN" altLang="en-US" sz="2800" kern="100" dirty="0">
              <a:solidFill>
                <a:srgbClr val="0000FF"/>
              </a:solidFill>
              <a:latin typeface="Times New Roman"/>
              <a:ea typeface="华文细黑"/>
              <a:cs typeface="Times New Roman"/>
            </a:endParaRPr>
          </a:p>
        </p:txBody>
      </p:sp>
      <p:sp>
        <p:nvSpPr>
          <p:cNvPr id="21" name="矩形 20"/>
          <p:cNvSpPr/>
          <p:nvPr/>
        </p:nvSpPr>
        <p:spPr>
          <a:xfrm>
            <a:off x="6671270" y="5858902"/>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电化学</a:t>
            </a:r>
            <a:endParaRPr lang="zh-CN" altLang="en-US" sz="2800" kern="100" dirty="0">
              <a:solidFill>
                <a:srgbClr val="0000FF"/>
              </a:solidFill>
              <a:latin typeface="Times New Roman"/>
              <a:ea typeface="华文细黑"/>
              <a:cs typeface="Times New Roman"/>
            </a:endParaRPr>
          </a:p>
        </p:txBody>
      </p:sp>
      <p:sp>
        <p:nvSpPr>
          <p:cNvPr id="22" name="矩形 21"/>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23" name="组合 22"/>
          <p:cNvGrpSpPr/>
          <p:nvPr/>
        </p:nvGrpSpPr>
        <p:grpSpPr>
          <a:xfrm>
            <a:off x="1" y="-2"/>
            <a:ext cx="1836949" cy="634848"/>
            <a:chOff x="0" y="-2"/>
            <a:chExt cx="1377891" cy="634701"/>
          </a:xfrm>
          <a:solidFill>
            <a:srgbClr val="FFC000"/>
          </a:solidFill>
        </p:grpSpPr>
        <p:sp>
          <p:nvSpPr>
            <p:cNvPr id="24" name="矩形 2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5" name="直角三角形 2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6" name="矩形 25"/>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27"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8" name="矩形 2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9" name="圆角矩形 2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3774045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3"/>
                                        </p:tgtEl>
                                      </p:cBhvr>
                                    </p:animEffect>
                                    <p:set>
                                      <p:cBhvr>
                                        <p:cTn id="59" dur="1" fill="hold">
                                          <p:stCondLst>
                                            <p:cond delay="499"/>
                                          </p:stCondLst>
                                        </p:cTn>
                                        <p:tgtEl>
                                          <p:spTgt spid="1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8"/>
                                        </p:tgtEl>
                                      </p:cBhvr>
                                    </p:animEffect>
                                    <p:set>
                                      <p:cBhvr>
                                        <p:cTn id="65" dur="1" fill="hold">
                                          <p:stCondLst>
                                            <p:cond delay="499"/>
                                          </p:stCondLst>
                                        </p:cTn>
                                        <p:tgtEl>
                                          <p:spTgt spid="18"/>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9"/>
                                        </p:tgtEl>
                                      </p:cBhvr>
                                    </p:animEffect>
                                    <p:set>
                                      <p:cBhvr>
                                        <p:cTn id="68" dur="1" fill="hold">
                                          <p:stCondLst>
                                            <p:cond delay="499"/>
                                          </p:stCondLst>
                                        </p:cTn>
                                        <p:tgtEl>
                                          <p:spTgt spid="19"/>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0"/>
                                        </p:tgtEl>
                                      </p:cBhvr>
                                    </p:animEffect>
                                    <p:set>
                                      <p:cBhvr>
                                        <p:cTn id="71" dur="1" fill="hold">
                                          <p:stCondLst>
                                            <p:cond delay="499"/>
                                          </p:stCondLst>
                                        </p:cTn>
                                        <p:tgtEl>
                                          <p:spTgt spid="20"/>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4" grpId="0"/>
      <p:bldP spid="4" grpId="1"/>
      <p:bldP spid="7" grpId="0"/>
      <p:bldP spid="7" grpId="1"/>
      <p:bldP spid="11" grpId="0"/>
      <p:bldP spid="11" grpId="1"/>
      <p:bldP spid="12" grpId="0"/>
      <p:bldP spid="12" grpId="1"/>
      <p:bldP spid="13" grpId="0"/>
      <p:bldP spid="13" grpId="1"/>
      <p:bldP spid="17" grpId="0"/>
      <p:bldP spid="17" grpId="1"/>
      <p:bldP spid="18" grpId="0"/>
      <p:bldP spid="18" grpId="1"/>
      <p:bldP spid="19" grpId="0"/>
      <p:bldP spid="19" grpId="1"/>
      <p:bldP spid="20" grpId="0"/>
      <p:bldP spid="20" grpId="1"/>
      <p:bldP spid="21" grpId="0"/>
      <p:bldP spid="21"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45418"/>
            <a:ext cx="11458743"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析氢腐蚀与吸氧腐蚀</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以钢铁的腐蚀为例进行分析：</a:t>
            </a:r>
            <a:endParaRPr lang="zh-CN" altLang="zh-CN" sz="1050" kern="100" dirty="0">
              <a:latin typeface="宋体"/>
              <a:cs typeface="Courier New"/>
            </a:endParaRPr>
          </a:p>
        </p:txBody>
      </p:sp>
      <p:graphicFrame>
        <p:nvGraphicFramePr>
          <p:cNvPr id="7" name="表格 6"/>
          <p:cNvGraphicFramePr>
            <a:graphicFrameLocks noGrp="1"/>
          </p:cNvGraphicFramePr>
          <p:nvPr>
            <p:extLst>
              <p:ext uri="{D42A27DB-BD31-4B8C-83A1-F6EECF244321}">
                <p14:modId xmlns:p14="http://schemas.microsoft.com/office/powerpoint/2010/main" val="2845707244"/>
              </p:ext>
            </p:extLst>
          </p:nvPr>
        </p:nvGraphicFramePr>
        <p:xfrm>
          <a:off x="262558" y="1565578"/>
          <a:ext cx="11665295" cy="4456504"/>
        </p:xfrm>
        <a:graphic>
          <a:graphicData uri="http://schemas.openxmlformats.org/drawingml/2006/table">
            <a:tbl>
              <a:tblPr/>
              <a:tblGrid>
                <a:gridCol w="1080120"/>
                <a:gridCol w="1003594"/>
                <a:gridCol w="4469014"/>
                <a:gridCol w="5112567"/>
              </a:tblGrid>
              <a:tr h="636074">
                <a:tc gridSpan="2">
                  <a:txBody>
                    <a:bodyPr/>
                    <a:lstStyle/>
                    <a:p>
                      <a:pPr algn="ctr">
                        <a:lnSpc>
                          <a:spcPct val="150000"/>
                        </a:lnSpc>
                        <a:spcAft>
                          <a:spcPts val="0"/>
                        </a:spcAft>
                      </a:pPr>
                      <a:r>
                        <a:rPr lang="zh-CN" sz="2800" kern="100" dirty="0">
                          <a:effectLst/>
                          <a:latin typeface="Times New Roman"/>
                          <a:ea typeface="华文细黑"/>
                          <a:cs typeface="Times New Roman"/>
                        </a:rPr>
                        <a:t>类型</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析氢腐蚀</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吸氧腐蚀</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6074">
                <a:tc gridSpan="2">
                  <a:txBody>
                    <a:bodyPr/>
                    <a:lstStyle/>
                    <a:p>
                      <a:pPr algn="ctr">
                        <a:lnSpc>
                          <a:spcPct val="150000"/>
                        </a:lnSpc>
                        <a:spcAft>
                          <a:spcPts val="0"/>
                        </a:spcAft>
                      </a:pPr>
                      <a:r>
                        <a:rPr lang="zh-CN" sz="2800" kern="100" dirty="0">
                          <a:effectLst/>
                          <a:latin typeface="Times New Roman"/>
                          <a:ea typeface="华文细黑"/>
                          <a:cs typeface="Times New Roman"/>
                        </a:rPr>
                        <a:t>条件</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6074">
                <a:tc rowSpan="2">
                  <a:txBody>
                    <a:bodyPr/>
                    <a:lstStyle/>
                    <a:p>
                      <a:pPr algn="ctr">
                        <a:lnSpc>
                          <a:spcPct val="150000"/>
                        </a:lnSpc>
                        <a:spcAft>
                          <a:spcPts val="0"/>
                        </a:spcAft>
                      </a:pPr>
                      <a:r>
                        <a:rPr lang="zh-CN" sz="2800" kern="100">
                          <a:effectLst/>
                          <a:latin typeface="Times New Roman"/>
                          <a:ea typeface="华文细黑"/>
                          <a:cs typeface="Times New Roman"/>
                        </a:rPr>
                        <a:t>电极反应</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负极</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960080">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正极</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4">
                <a:tc gridSpan="2">
                  <a:txBody>
                    <a:bodyPr/>
                    <a:lstStyle/>
                    <a:p>
                      <a:pPr algn="ctr">
                        <a:lnSpc>
                          <a:spcPct val="150000"/>
                        </a:lnSpc>
                        <a:spcAft>
                          <a:spcPts val="0"/>
                        </a:spcAft>
                      </a:pPr>
                      <a:r>
                        <a:rPr lang="zh-CN" sz="2800" kern="100">
                          <a:effectLst/>
                          <a:latin typeface="Times New Roman"/>
                          <a:ea typeface="华文细黑"/>
                          <a:cs typeface="Times New Roman"/>
                        </a:rPr>
                        <a:t>总反应式</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6074">
                <a:tc gridSpan="2">
                  <a:txBody>
                    <a:bodyPr/>
                    <a:lstStyle/>
                    <a:p>
                      <a:pPr algn="ctr">
                        <a:lnSpc>
                          <a:spcPct val="150000"/>
                        </a:lnSpc>
                        <a:spcAft>
                          <a:spcPts val="0"/>
                        </a:spcAft>
                      </a:pPr>
                      <a:r>
                        <a:rPr lang="zh-CN" sz="2800" kern="100">
                          <a:effectLst/>
                          <a:latin typeface="Times New Roman"/>
                          <a:ea typeface="华文细黑"/>
                          <a:cs typeface="Times New Roman"/>
                        </a:rPr>
                        <a:t>联系</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更</a:t>
                      </a:r>
                      <a:r>
                        <a:rPr lang="zh-CN" sz="2800" kern="100" dirty="0">
                          <a:effectLst/>
                          <a:latin typeface="Times New Roman"/>
                          <a:ea typeface="华文细黑"/>
                          <a:cs typeface="Times New Roman"/>
                        </a:rPr>
                        <a:t>普遍</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
        <p:nvSpPr>
          <p:cNvPr id="9" name="矩形 8"/>
          <p:cNvSpPr/>
          <p:nvPr/>
        </p:nvSpPr>
        <p:spPr>
          <a:xfrm>
            <a:off x="2791623" y="2133650"/>
            <a:ext cx="3826689" cy="656846"/>
          </a:xfrm>
          <a:prstGeom prst="rect">
            <a:avLst/>
          </a:prstGeom>
        </p:spPr>
        <p:txBody>
          <a:bodyPr wrap="none">
            <a:spAutoFit/>
          </a:bodyPr>
          <a:lstStyle/>
          <a:p>
            <a:pPr lvl="0" algn="ctr">
              <a:lnSpc>
                <a:spcPct val="150000"/>
              </a:lnSpc>
            </a:pPr>
            <a:r>
              <a:rPr lang="zh-CN" altLang="en-US" sz="2800" kern="100" dirty="0">
                <a:solidFill>
                  <a:srgbClr val="0000FF"/>
                </a:solidFill>
                <a:latin typeface="Times New Roman"/>
                <a:ea typeface="华文细黑"/>
                <a:cs typeface="Times New Roman"/>
              </a:rPr>
              <a:t>水膜酸性较强</a:t>
            </a:r>
            <a:r>
              <a:rPr lang="en-US" altLang="zh-CN" sz="2800" kern="100" dirty="0">
                <a:solidFill>
                  <a:srgbClr val="0000FF"/>
                </a:solidFill>
                <a:latin typeface="Times New Roman"/>
                <a:ea typeface="华文细黑"/>
                <a:cs typeface="Courier New"/>
              </a:rPr>
              <a:t>(pH</a:t>
            </a:r>
            <a:r>
              <a:rPr lang="en-US" altLang="zh-CN" sz="2800" kern="100" dirty="0">
                <a:solidFill>
                  <a:srgbClr val="0000FF"/>
                </a:solidFill>
                <a:latin typeface="宋体"/>
                <a:ea typeface="华文细黑"/>
                <a:cs typeface="Times New Roman"/>
              </a:rPr>
              <a:t>≤</a:t>
            </a:r>
            <a:r>
              <a:rPr lang="en-US" altLang="zh-CN" sz="2800" kern="100" dirty="0">
                <a:solidFill>
                  <a:srgbClr val="0000FF"/>
                </a:solidFill>
                <a:latin typeface="Times New Roman"/>
                <a:ea typeface="华文细黑"/>
                <a:cs typeface="Courier New"/>
              </a:rPr>
              <a:t>4.3)</a:t>
            </a:r>
            <a:endParaRPr lang="zh-CN" altLang="en-US" sz="2800" kern="100" dirty="0">
              <a:solidFill>
                <a:srgbClr val="0000FF"/>
              </a:solidFill>
              <a:latin typeface="宋体"/>
              <a:cs typeface="Courier New"/>
            </a:endParaRPr>
          </a:p>
        </p:txBody>
      </p:sp>
      <p:sp>
        <p:nvSpPr>
          <p:cNvPr id="11" name="矩形 10"/>
          <p:cNvSpPr/>
          <p:nvPr/>
        </p:nvSpPr>
        <p:spPr>
          <a:xfrm>
            <a:off x="7619830" y="2268027"/>
            <a:ext cx="3775393"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水膜酸性很弱或呈中性</a:t>
            </a:r>
          </a:p>
        </p:txBody>
      </p:sp>
      <p:sp>
        <p:nvSpPr>
          <p:cNvPr id="13" name="矩形 12"/>
          <p:cNvSpPr/>
          <p:nvPr/>
        </p:nvSpPr>
        <p:spPr>
          <a:xfrm>
            <a:off x="5760024" y="2781722"/>
            <a:ext cx="2783454" cy="656846"/>
          </a:xfrm>
          <a:prstGeom prst="rect">
            <a:avLst/>
          </a:prstGeom>
        </p:spPr>
        <p:txBody>
          <a:bodyPr wrap="none">
            <a:spAutoFit/>
          </a:bodyPr>
          <a:lstStyle/>
          <a:p>
            <a:pPr lvl="0" algn="ctr">
              <a:lnSpc>
                <a:spcPct val="150000"/>
              </a:lnSpc>
            </a:pPr>
            <a:r>
              <a:rPr lang="en-US" altLang="zh-CN" sz="2800" kern="100" dirty="0">
                <a:solidFill>
                  <a:srgbClr val="0000FF"/>
                </a:solidFill>
                <a:latin typeface="Times New Roman"/>
                <a:ea typeface="华文细黑"/>
                <a:cs typeface="Courier New"/>
              </a:rPr>
              <a:t>Fe</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en-US"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=Fe</a:t>
            </a:r>
            <a:r>
              <a:rPr lang="en-US" altLang="zh-CN" sz="2800" kern="100" baseline="30000" dirty="0">
                <a:solidFill>
                  <a:srgbClr val="0000FF"/>
                </a:solidFill>
                <a:latin typeface="Times New Roman"/>
                <a:ea typeface="华文细黑"/>
                <a:cs typeface="Courier New"/>
              </a:rPr>
              <a:t>2</a:t>
            </a:r>
            <a:r>
              <a:rPr lang="zh-CN" altLang="en-US" sz="2800" kern="100" baseline="30000" dirty="0">
                <a:solidFill>
                  <a:srgbClr val="0000FF"/>
                </a:solidFill>
                <a:latin typeface="Times New Roman"/>
                <a:ea typeface="华文细黑"/>
                <a:cs typeface="Times New Roman"/>
              </a:rPr>
              <a:t>＋</a:t>
            </a:r>
            <a:endParaRPr lang="zh-CN" altLang="en-US" sz="2800" kern="100" dirty="0">
              <a:solidFill>
                <a:srgbClr val="0000FF"/>
              </a:solidFill>
              <a:latin typeface="宋体"/>
              <a:cs typeface="Courier New"/>
            </a:endParaRPr>
          </a:p>
        </p:txBody>
      </p:sp>
      <p:sp>
        <p:nvSpPr>
          <p:cNvPr id="15" name="矩形 14"/>
          <p:cNvSpPr/>
          <p:nvPr/>
        </p:nvSpPr>
        <p:spPr>
          <a:xfrm>
            <a:off x="3286894" y="3573810"/>
            <a:ext cx="2783454" cy="656846"/>
          </a:xfrm>
          <a:prstGeom prst="rect">
            <a:avLst/>
          </a:prstGeom>
        </p:spPr>
        <p:txBody>
          <a:bodyPr wrap="none">
            <a:spAutoFit/>
          </a:bodyPr>
          <a:lstStyle/>
          <a:p>
            <a:pPr lvl="0" algn="ctr">
              <a:lnSpc>
                <a:spcPct val="150000"/>
              </a:lnSpc>
            </a:pPr>
            <a:r>
              <a:rPr lang="en-US" altLang="zh-CN" sz="2800" kern="100" dirty="0">
                <a:solidFill>
                  <a:srgbClr val="0000FF"/>
                </a:solidFill>
                <a:latin typeface="Times New Roman"/>
                <a:ea typeface="华文细黑"/>
                <a:cs typeface="Courier New"/>
              </a:rPr>
              <a:t>Fe</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en-US"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=Fe</a:t>
            </a:r>
            <a:r>
              <a:rPr lang="en-US" altLang="zh-CN" sz="2800" kern="100" baseline="30000" dirty="0">
                <a:solidFill>
                  <a:srgbClr val="0000FF"/>
                </a:solidFill>
                <a:latin typeface="Times New Roman"/>
                <a:ea typeface="华文细黑"/>
                <a:cs typeface="Courier New"/>
              </a:rPr>
              <a:t>2</a:t>
            </a:r>
            <a:r>
              <a:rPr lang="zh-CN" altLang="en-US" sz="2800" kern="100" baseline="30000" dirty="0">
                <a:solidFill>
                  <a:srgbClr val="0000FF"/>
                </a:solidFill>
                <a:latin typeface="Times New Roman"/>
                <a:ea typeface="华文细黑"/>
                <a:cs typeface="Times New Roman"/>
              </a:rPr>
              <a:t>＋</a:t>
            </a:r>
            <a:endParaRPr lang="zh-CN" altLang="en-US" sz="2800" kern="100" dirty="0">
              <a:solidFill>
                <a:srgbClr val="0000FF"/>
              </a:solidFill>
              <a:latin typeface="宋体"/>
              <a:cs typeface="Courier New"/>
            </a:endParaRPr>
          </a:p>
        </p:txBody>
      </p:sp>
      <p:sp>
        <p:nvSpPr>
          <p:cNvPr id="17" name="矩形 16"/>
          <p:cNvSpPr/>
          <p:nvPr/>
        </p:nvSpPr>
        <p:spPr>
          <a:xfrm>
            <a:off x="7437711" y="3526651"/>
            <a:ext cx="4202112" cy="656846"/>
          </a:xfrm>
          <a:prstGeom prst="rect">
            <a:avLst/>
          </a:prstGeom>
        </p:spPr>
        <p:txBody>
          <a:bodyPr wrap="none">
            <a:spAutoFit/>
          </a:bodyPr>
          <a:lstStyle/>
          <a:p>
            <a:pPr lvl="0" algn="ctr">
              <a:lnSpc>
                <a:spcPct val="150000"/>
              </a:lnSpc>
            </a:pPr>
            <a:r>
              <a:rPr lang="en-US" altLang="zh-CN" sz="2800" kern="100" dirty="0">
                <a:solidFill>
                  <a:srgbClr val="0000FF"/>
                </a:solidFill>
                <a:latin typeface="Times New Roman"/>
                <a:ea typeface="华文细黑"/>
                <a:cs typeface="Courier New"/>
              </a:rPr>
              <a:t>O</a:t>
            </a:r>
            <a:r>
              <a:rPr lang="en-US" altLang="zh-CN" sz="2800" kern="100" baseline="-25000" dirty="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4e</a:t>
            </a:r>
            <a:r>
              <a:rPr lang="zh-CN" altLang="en-US"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=4OH</a:t>
            </a:r>
            <a:r>
              <a:rPr lang="zh-CN" altLang="en-US" sz="2800" kern="100" baseline="30000" dirty="0">
                <a:solidFill>
                  <a:srgbClr val="0000FF"/>
                </a:solidFill>
                <a:latin typeface="Times New Roman"/>
                <a:ea typeface="华文细黑"/>
                <a:cs typeface="Times New Roman"/>
              </a:rPr>
              <a:t>－</a:t>
            </a:r>
            <a:endParaRPr lang="zh-CN" altLang="en-US" sz="2800" kern="100" dirty="0">
              <a:solidFill>
                <a:srgbClr val="0000FF"/>
              </a:solidFill>
              <a:latin typeface="宋体"/>
              <a:cs typeface="Courier New"/>
            </a:endParaRPr>
          </a:p>
        </p:txBody>
      </p:sp>
      <p:sp>
        <p:nvSpPr>
          <p:cNvPr id="19" name="矩形 18"/>
          <p:cNvSpPr/>
          <p:nvPr/>
        </p:nvSpPr>
        <p:spPr>
          <a:xfrm>
            <a:off x="2638822" y="4437906"/>
            <a:ext cx="3982500" cy="656846"/>
          </a:xfrm>
          <a:prstGeom prst="rect">
            <a:avLst/>
          </a:prstGeom>
        </p:spPr>
        <p:txBody>
          <a:bodyPr wrap="none">
            <a:spAutoFit/>
          </a:bodyPr>
          <a:lstStyle/>
          <a:p>
            <a:pPr lvl="0" algn="ctr">
              <a:lnSpc>
                <a:spcPct val="150000"/>
              </a:lnSpc>
            </a:pPr>
            <a:r>
              <a:rPr lang="en-US" altLang="zh-CN" sz="2800" kern="100" dirty="0">
                <a:solidFill>
                  <a:srgbClr val="0000FF"/>
                </a:solidFill>
                <a:latin typeface="Times New Roman"/>
                <a:ea typeface="华文细黑"/>
                <a:cs typeface="Courier New"/>
              </a:rPr>
              <a:t>Fe</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zh-CN" altLang="en-US"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=Fe</a:t>
            </a:r>
            <a:r>
              <a:rPr lang="en-US" altLang="zh-CN" sz="2800" kern="100" baseline="30000" dirty="0">
                <a:solidFill>
                  <a:srgbClr val="0000FF"/>
                </a:solidFill>
                <a:latin typeface="Times New Roman"/>
                <a:ea typeface="华文细黑"/>
                <a:cs typeface="Courier New"/>
              </a:rPr>
              <a:t>2</a:t>
            </a:r>
            <a:r>
              <a:rPr lang="zh-CN" altLang="en-US" sz="2800" kern="100" baseline="30000" dirty="0">
                <a:solidFill>
                  <a:srgbClr val="0000FF"/>
                </a:solidFill>
                <a:latin typeface="Times New Roman"/>
                <a:ea typeface="华文细黑"/>
                <a:cs typeface="Times New Roman"/>
              </a:rPr>
              <a:t>＋</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sz="2800" kern="100" dirty="0">
              <a:solidFill>
                <a:srgbClr val="0000FF"/>
              </a:solidFill>
              <a:latin typeface="宋体"/>
              <a:cs typeface="Courier New"/>
            </a:endParaRPr>
          </a:p>
        </p:txBody>
      </p:sp>
      <p:sp>
        <p:nvSpPr>
          <p:cNvPr id="21" name="矩形 20"/>
          <p:cNvSpPr/>
          <p:nvPr/>
        </p:nvSpPr>
        <p:spPr>
          <a:xfrm>
            <a:off x="6959302" y="4510380"/>
            <a:ext cx="4644540" cy="656846"/>
          </a:xfrm>
          <a:prstGeom prst="rect">
            <a:avLst/>
          </a:prstGeom>
        </p:spPr>
        <p:txBody>
          <a:bodyPr wrap="none">
            <a:spAutoFit/>
          </a:bodyPr>
          <a:lstStyle/>
          <a:p>
            <a:pPr lvl="0" algn="ctr">
              <a:lnSpc>
                <a:spcPct val="150000"/>
              </a:lnSpc>
            </a:pPr>
            <a:r>
              <a:rPr lang="en-US" altLang="zh-CN" sz="2800" kern="100" dirty="0">
                <a:solidFill>
                  <a:srgbClr val="0000FF"/>
                </a:solidFill>
                <a:latin typeface="Times New Roman"/>
                <a:ea typeface="华文细黑"/>
                <a:cs typeface="Courier New"/>
              </a:rPr>
              <a:t>2Fe</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O</a:t>
            </a:r>
            <a:r>
              <a:rPr lang="en-US" altLang="zh-CN" sz="2800" kern="100" baseline="-25000" dirty="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=2Fe(OH)</a:t>
            </a:r>
            <a:r>
              <a:rPr lang="en-US" altLang="zh-CN" sz="2800" kern="100" baseline="-25000" dirty="0">
                <a:solidFill>
                  <a:srgbClr val="0000FF"/>
                </a:solidFill>
                <a:latin typeface="Times New Roman"/>
                <a:ea typeface="华文细黑"/>
                <a:cs typeface="Courier New"/>
              </a:rPr>
              <a:t>2</a:t>
            </a:r>
            <a:endParaRPr lang="zh-CN" altLang="en-US" sz="2800" kern="100" dirty="0">
              <a:solidFill>
                <a:srgbClr val="0000FF"/>
              </a:solidFill>
              <a:latin typeface="宋体"/>
              <a:cs typeface="Courier New"/>
            </a:endParaRPr>
          </a:p>
        </p:txBody>
      </p:sp>
      <p:sp>
        <p:nvSpPr>
          <p:cNvPr id="22" name="矩形 21"/>
          <p:cNvSpPr/>
          <p:nvPr/>
        </p:nvSpPr>
        <p:spPr>
          <a:xfrm>
            <a:off x="5770393" y="5426968"/>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吸氧腐蚀</a:t>
            </a:r>
            <a:endParaRPr lang="zh-CN" altLang="en-US" sz="2800" kern="100" dirty="0">
              <a:solidFill>
                <a:srgbClr val="0000FF"/>
              </a:solidFill>
              <a:latin typeface="Times New Roman"/>
              <a:ea typeface="华文细黑"/>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4448835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9"/>
                                        </p:tgtEl>
                                      </p:cBhvr>
                                    </p:animEffect>
                                    <p:set>
                                      <p:cBhvr>
                                        <p:cTn id="56" dur="1" fill="hold">
                                          <p:stCondLst>
                                            <p:cond delay="499"/>
                                          </p:stCondLst>
                                        </p:cTn>
                                        <p:tgtEl>
                                          <p:spTgt spid="1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9" grpId="0"/>
      <p:bldP spid="9" grpId="1"/>
      <p:bldP spid="11" grpId="0"/>
      <p:bldP spid="11" grpId="1"/>
      <p:bldP spid="13" grpId="0"/>
      <p:bldP spid="13" grpId="1"/>
      <p:bldP spid="15" grpId="0"/>
      <p:bldP spid="15" grpId="1"/>
      <p:bldP spid="17" grpId="0"/>
      <p:bldP spid="17" grpId="1"/>
      <p:bldP spid="19" grpId="0"/>
      <p:bldP spid="19" grpId="1"/>
      <p:bldP spid="21" grpId="0"/>
      <p:bldP spid="21" grpId="1"/>
      <p:bldP spid="22" grpId="0"/>
      <p:bldP spid="2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189434"/>
            <a:ext cx="11458743" cy="6521761"/>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金属的防护</a:t>
            </a:r>
            <a:endParaRPr lang="zh-CN" altLang="zh-CN" sz="2800" kern="100" dirty="0" smtClean="0">
              <a:latin typeface="宋体"/>
              <a:cs typeface="Courier New"/>
            </a:endParaRPr>
          </a:p>
          <a:p>
            <a:pPr algn="just">
              <a:lnSpc>
                <a:spcPct val="135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电化学防护</a:t>
            </a:r>
            <a:endParaRPr lang="zh-CN" altLang="zh-CN" sz="2800" kern="100" dirty="0" smtClean="0">
              <a:latin typeface="宋体"/>
              <a:cs typeface="Courier New"/>
            </a:endParaRPr>
          </a:p>
          <a:p>
            <a:pPr algn="just">
              <a:lnSpc>
                <a:spcPct val="135000"/>
              </a:lnSpc>
              <a:spcAft>
                <a:spcPts val="0"/>
              </a:spcAf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牺牲阳极的阴极保护法</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原理</a:t>
            </a:r>
            <a:endParaRPr lang="zh-CN" altLang="zh-CN" sz="2800" kern="100" dirty="0" smtClean="0">
              <a:latin typeface="宋体"/>
              <a:cs typeface="Courier New"/>
            </a:endParaRPr>
          </a:p>
          <a:p>
            <a:pPr algn="just">
              <a:lnSpc>
                <a:spcPct val="135000"/>
              </a:lnSpc>
              <a:spcAft>
                <a:spcPts val="0"/>
              </a:spcAft>
            </a:pPr>
            <a:r>
              <a:rPr lang="en-US" altLang="zh-CN" sz="2800" kern="100" dirty="0" smtClean="0">
                <a:latin typeface="Times New Roman"/>
                <a:ea typeface="华文细黑"/>
                <a:cs typeface="Courier New"/>
              </a:rPr>
              <a:t>a.</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极：比被保护金属活泼的金属；</a:t>
            </a:r>
            <a:endParaRPr lang="zh-CN" altLang="zh-CN" sz="2800" kern="100" dirty="0" smtClean="0">
              <a:latin typeface="宋体"/>
              <a:cs typeface="Courier New"/>
            </a:endParaRPr>
          </a:p>
          <a:p>
            <a:pPr algn="just">
              <a:lnSpc>
                <a:spcPct val="135000"/>
              </a:lnSpc>
              <a:spcAft>
                <a:spcPts val="0"/>
              </a:spcAft>
            </a:pPr>
            <a:r>
              <a:rPr lang="en-US" altLang="zh-CN" sz="2800" kern="100" dirty="0" smtClean="0">
                <a:latin typeface="Times New Roman"/>
                <a:ea typeface="华文细黑"/>
                <a:cs typeface="Courier New"/>
              </a:rPr>
              <a:t>b.</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极：被保护的金属设备。</a:t>
            </a:r>
            <a:endParaRPr lang="zh-CN" altLang="zh-CN" sz="2800" kern="100" dirty="0" smtClean="0">
              <a:latin typeface="宋体"/>
              <a:cs typeface="Courier New"/>
            </a:endParaRPr>
          </a:p>
          <a:p>
            <a:pPr algn="just">
              <a:lnSpc>
                <a:spcPct val="135000"/>
              </a:lnSpc>
              <a:spcAft>
                <a:spcPts val="0"/>
              </a:spcAft>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外加电流的阴极保护法</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原理</a:t>
            </a:r>
            <a:endParaRPr lang="zh-CN" altLang="zh-CN" sz="2800" kern="100" dirty="0" smtClean="0">
              <a:latin typeface="宋体"/>
              <a:cs typeface="Courier New"/>
            </a:endParaRPr>
          </a:p>
          <a:p>
            <a:pPr algn="just">
              <a:lnSpc>
                <a:spcPct val="135000"/>
              </a:lnSpc>
              <a:spcAft>
                <a:spcPts val="0"/>
              </a:spcAft>
            </a:pPr>
            <a:r>
              <a:rPr lang="en-US" altLang="zh-CN" sz="2800" kern="100" dirty="0" smtClean="0">
                <a:latin typeface="Times New Roman"/>
                <a:ea typeface="华文细黑"/>
                <a:cs typeface="Courier New"/>
              </a:rPr>
              <a:t>a.</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极：被保护的金属设备；</a:t>
            </a:r>
            <a:endParaRPr lang="zh-CN" altLang="zh-CN" sz="2800" kern="100" dirty="0" smtClean="0">
              <a:latin typeface="宋体"/>
              <a:cs typeface="Courier New"/>
            </a:endParaRPr>
          </a:p>
          <a:p>
            <a:pPr algn="just">
              <a:lnSpc>
                <a:spcPct val="135000"/>
              </a:lnSpc>
              <a:spcAft>
                <a:spcPts val="0"/>
              </a:spcAft>
            </a:pPr>
            <a:r>
              <a:rPr lang="en-US" altLang="zh-CN" sz="2800" kern="100" dirty="0" smtClean="0">
                <a:latin typeface="Times New Roman"/>
                <a:ea typeface="华文细黑"/>
                <a:cs typeface="Courier New"/>
              </a:rPr>
              <a:t>b.</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极：惰性金属或石墨。</a:t>
            </a:r>
            <a:endParaRPr lang="zh-CN" altLang="zh-CN" sz="2800" kern="100" dirty="0" smtClean="0">
              <a:latin typeface="宋体"/>
              <a:cs typeface="Courier New"/>
            </a:endParaRPr>
          </a:p>
          <a:p>
            <a:pPr algn="just">
              <a:lnSpc>
                <a:spcPct val="135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改变金属的内部结构，如制成合金、不锈钢等。</a:t>
            </a:r>
            <a:endParaRPr lang="zh-CN" altLang="zh-CN" sz="2800" kern="100" dirty="0" smtClean="0">
              <a:latin typeface="宋体"/>
              <a:cs typeface="Courier New"/>
            </a:endParaRPr>
          </a:p>
          <a:p>
            <a:pPr>
              <a:lnSpc>
                <a:spcPct val="135000"/>
              </a:lnSpc>
            </a:pPr>
            <a:r>
              <a:rPr lang="en-US" altLang="zh-CN" sz="2800" kern="100" dirty="0" smtClean="0">
                <a:latin typeface="Times New Roman"/>
                <a:ea typeface="华文细黑"/>
              </a:rPr>
              <a:t>(3)</a:t>
            </a:r>
            <a:r>
              <a:rPr lang="zh-CN" altLang="zh-CN" sz="2800" kern="100" dirty="0" smtClean="0">
                <a:latin typeface="Times New Roman"/>
                <a:ea typeface="华文细黑"/>
                <a:cs typeface="Times New Roman"/>
              </a:rPr>
              <a:t>加防护层，如在金属表面喷油漆、涂油脂、电镀、喷镀或表面钝化等方法。</a:t>
            </a:r>
            <a:endParaRPr lang="zh-CN" altLang="zh-CN" sz="1050" kern="100" dirty="0">
              <a:latin typeface="宋体"/>
              <a:cs typeface="Courier New"/>
            </a:endParaRPr>
          </a:p>
        </p:txBody>
      </p:sp>
      <p:sp>
        <p:nvSpPr>
          <p:cNvPr id="3" name="矩形 2"/>
          <p:cNvSpPr/>
          <p:nvPr/>
        </p:nvSpPr>
        <p:spPr>
          <a:xfrm>
            <a:off x="4717529" y="1360612"/>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原电池</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622598" y="1936676"/>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负</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654923" y="2527598"/>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正</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654923" y="3689137"/>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阴</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666031" y="4274840"/>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阳</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4616946" y="3113073"/>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电解</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0419435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P spid="4" grpId="0"/>
      <p:bldP spid="4" grpId="1"/>
      <p:bldP spid="5" grpId="0"/>
      <p:bldP spid="5" grpId="1"/>
      <p:bldP spid="6" grpId="0"/>
      <p:bldP spid="6" grpId="1"/>
      <p:bldP spid="8" grpId="0"/>
      <p:bldP spid="8" grpId="1"/>
      <p:bldP spid="10" grpId="0"/>
      <p:bldP spid="10"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723742"/>
            <a:ext cx="11458743" cy="5874404"/>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所有金属纯度越大，越不易被腐蚀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纯银器表面变黑和钢铁表面生锈腐蚀原理一样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干燥环境下金属不被腐蚀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(4)Al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在潮湿的空气中腐蚀均生成氧化物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钢铁发生电化学腐蚀时，负极铁失去电子生成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在金属表面覆盖保护层，若保护层破损后，就完全失去了对金属的保护作用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35000"/>
              </a:lnSpc>
            </a:pPr>
            <a:r>
              <a:rPr lang="en-US" altLang="zh-CN" sz="2800" kern="100" dirty="0">
                <a:latin typeface="Times New Roman"/>
                <a:ea typeface="华文细黑"/>
              </a:rPr>
              <a:t>(7)</a:t>
            </a:r>
            <a:r>
              <a:rPr lang="zh-CN" altLang="zh-CN" sz="2800" kern="100" dirty="0">
                <a:latin typeface="Times New Roman"/>
                <a:ea typeface="华文细黑"/>
                <a:cs typeface="Times New Roman"/>
              </a:rPr>
              <a:t>外加电流的阴极保护法，构成了电解池；牺牲阳极的阴极保护法构成了原电池。二者均能有效地保护金属不容易被腐蚀</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latin typeface="宋体"/>
              <a:cs typeface="Courier New"/>
            </a:endParaRPr>
          </a:p>
        </p:txBody>
      </p:sp>
      <p:sp>
        <p:nvSpPr>
          <p:cNvPr id="7" name="文本框 3"/>
          <p:cNvSpPr txBox="1"/>
          <p:nvPr/>
        </p:nvSpPr>
        <p:spPr bwMode="auto">
          <a:xfrm>
            <a:off x="262558" y="189434"/>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r>
              <a:rPr lang="zh-CN" altLang="zh-CN" sz="3200" b="1" dirty="0">
                <a:solidFill>
                  <a:schemeClr val="accent6">
                    <a:lumMod val="75000"/>
                  </a:schemeClr>
                </a:solidFill>
                <a:latin typeface="+mj-ea"/>
                <a:ea typeface="+mj-ea"/>
                <a:cs typeface="+mn-cs"/>
              </a:rPr>
              <a:t>深度思考</a:t>
            </a:r>
            <a:endParaRPr lang="zh-CN" altLang="en-US" sz="3200" b="1" dirty="0">
              <a:solidFill>
                <a:schemeClr val="accent6">
                  <a:lumMod val="75000"/>
                </a:schemeClr>
              </a:solidFill>
              <a:latin typeface="+mj-ea"/>
              <a:ea typeface="+mj-ea"/>
              <a:cs typeface="+mn-cs"/>
            </a:endParaRPr>
          </a:p>
        </p:txBody>
      </p:sp>
      <p:sp>
        <p:nvSpPr>
          <p:cNvPr id="3" name="矩形 2"/>
          <p:cNvSpPr/>
          <p:nvPr/>
        </p:nvSpPr>
        <p:spPr>
          <a:xfrm>
            <a:off x="6220251" y="1351087"/>
            <a:ext cx="595035" cy="584775"/>
          </a:xfrm>
          <a:prstGeom prst="rect">
            <a:avLst/>
          </a:prstGeom>
        </p:spPr>
        <p:txBody>
          <a:bodyPr wrap="none">
            <a:spAutoFit/>
          </a:bodyPr>
          <a:lstStyle/>
          <a:p>
            <a:r>
              <a:rPr lang="en-US" altLang="zh-CN" sz="3200" kern="100" dirty="0">
                <a:solidFill>
                  <a:schemeClr val="accent6">
                    <a:lumMod val="75000"/>
                  </a:schemeClr>
                </a:solidFill>
                <a:latin typeface="宋体"/>
                <a:ea typeface="华文细黑"/>
                <a:cs typeface="Times New Roman"/>
              </a:rPr>
              <a:t>×</a:t>
            </a:r>
            <a:endParaRPr lang="zh-CN" altLang="en-US" sz="3200" dirty="0">
              <a:solidFill>
                <a:schemeClr val="accent6">
                  <a:lumMod val="75000"/>
                </a:schemeClr>
              </a:solidFill>
            </a:endParaRPr>
          </a:p>
        </p:txBody>
      </p:sp>
      <p:sp>
        <p:nvSpPr>
          <p:cNvPr id="8" name="矩形 7"/>
          <p:cNvSpPr/>
          <p:nvPr/>
        </p:nvSpPr>
        <p:spPr>
          <a:xfrm>
            <a:off x="4799062" y="2537937"/>
            <a:ext cx="595035" cy="584775"/>
          </a:xfrm>
          <a:prstGeom prst="rect">
            <a:avLst/>
          </a:prstGeom>
        </p:spPr>
        <p:txBody>
          <a:bodyPr wrap="none">
            <a:spAutoFit/>
          </a:bodyPr>
          <a:lstStyle/>
          <a:p>
            <a:r>
              <a:rPr lang="en-US" altLang="zh-CN" sz="3200" kern="100" dirty="0">
                <a:solidFill>
                  <a:schemeClr val="accent6">
                    <a:lumMod val="75000"/>
                  </a:schemeClr>
                </a:solidFill>
                <a:latin typeface="宋体"/>
                <a:ea typeface="华文细黑"/>
                <a:cs typeface="Times New Roman"/>
              </a:rPr>
              <a:t>×</a:t>
            </a:r>
            <a:endParaRPr lang="zh-CN" altLang="en-US" sz="3200" dirty="0">
              <a:solidFill>
                <a:schemeClr val="accent6">
                  <a:lumMod val="75000"/>
                </a:schemeClr>
              </a:solidFill>
            </a:endParaRPr>
          </a:p>
        </p:txBody>
      </p:sp>
      <p:sp>
        <p:nvSpPr>
          <p:cNvPr id="9" name="矩形 8"/>
          <p:cNvSpPr/>
          <p:nvPr/>
        </p:nvSpPr>
        <p:spPr>
          <a:xfrm>
            <a:off x="8039422" y="1936676"/>
            <a:ext cx="595035" cy="584775"/>
          </a:xfrm>
          <a:prstGeom prst="rect">
            <a:avLst/>
          </a:prstGeom>
        </p:spPr>
        <p:txBody>
          <a:bodyPr wrap="none">
            <a:spAutoFit/>
          </a:bodyPr>
          <a:lstStyle/>
          <a:p>
            <a:r>
              <a:rPr lang="en-US" altLang="zh-CN" sz="3200" kern="100" dirty="0">
                <a:solidFill>
                  <a:schemeClr val="accent6">
                    <a:lumMod val="75000"/>
                  </a:schemeClr>
                </a:solidFill>
                <a:latin typeface="宋体"/>
                <a:ea typeface="华文细黑"/>
                <a:cs typeface="Times New Roman"/>
              </a:rPr>
              <a:t>×</a:t>
            </a:r>
            <a:endParaRPr lang="zh-CN" altLang="en-US" sz="3200" dirty="0">
              <a:solidFill>
                <a:schemeClr val="accent6">
                  <a:lumMod val="75000"/>
                </a:schemeClr>
              </a:solidFill>
            </a:endParaRPr>
          </a:p>
        </p:txBody>
      </p:sp>
      <p:sp>
        <p:nvSpPr>
          <p:cNvPr id="10" name="矩形 9"/>
          <p:cNvSpPr/>
          <p:nvPr/>
        </p:nvSpPr>
        <p:spPr>
          <a:xfrm>
            <a:off x="8039501" y="3099143"/>
            <a:ext cx="595035" cy="584775"/>
          </a:xfrm>
          <a:prstGeom prst="rect">
            <a:avLst/>
          </a:prstGeom>
        </p:spPr>
        <p:txBody>
          <a:bodyPr wrap="none">
            <a:spAutoFit/>
          </a:bodyPr>
          <a:lstStyle/>
          <a:p>
            <a:r>
              <a:rPr lang="en-US" altLang="zh-CN" sz="3200" kern="100" dirty="0">
                <a:solidFill>
                  <a:schemeClr val="accent6">
                    <a:lumMod val="75000"/>
                  </a:schemeClr>
                </a:solidFill>
                <a:latin typeface="宋体"/>
                <a:ea typeface="华文细黑"/>
                <a:cs typeface="Times New Roman"/>
              </a:rPr>
              <a:t>×</a:t>
            </a:r>
            <a:endParaRPr lang="zh-CN" altLang="en-US" sz="3200" dirty="0">
              <a:solidFill>
                <a:schemeClr val="accent6">
                  <a:lumMod val="75000"/>
                </a:schemeClr>
              </a:solidFill>
            </a:endParaRPr>
          </a:p>
        </p:txBody>
      </p:sp>
      <p:sp>
        <p:nvSpPr>
          <p:cNvPr id="11" name="矩形 10"/>
          <p:cNvSpPr/>
          <p:nvPr/>
        </p:nvSpPr>
        <p:spPr>
          <a:xfrm>
            <a:off x="8687494" y="3709115"/>
            <a:ext cx="595035" cy="584775"/>
          </a:xfrm>
          <a:prstGeom prst="rect">
            <a:avLst/>
          </a:prstGeom>
        </p:spPr>
        <p:txBody>
          <a:bodyPr wrap="none">
            <a:spAutoFit/>
          </a:bodyPr>
          <a:lstStyle/>
          <a:p>
            <a:r>
              <a:rPr lang="en-US" altLang="zh-CN" sz="3200" kern="100" dirty="0">
                <a:solidFill>
                  <a:schemeClr val="accent6">
                    <a:lumMod val="75000"/>
                  </a:schemeClr>
                </a:solidFill>
                <a:latin typeface="宋体"/>
                <a:ea typeface="华文细黑"/>
                <a:cs typeface="Times New Roman"/>
              </a:rPr>
              <a:t>×</a:t>
            </a:r>
            <a:endParaRPr lang="zh-CN" altLang="en-US" sz="3200" dirty="0">
              <a:solidFill>
                <a:schemeClr val="accent6">
                  <a:lumMod val="75000"/>
                </a:schemeClr>
              </a:solidFill>
            </a:endParaRPr>
          </a:p>
        </p:txBody>
      </p:sp>
      <p:sp>
        <p:nvSpPr>
          <p:cNvPr id="12" name="矩形 11"/>
          <p:cNvSpPr/>
          <p:nvPr/>
        </p:nvSpPr>
        <p:spPr>
          <a:xfrm>
            <a:off x="1549177" y="4816996"/>
            <a:ext cx="595035" cy="584775"/>
          </a:xfrm>
          <a:prstGeom prst="rect">
            <a:avLst/>
          </a:prstGeom>
        </p:spPr>
        <p:txBody>
          <a:bodyPr wrap="none">
            <a:spAutoFit/>
          </a:bodyPr>
          <a:lstStyle/>
          <a:p>
            <a:r>
              <a:rPr lang="en-US" altLang="zh-CN" sz="3200" kern="100" dirty="0">
                <a:solidFill>
                  <a:schemeClr val="accent6">
                    <a:lumMod val="75000"/>
                  </a:schemeClr>
                </a:solidFill>
                <a:latin typeface="宋体"/>
                <a:ea typeface="华文细黑"/>
                <a:cs typeface="Times New Roman"/>
              </a:rPr>
              <a:t>×</a:t>
            </a:r>
            <a:endParaRPr lang="zh-CN" altLang="en-US" sz="3200" dirty="0">
              <a:solidFill>
                <a:schemeClr val="accent6">
                  <a:lumMod val="75000"/>
                </a:schemeClr>
              </a:solidFill>
            </a:endParaRPr>
          </a:p>
        </p:txBody>
      </p:sp>
      <p:sp>
        <p:nvSpPr>
          <p:cNvPr id="14" name="矩形 13"/>
          <p:cNvSpPr/>
          <p:nvPr/>
        </p:nvSpPr>
        <p:spPr>
          <a:xfrm>
            <a:off x="8270383" y="6003846"/>
            <a:ext cx="595035" cy="584775"/>
          </a:xfrm>
          <a:prstGeom prst="rect">
            <a:avLst/>
          </a:prstGeom>
        </p:spPr>
        <p:txBody>
          <a:bodyPr wrap="none">
            <a:spAutoFit/>
          </a:bodyPr>
          <a:lstStyle/>
          <a:p>
            <a:r>
              <a:rPr lang="en-US" altLang="zh-CN" sz="3200" kern="100" dirty="0">
                <a:solidFill>
                  <a:schemeClr val="accent6">
                    <a:lumMod val="75000"/>
                  </a:schemeClr>
                </a:solidFill>
                <a:latin typeface="宋体"/>
                <a:ea typeface="华文细黑"/>
                <a:cs typeface="Times New Roman"/>
              </a:rPr>
              <a:t>√</a:t>
            </a:r>
            <a:endParaRPr lang="zh-CN" altLang="en-US" sz="3200" dirty="0">
              <a:solidFill>
                <a:schemeClr val="accent6">
                  <a:lumMod val="75000"/>
                </a:schemeClr>
              </a:solidFill>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138938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3" grpId="0"/>
      <p:bldP spid="3" grpId="1"/>
      <p:bldP spid="8" grpId="0"/>
      <p:bldP spid="8" grpId="1"/>
      <p:bldP spid="9" grpId="0"/>
      <p:bldP spid="9" grpId="1"/>
      <p:bldP spid="10" grpId="0"/>
      <p:bldP spid="10" grpId="1"/>
      <p:bldP spid="11" grpId="0"/>
      <p:bldP spid="11" grpId="1"/>
      <p:bldP spid="12" grpId="0"/>
      <p:bldP spid="12" grpId="1"/>
      <p:bldP spid="14" grpId="0"/>
      <p:bldP spid="14"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5095" y="664409"/>
            <a:ext cx="11458743"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写出钢铁在潮湿的空气中发生吸氧腐蚀生成铁锈的原理。</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铁锈的形成</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负极：</a:t>
            </a:r>
            <a:r>
              <a:rPr lang="en-US" altLang="zh-CN" sz="2800" kern="100" dirty="0">
                <a:solidFill>
                  <a:schemeClr val="accent6">
                    <a:lumMod val="75000"/>
                  </a:schemeClr>
                </a:solidFill>
                <a:latin typeface="Times New Roman"/>
                <a:ea typeface="华文细黑"/>
                <a:cs typeface="Courier New"/>
              </a:rPr>
              <a:t>2Fe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4e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=2Fe</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正极：</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4e</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=4OH</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=2Fe(OH)</a:t>
            </a:r>
            <a:r>
              <a:rPr lang="en-US" altLang="zh-CN" sz="2800" kern="100" baseline="-25000" dirty="0">
                <a:solidFill>
                  <a:schemeClr val="accent6">
                    <a:lumMod val="75000"/>
                  </a:schemeClr>
                </a:solidFill>
                <a:latin typeface="Times New Roman"/>
                <a:ea typeface="华文细黑"/>
                <a:cs typeface="Courier New"/>
              </a:rPr>
              <a:t>2</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4Fe(OH)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=4Fe(OH)</a:t>
            </a:r>
            <a:r>
              <a:rPr lang="en-US" altLang="zh-CN" sz="2800" kern="100" baseline="-25000" dirty="0">
                <a:solidFill>
                  <a:schemeClr val="accent6">
                    <a:lumMod val="75000"/>
                  </a:schemeClr>
                </a:solidFill>
                <a:latin typeface="Times New Roman"/>
                <a:ea typeface="华文细黑"/>
                <a:cs typeface="Courier New"/>
              </a:rPr>
              <a:t>3</a:t>
            </a:r>
            <a:endParaRPr lang="zh-CN" altLang="zh-CN" sz="2800" kern="100" dirty="0">
              <a:solidFill>
                <a:schemeClr val="accent6">
                  <a:lumMod val="75000"/>
                </a:schemeClr>
              </a:solidFill>
              <a:latin typeface="宋体"/>
              <a:cs typeface="Courier New"/>
            </a:endParaRPr>
          </a:p>
          <a:p>
            <a:pPr>
              <a:lnSpc>
                <a:spcPct val="150000"/>
              </a:lnSpc>
            </a:pPr>
            <a:r>
              <a:rPr lang="en-US" altLang="zh-CN" sz="2800" kern="100" dirty="0">
                <a:solidFill>
                  <a:schemeClr val="accent6">
                    <a:lumMod val="75000"/>
                  </a:schemeClr>
                </a:solidFill>
                <a:latin typeface="Times New Roman"/>
                <a:ea typeface="华文细黑"/>
              </a:rPr>
              <a:t>2Fe(OH)</a:t>
            </a:r>
            <a:r>
              <a:rPr lang="en-US" altLang="zh-CN" sz="2800" kern="100" baseline="-25000" dirty="0">
                <a:solidFill>
                  <a:schemeClr val="accent6">
                    <a:lumMod val="75000"/>
                  </a:schemeClr>
                </a:solidFill>
                <a:latin typeface="Times New Roman"/>
                <a:ea typeface="华文细黑"/>
              </a:rPr>
              <a:t>3</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=Fe</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a:t>
            </a:r>
            <a:r>
              <a:rPr lang="en-US" altLang="zh-CN" sz="2800" i="1" kern="100" dirty="0">
                <a:solidFill>
                  <a:schemeClr val="accent6">
                    <a:lumMod val="75000"/>
                  </a:schemeClr>
                </a:solidFill>
                <a:latin typeface="Times New Roman"/>
                <a:ea typeface="华文细黑"/>
              </a:rPr>
              <a:t>x</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铁锈</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rPr>
              <a:t>x</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zh-CN" sz="2800" kern="100" dirty="0">
              <a:solidFill>
                <a:schemeClr val="accent6">
                  <a:lumMod val="75000"/>
                </a:schemeClr>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0180462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blinds(horizontal)">
                                      <p:cBhvr>
                                        <p:cTn id="19" dur="500"/>
                                        <p:tgtEl>
                                          <p:spTgt spid="2">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linds(horizont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2">
                                            <p:txEl>
                                              <p:pRg st="1" end="1"/>
                                            </p:txEl>
                                          </p:spTgt>
                                        </p:tgtEl>
                                      </p:cBhvr>
                                    </p:animEffect>
                                    <p:set>
                                      <p:cBhvr>
                                        <p:cTn id="27" dur="1" fill="hold">
                                          <p:stCondLst>
                                            <p:cond delay="499"/>
                                          </p:stCondLst>
                                        </p:cTn>
                                        <p:tgtEl>
                                          <p:spTgt spid="2">
                                            <p:txEl>
                                              <p:pRg st="1" end="1"/>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2">
                                            <p:txEl>
                                              <p:pRg st="2" end="2"/>
                                            </p:txEl>
                                          </p:spTgt>
                                        </p:tgtEl>
                                      </p:cBhvr>
                                    </p:animEffect>
                                    <p:set>
                                      <p:cBhvr>
                                        <p:cTn id="30" dur="1" fill="hold">
                                          <p:stCondLst>
                                            <p:cond delay="499"/>
                                          </p:stCondLst>
                                        </p:cTn>
                                        <p:tgtEl>
                                          <p:spTgt spid="2">
                                            <p:txEl>
                                              <p:pRg st="2" end="2"/>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
                                            <p:txEl>
                                              <p:pRg st="3" end="3"/>
                                            </p:txEl>
                                          </p:spTgt>
                                        </p:tgtEl>
                                      </p:cBhvr>
                                    </p:animEffect>
                                    <p:set>
                                      <p:cBhvr>
                                        <p:cTn id="33" dur="1" fill="hold">
                                          <p:stCondLst>
                                            <p:cond delay="499"/>
                                          </p:stCondLst>
                                        </p:cTn>
                                        <p:tgtEl>
                                          <p:spTgt spid="2">
                                            <p:txEl>
                                              <p:pRg st="3" end="3"/>
                                            </p:txEl>
                                          </p:spTgt>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2">
                                            <p:txEl>
                                              <p:pRg st="4" end="4"/>
                                            </p:txEl>
                                          </p:spTgt>
                                        </p:tgtEl>
                                      </p:cBhvr>
                                    </p:animEffect>
                                    <p:set>
                                      <p:cBhvr>
                                        <p:cTn id="36" dur="1" fill="hold">
                                          <p:stCondLst>
                                            <p:cond delay="499"/>
                                          </p:stCondLst>
                                        </p:cTn>
                                        <p:tgtEl>
                                          <p:spTgt spid="2">
                                            <p:txEl>
                                              <p:pRg st="4" end="4"/>
                                            </p:txEl>
                                          </p:spTgt>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2">
                                            <p:txEl>
                                              <p:pRg st="5" end="5"/>
                                            </p:txEl>
                                          </p:spTgt>
                                        </p:tgtEl>
                                      </p:cBhvr>
                                    </p:animEffect>
                                    <p:set>
                                      <p:cBhvr>
                                        <p:cTn id="39" dur="1" fill="hold">
                                          <p:stCondLst>
                                            <p:cond delay="499"/>
                                          </p:stCondLst>
                                        </p:cTn>
                                        <p:tgtEl>
                                          <p:spTgt spid="2">
                                            <p:txEl>
                                              <p:pRg st="5" end="5"/>
                                            </p:txEl>
                                          </p:spTgt>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2">
                                            <p:txEl>
                                              <p:pRg st="6" end="6"/>
                                            </p:txEl>
                                          </p:spTgt>
                                        </p:tgtEl>
                                      </p:cBhvr>
                                    </p:animEffect>
                                    <p:set>
                                      <p:cBhvr>
                                        <p:cTn id="42" dur="1" fill="hold">
                                          <p:stCondLst>
                                            <p:cond delay="499"/>
                                          </p:stCondLst>
                                        </p:cTn>
                                        <p:tgtEl>
                                          <p:spTgt spid="2">
                                            <p:txEl>
                                              <p:pRg st="6" end="6"/>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2" grpId="0" uiExpand="1" build="allAtOnce"/>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1053530"/>
            <a:ext cx="11074344" cy="5262979"/>
          </a:xfrm>
          <a:prstGeom prst="rect">
            <a:avLst/>
          </a:prstGeom>
        </p:spPr>
        <p:txBody>
          <a:bodyPr>
            <a:spAutoFit/>
          </a:bodyPr>
          <a:lstStyle/>
          <a:p>
            <a:pPr lvl="0" algn="just">
              <a:lnSpc>
                <a:spcPct val="150000"/>
              </a:lnSpc>
              <a:tabLst>
                <a:tab pos="1890395" algn="l"/>
              </a:tabLst>
            </a:pPr>
            <a:r>
              <a:rPr lang="zh-CN" altLang="en-US" sz="2800" b="1" kern="100" dirty="0">
                <a:solidFill>
                  <a:srgbClr val="0000FF"/>
                </a:solidFill>
                <a:latin typeface="Times New Roman"/>
                <a:cs typeface="Times New Roman"/>
              </a:rPr>
              <a:t>题组一　腐蚀快慢与防护方法的比较</a:t>
            </a:r>
            <a:endParaRPr lang="zh-CN" altLang="zh-CN" sz="2800" b="1" kern="100" dirty="0">
              <a:solidFill>
                <a:srgbClr val="0000FF"/>
              </a:solidFill>
              <a:latin typeface="Times New Roman"/>
              <a:cs typeface="Times New Roman"/>
            </a:endParaRPr>
          </a:p>
          <a:p>
            <a:pPr algn="just">
              <a:lnSpc>
                <a:spcPct val="150000"/>
              </a:lnSpc>
              <a:spcAft>
                <a:spcPts val="0"/>
              </a:spcAft>
            </a:pPr>
            <a:r>
              <a:rPr lang="en-US" altLang="zh-CN" sz="2800" kern="100" dirty="0">
                <a:latin typeface="Times New Roman"/>
                <a:ea typeface="华文细黑"/>
              </a:rPr>
              <a:t>1.</a:t>
            </a:r>
            <a:r>
              <a:rPr lang="zh-CN" altLang="zh-CN" sz="2800" kern="100" dirty="0">
                <a:latin typeface="Times New Roman"/>
                <a:ea typeface="华文细黑"/>
                <a:cs typeface="Times New Roman"/>
              </a:rPr>
              <a:t>如图所示，各烧杯中盛有海水，铁在其中被腐蚀的速度由快到慢的顺序为</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②①③④⑤⑥</a:t>
            </a:r>
            <a:r>
              <a:rPr lang="en-US" altLang="zh-CN" sz="2800" kern="100" dirty="0">
                <a:latin typeface="Times New Roman"/>
                <a:ea typeface="华文细黑"/>
                <a:cs typeface="Courier New"/>
              </a:rPr>
              <a:t>  				B.</a:t>
            </a:r>
            <a:r>
              <a:rPr lang="en-US" altLang="zh-CN" sz="2800" kern="100" dirty="0">
                <a:latin typeface="宋体"/>
                <a:ea typeface="华文细黑"/>
                <a:cs typeface="Times New Roman"/>
              </a:rPr>
              <a:t>⑤④③①②⑥</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a:t>
            </a:r>
            <a:r>
              <a:rPr lang="en-US" altLang="zh-CN" sz="2800" kern="100" dirty="0">
                <a:latin typeface="宋体"/>
                <a:ea typeface="华文细黑"/>
                <a:cs typeface="Times New Roman"/>
              </a:rPr>
              <a:t>⑤④②①③⑥</a:t>
            </a:r>
            <a:r>
              <a:rPr lang="en-US" altLang="zh-CN" sz="2800" kern="100" dirty="0">
                <a:latin typeface="Times New Roman"/>
                <a:ea typeface="华文细黑"/>
              </a:rPr>
              <a:t>  				D.</a:t>
            </a:r>
            <a:r>
              <a:rPr lang="en-US" altLang="zh-CN" sz="2800" kern="100" dirty="0">
                <a:latin typeface="宋体"/>
                <a:ea typeface="华文细黑"/>
                <a:cs typeface="Times New Roman"/>
              </a:rPr>
              <a:t>⑤③②④①⑥</a:t>
            </a:r>
            <a:endParaRPr lang="zh-CN" altLang="zh-CN" sz="2800" kern="100" dirty="0">
              <a:solidFill>
                <a:prstClr val="black"/>
              </a:solidFill>
              <a:latin typeface="宋体"/>
              <a:cs typeface="Courier New"/>
            </a:endParaRPr>
          </a:p>
        </p:txBody>
      </p:sp>
      <p:pic>
        <p:nvPicPr>
          <p:cNvPr id="325634" name="Picture 2" descr="3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614" y="3132878"/>
            <a:ext cx="4032448" cy="166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5635" name="Picture 3" descr="3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1298" y="3094706"/>
            <a:ext cx="3722260" cy="167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4" action="ppaction://hlinksldjump"/>
          </p:cNvPr>
          <p:cNvSpPr>
            <a:spLocks noChangeArrowheads="1"/>
          </p:cNvSpPr>
          <p:nvPr/>
        </p:nvSpPr>
        <p:spPr bwMode="auto">
          <a:xfrm>
            <a:off x="10159385" y="3580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5" action="ppaction://hlinksldjump"/>
          </p:cNvPr>
          <p:cNvSpPr>
            <a:spLocks noChangeArrowheads="1"/>
          </p:cNvSpPr>
          <p:nvPr/>
        </p:nvSpPr>
        <p:spPr bwMode="auto">
          <a:xfrm>
            <a:off x="10661563" y="3580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6" action="ppaction://hlinksldjump"/>
          </p:cNvPr>
          <p:cNvSpPr>
            <a:spLocks noChangeArrowheads="1"/>
          </p:cNvSpPr>
          <p:nvPr/>
        </p:nvSpPr>
        <p:spPr bwMode="auto">
          <a:xfrm>
            <a:off x="11139599" y="3580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7" action="ppaction://hlinksldjump"/>
          </p:cNvPr>
          <p:cNvSpPr>
            <a:spLocks noChangeArrowheads="1"/>
          </p:cNvSpPr>
          <p:nvPr/>
        </p:nvSpPr>
        <p:spPr bwMode="auto">
          <a:xfrm>
            <a:off x="11593493" y="3580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0833161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47398" y="370051"/>
            <a:ext cx="11689063"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a:t>
            </a:r>
            <a:r>
              <a:rPr lang="en-US" altLang="zh-CN" sz="2800" kern="100" dirty="0">
                <a:latin typeface="Times New Roman"/>
                <a:ea typeface="华文细黑"/>
              </a:rPr>
              <a:t>Fe</a:t>
            </a:r>
            <a:r>
              <a:rPr lang="zh-CN" altLang="zh-CN" sz="2800" kern="100" dirty="0">
                <a:latin typeface="Times New Roman"/>
                <a:ea typeface="华文细黑"/>
                <a:cs typeface="Times New Roman"/>
              </a:rPr>
              <a:t>为负极，杂质碳为正极的原电池腐蚀，是铁的吸氧腐蚀，腐蚀较慢；其电极反应式：负极</a:t>
            </a:r>
            <a:r>
              <a:rPr lang="en-US" altLang="zh-CN" sz="2800" kern="100" dirty="0">
                <a:latin typeface="Times New Roman"/>
                <a:ea typeface="华文细黑"/>
              </a:rPr>
              <a:t>2Fe</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=2Fe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，正极</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②③④</a:t>
            </a:r>
            <a:r>
              <a:rPr lang="zh-CN" altLang="zh-CN" sz="2800" kern="100" dirty="0">
                <a:latin typeface="Times New Roman"/>
                <a:ea typeface="华文细黑"/>
                <a:cs typeface="Times New Roman"/>
              </a:rPr>
              <a:t>均为原电池，</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zh-CN" altLang="zh-CN" sz="2800" kern="100" dirty="0">
                <a:latin typeface="Times New Roman"/>
                <a:ea typeface="华文细黑"/>
                <a:cs typeface="Times New Roman"/>
              </a:rPr>
              <a:t>为正极，被保护；</a:t>
            </a:r>
            <a:r>
              <a:rPr lang="en-US" altLang="zh-CN" sz="2800" kern="100" dirty="0">
                <a:latin typeface="宋体"/>
                <a:ea typeface="华文细黑"/>
                <a:cs typeface="Times New Roman"/>
              </a:rPr>
              <a:t>②④</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zh-CN" altLang="zh-CN" sz="2800" kern="100" dirty="0">
                <a:latin typeface="Times New Roman"/>
                <a:ea typeface="华文细黑"/>
                <a:cs typeface="Times New Roman"/>
              </a:rPr>
              <a:t>为负极，均被腐蚀，但</a:t>
            </a:r>
            <a:r>
              <a:rPr lang="en-US" altLang="zh-CN" sz="2800" kern="100" dirty="0">
                <a:latin typeface="Times New Roman"/>
                <a:ea typeface="华文细黑"/>
              </a:rPr>
              <a:t>Fe</a:t>
            </a:r>
            <a:r>
              <a:rPr lang="zh-CN" altLang="zh-CN" sz="2800" kern="100" dirty="0">
                <a:latin typeface="Times New Roman"/>
                <a:ea typeface="华文细黑"/>
                <a:cs typeface="Times New Roman"/>
              </a:rPr>
              <a:t>和</a:t>
            </a:r>
            <a:r>
              <a:rPr lang="en-US" altLang="zh-CN" sz="2800" kern="100" dirty="0">
                <a:latin typeface="Times New Roman"/>
                <a:ea typeface="华文细黑"/>
              </a:rPr>
              <a:t>Cu</a:t>
            </a:r>
            <a:r>
              <a:rPr lang="zh-CN" altLang="zh-CN" sz="2800" kern="100" dirty="0">
                <a:latin typeface="Times New Roman"/>
                <a:ea typeface="华文细黑"/>
                <a:cs typeface="Times New Roman"/>
              </a:rPr>
              <a:t>的金属活动性差别大于</a:t>
            </a:r>
            <a:r>
              <a:rPr lang="en-US" altLang="zh-CN" sz="2800" kern="100" dirty="0">
                <a:latin typeface="Times New Roman"/>
                <a:ea typeface="华文细黑"/>
              </a:rPr>
              <a:t>Fe</a:t>
            </a:r>
            <a:r>
              <a:rPr lang="zh-CN" altLang="zh-CN" sz="2800" kern="100" dirty="0">
                <a:latin typeface="Times New Roman"/>
                <a:ea typeface="华文细黑"/>
                <a:cs typeface="Times New Roman"/>
              </a:rPr>
              <a:t>和</a:t>
            </a:r>
            <a:r>
              <a:rPr lang="en-US" altLang="zh-CN" sz="2800" kern="100" dirty="0" err="1">
                <a:latin typeface="Times New Roman"/>
                <a:ea typeface="华文细黑"/>
              </a:rPr>
              <a:t>Sn</a:t>
            </a:r>
            <a:r>
              <a:rPr lang="zh-CN" altLang="zh-CN" sz="2800" kern="100" dirty="0">
                <a:latin typeface="Times New Roman"/>
                <a:ea typeface="华文细黑"/>
                <a:cs typeface="Times New Roman"/>
              </a:rPr>
              <a:t>的，故</a:t>
            </a:r>
            <a:r>
              <a:rPr lang="en-US" altLang="zh-CN" sz="2800" kern="100" dirty="0">
                <a:latin typeface="Times New Roman"/>
                <a:ea typeface="华文细黑"/>
              </a:rPr>
              <a:t>Fe</a:t>
            </a:r>
            <a:r>
              <a:rPr lang="zh-CN" altLang="zh-CN" sz="2800" kern="100" dirty="0">
                <a:latin typeface="Times New Roman"/>
                <a:ea typeface="华文细黑"/>
                <a:cs typeface="Times New Roman"/>
              </a:rPr>
              <a:t>－</a:t>
            </a:r>
            <a:r>
              <a:rPr lang="en-US" altLang="zh-CN" sz="2800" kern="100" dirty="0">
                <a:latin typeface="Times New Roman"/>
                <a:ea typeface="华文细黑"/>
              </a:rPr>
              <a:t>Cu</a:t>
            </a:r>
            <a:r>
              <a:rPr lang="zh-CN" altLang="zh-CN" sz="2800" kern="100" dirty="0">
                <a:latin typeface="Times New Roman"/>
                <a:ea typeface="华文细黑"/>
                <a:cs typeface="Times New Roman"/>
              </a:rPr>
              <a:t>原电池中</a:t>
            </a:r>
            <a:r>
              <a:rPr lang="en-US" altLang="zh-CN" sz="2800" kern="100" dirty="0">
                <a:latin typeface="Times New Roman"/>
                <a:ea typeface="华文细黑"/>
              </a:rPr>
              <a:t>Fe</a:t>
            </a:r>
            <a:r>
              <a:rPr lang="zh-CN" altLang="zh-CN" sz="2800" kern="100" dirty="0">
                <a:latin typeface="Times New Roman"/>
                <a:ea typeface="华文细黑"/>
                <a:cs typeface="Times New Roman"/>
              </a:rPr>
              <a:t>被腐蚀的较快。</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是</a:t>
            </a:r>
            <a:r>
              <a:rPr lang="en-US" altLang="zh-CN" sz="2800" kern="100" dirty="0">
                <a:latin typeface="Times New Roman"/>
                <a:ea typeface="华文细黑"/>
              </a:rPr>
              <a:t>Fe</a:t>
            </a:r>
            <a:r>
              <a:rPr lang="zh-CN" altLang="zh-CN" sz="2800" kern="100" dirty="0">
                <a:latin typeface="Times New Roman"/>
                <a:ea typeface="华文细黑"/>
                <a:cs typeface="Times New Roman"/>
              </a:rPr>
              <a:t>接电源正极作阳极，</a:t>
            </a:r>
            <a:r>
              <a:rPr lang="en-US" altLang="zh-CN" sz="2800" kern="100" dirty="0">
                <a:latin typeface="Times New Roman"/>
                <a:ea typeface="华文细黑"/>
              </a:rPr>
              <a:t>Cu</a:t>
            </a:r>
            <a:r>
              <a:rPr lang="zh-CN" altLang="zh-CN" sz="2800" kern="100" dirty="0">
                <a:latin typeface="Times New Roman"/>
                <a:ea typeface="华文细黑"/>
                <a:cs typeface="Times New Roman"/>
              </a:rPr>
              <a:t>接电源负极作阴极的电解腐蚀，加快了</a:t>
            </a:r>
            <a:r>
              <a:rPr lang="en-US" altLang="zh-CN" sz="2800" kern="100" dirty="0">
                <a:latin typeface="Times New Roman"/>
                <a:ea typeface="华文细黑"/>
              </a:rPr>
              <a:t>Fe</a:t>
            </a:r>
            <a:r>
              <a:rPr lang="zh-CN" altLang="zh-CN" sz="2800" kern="100" dirty="0">
                <a:latin typeface="Times New Roman"/>
                <a:ea typeface="华文细黑"/>
                <a:cs typeface="Times New Roman"/>
              </a:rPr>
              <a:t>的腐蚀。</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是</a:t>
            </a:r>
            <a:r>
              <a:rPr lang="en-US" altLang="zh-CN" sz="2800" kern="100" dirty="0">
                <a:latin typeface="Times New Roman"/>
                <a:ea typeface="华文细黑"/>
              </a:rPr>
              <a:t>Fe</a:t>
            </a:r>
            <a:r>
              <a:rPr lang="zh-CN" altLang="zh-CN" sz="2800" kern="100" dirty="0">
                <a:latin typeface="Times New Roman"/>
                <a:ea typeface="华文细黑"/>
                <a:cs typeface="Times New Roman"/>
              </a:rPr>
              <a:t>接电源负极作阴极，</a:t>
            </a:r>
            <a:r>
              <a:rPr lang="en-US" altLang="zh-CN" sz="2800" kern="100" dirty="0">
                <a:latin typeface="Times New Roman"/>
                <a:ea typeface="华文细黑"/>
              </a:rPr>
              <a:t>Cu</a:t>
            </a:r>
            <a:r>
              <a:rPr lang="zh-CN" altLang="zh-CN" sz="2800" kern="100" dirty="0">
                <a:latin typeface="Times New Roman"/>
                <a:ea typeface="华文细黑"/>
                <a:cs typeface="Times New Roman"/>
              </a:rPr>
              <a:t>接电源正极作阳极的电解腐蚀，防止了</a:t>
            </a:r>
            <a:r>
              <a:rPr lang="en-US" altLang="zh-CN" sz="2800" kern="100" dirty="0">
                <a:latin typeface="Times New Roman"/>
                <a:ea typeface="华文细黑"/>
              </a:rPr>
              <a:t>Fe</a:t>
            </a:r>
            <a:r>
              <a:rPr lang="zh-CN" altLang="zh-CN" sz="2800" kern="100" dirty="0">
                <a:latin typeface="Times New Roman"/>
                <a:ea typeface="华文细黑"/>
                <a:cs typeface="Times New Roman"/>
              </a:rPr>
              <a:t>的腐蚀。根据以上分析可知铁在其中被腐蚀由快到慢的顺序为</a:t>
            </a:r>
            <a:r>
              <a:rPr lang="en-US" altLang="zh-CN" sz="2800" kern="100" dirty="0">
                <a:latin typeface="宋体"/>
                <a:ea typeface="华文细黑"/>
                <a:cs typeface="Times New Roman"/>
              </a:rPr>
              <a:t>⑤</a:t>
            </a:r>
            <a:r>
              <a:rPr lang="en-US" altLang="zh-CN" sz="2800" kern="100" dirty="0">
                <a:latin typeface="Times New Roman"/>
                <a:ea typeface="华文细黑"/>
              </a:rPr>
              <a:t>&gt;</a:t>
            </a:r>
            <a:r>
              <a:rPr lang="en-US" altLang="zh-CN" sz="2800" kern="100" dirty="0">
                <a:latin typeface="宋体"/>
                <a:ea typeface="华文细黑"/>
                <a:cs typeface="Times New Roman"/>
              </a:rPr>
              <a:t>④</a:t>
            </a:r>
            <a:r>
              <a:rPr lang="en-US" altLang="zh-CN" sz="2800" kern="100" dirty="0">
                <a:latin typeface="Times New Roman"/>
                <a:ea typeface="华文细黑"/>
              </a:rPr>
              <a:t>&gt;</a:t>
            </a:r>
            <a:r>
              <a:rPr lang="en-US" altLang="zh-CN" sz="2800" kern="100" dirty="0">
                <a:latin typeface="宋体"/>
                <a:ea typeface="华文细黑"/>
                <a:cs typeface="Times New Roman"/>
              </a:rPr>
              <a:t>②</a:t>
            </a:r>
            <a:r>
              <a:rPr lang="en-US" altLang="zh-CN" sz="2800" kern="100" dirty="0">
                <a:latin typeface="Times New Roman"/>
                <a:ea typeface="华文细黑"/>
              </a:rPr>
              <a:t>&gt;</a:t>
            </a:r>
            <a:r>
              <a:rPr lang="en-US" altLang="zh-CN" sz="2800" kern="100" dirty="0">
                <a:latin typeface="宋体"/>
                <a:ea typeface="华文细黑"/>
                <a:cs typeface="Times New Roman"/>
              </a:rPr>
              <a:t>①</a:t>
            </a:r>
            <a:r>
              <a:rPr lang="en-US" altLang="zh-CN" sz="2800" kern="100" dirty="0">
                <a:latin typeface="Times New Roman"/>
                <a:ea typeface="华文细黑"/>
              </a:rPr>
              <a:t>&gt;</a:t>
            </a:r>
            <a:r>
              <a:rPr lang="en-US" altLang="zh-CN" sz="2800" kern="100" dirty="0">
                <a:latin typeface="宋体"/>
                <a:ea typeface="华文细黑"/>
                <a:cs typeface="Times New Roman"/>
              </a:rPr>
              <a:t>③</a:t>
            </a:r>
            <a:r>
              <a:rPr lang="en-US" altLang="zh-CN" sz="2800" kern="100" dirty="0">
                <a:latin typeface="Times New Roman"/>
                <a:ea typeface="华文细黑"/>
              </a:rPr>
              <a:t>&gt;</a:t>
            </a:r>
            <a:r>
              <a:rPr lang="en-US" altLang="zh-CN" sz="2800" kern="100" dirty="0">
                <a:latin typeface="宋体"/>
                <a:ea typeface="华文细黑"/>
                <a:cs typeface="Times New Roman"/>
              </a:rPr>
              <a:t>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Times New Roman"/>
              </a:rPr>
              <a:t>C</a:t>
            </a:r>
            <a:endParaRPr lang="zh-CN" altLang="zh-CN" sz="2800" kern="100" dirty="0">
              <a:solidFill>
                <a:schemeClr val="accent6">
                  <a:lumMod val="75000"/>
                </a:schemeClr>
              </a:solidFill>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10159385" y="3580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661563" y="3580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1139599" y="3580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593493" y="3580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6944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189434"/>
            <a:ext cx="11458743"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下列与金属腐蚀有关的说法，正确的是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solidFill>
                <a:schemeClr val="accent6">
                  <a:lumMod val="75000"/>
                </a:schemeClr>
              </a:solidFill>
              <a:latin typeface="Times New Roman"/>
              <a:ea typeface="华文细黑"/>
              <a:cs typeface="Times New Roman"/>
            </a:endParaRPr>
          </a:p>
        </p:txBody>
      </p:sp>
      <p:pic>
        <p:nvPicPr>
          <p:cNvPr id="326658" name="Picture 2" descr="3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4686" y="1053530"/>
            <a:ext cx="3240360" cy="16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6659" name="Picture 3" descr="36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9102" y="1444783"/>
            <a:ext cx="3240360" cy="124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5916" y="2892126"/>
            <a:ext cx="11805954" cy="334598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中，铁钉易被腐蚀</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中，滴加少量</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3</a:t>
            </a:r>
            <a:r>
              <a:rPr lang="en-US" altLang="zh-CN" sz="2800" kern="100" dirty="0">
                <a:latin typeface="IPAPANNEW"/>
                <a:ea typeface="华文细黑"/>
                <a:cs typeface="Times New Roman"/>
              </a:rPr>
              <a:t>[Fe(CN)</a:t>
            </a:r>
            <a:r>
              <a:rPr lang="en-US" altLang="zh-CN" sz="2800" kern="100" baseline="-25000" dirty="0">
                <a:latin typeface="IPAPANNEW"/>
                <a:ea typeface="华文细黑"/>
                <a:cs typeface="Times New Roman"/>
              </a:rPr>
              <a:t>6</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溶液，没有蓝色沉淀出现</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图</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中，燃气灶的中心部位容易生锈，主要是由于高温下铁发生化学腐蚀</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图</a:t>
            </a:r>
            <a:r>
              <a:rPr lang="en-US" altLang="zh-CN" sz="2800" kern="100" dirty="0">
                <a:latin typeface="Times New Roman"/>
                <a:ea typeface="华文细黑"/>
              </a:rPr>
              <a:t>4</a:t>
            </a:r>
            <a:r>
              <a:rPr lang="zh-CN" altLang="zh-CN" sz="2800" kern="100" dirty="0">
                <a:latin typeface="Times New Roman"/>
                <a:ea typeface="华文细黑"/>
                <a:cs typeface="Times New Roman"/>
              </a:rPr>
              <a:t>中，用牺牲镁块的方法来防止地下钢铁管道的腐蚀，镁块相当于原</a:t>
            </a:r>
            <a:r>
              <a:rPr lang="zh-CN" altLang="zh-CN" sz="2800" kern="100" dirty="0" smtClean="0">
                <a:latin typeface="Times New Roman"/>
                <a:ea typeface="华文细黑"/>
                <a:cs typeface="Times New Roman"/>
              </a:rPr>
              <a:t>电</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池</a:t>
            </a:r>
            <a:r>
              <a:rPr lang="zh-CN" altLang="zh-CN" sz="2800" kern="100" dirty="0">
                <a:latin typeface="Times New Roman"/>
                <a:ea typeface="华文细黑"/>
                <a:cs typeface="Times New Roman"/>
              </a:rPr>
              <a:t>的正极</a:t>
            </a:r>
            <a:endParaRPr lang="zh-CN" altLang="zh-CN" sz="2800" kern="100" dirty="0">
              <a:solidFill>
                <a:schemeClr val="accent6">
                  <a:lumMod val="75000"/>
                </a:schemeClr>
              </a:solidFill>
              <a:latin typeface="Times New Roman"/>
              <a:ea typeface="华文细黑"/>
              <a:cs typeface="Times New Roman"/>
            </a:endParaRPr>
          </a:p>
        </p:txBody>
      </p:sp>
      <p:sp>
        <p:nvSpPr>
          <p:cNvPr id="6" name="Rectangle 21">
            <a:hlinkClick r:id="rId4" action="ppaction://hlinksldjump"/>
          </p:cNvPr>
          <p:cNvSpPr>
            <a:spLocks noChangeArrowheads="1"/>
          </p:cNvSpPr>
          <p:nvPr/>
        </p:nvSpPr>
        <p:spPr bwMode="auto">
          <a:xfrm>
            <a:off x="10159385" y="3580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5" action="ppaction://hlinksldjump"/>
          </p:cNvPr>
          <p:cNvSpPr>
            <a:spLocks noChangeArrowheads="1"/>
          </p:cNvSpPr>
          <p:nvPr/>
        </p:nvSpPr>
        <p:spPr bwMode="auto">
          <a:xfrm>
            <a:off x="10661563" y="3580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11139599" y="3580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11593493" y="3580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293276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62558" y="1014060"/>
            <a:ext cx="11458743" cy="4431958"/>
          </a:xfrm>
          <a:prstGeom prst="rect">
            <a:avLst/>
          </a:prstGeom>
        </p:spPr>
        <p:txBody>
          <a:bodyPr wrap="square" lIns="121898" tIns="60948" rIns="121898" bIns="60948">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项，图</a:t>
            </a:r>
            <a:r>
              <a:rPr lang="en-US" altLang="zh-CN" sz="2800" kern="100" dirty="0">
                <a:latin typeface="Times New Roman"/>
                <a:ea typeface="华文细黑"/>
              </a:rPr>
              <a:t>1</a:t>
            </a:r>
            <a:r>
              <a:rPr lang="zh-CN" altLang="zh-CN" sz="2800" kern="100" dirty="0">
                <a:latin typeface="Times New Roman"/>
                <a:ea typeface="华文细黑"/>
                <a:cs typeface="Times New Roman"/>
              </a:rPr>
              <a:t>中，铁钉处于干燥环境，不易被腐蚀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项，负极反应为</a:t>
            </a:r>
            <a:r>
              <a:rPr lang="en-US" altLang="zh-CN" sz="2800" kern="100" dirty="0">
                <a:latin typeface="Times New Roman"/>
                <a:ea typeface="华文细黑"/>
              </a:rPr>
              <a:t>Fe</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rPr>
              <a:t>K</a:t>
            </a:r>
            <a:r>
              <a:rPr lang="en-US" altLang="zh-CN" sz="2800" kern="100" baseline="-25000" dirty="0">
                <a:latin typeface="Times New Roman"/>
                <a:ea typeface="华文细黑"/>
              </a:rPr>
              <a:t>3</a:t>
            </a:r>
            <a:r>
              <a:rPr lang="en-US" altLang="zh-CN" sz="2800" kern="100" dirty="0">
                <a:latin typeface="IPAPANNEW"/>
                <a:ea typeface="华文细黑"/>
                <a:cs typeface="Times New Roman"/>
              </a:rPr>
              <a:t>[Fe(CN)</a:t>
            </a:r>
            <a:r>
              <a:rPr lang="en-US" altLang="zh-CN" sz="2800" kern="100" baseline="-25000" dirty="0">
                <a:latin typeface="IPAPANNEW"/>
                <a:ea typeface="华文细黑"/>
                <a:cs typeface="Times New Roman"/>
              </a:rPr>
              <a:t>6</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KFe</a:t>
            </a:r>
            <a:r>
              <a:rPr lang="en-US" altLang="zh-CN" sz="2800" kern="100" dirty="0">
                <a:latin typeface="IPAPANNEW"/>
                <a:ea typeface="华文细黑"/>
                <a:cs typeface="Times New Roman"/>
              </a:rPr>
              <a:t>[Fe(CN)</a:t>
            </a:r>
            <a:r>
              <a:rPr lang="en-US" altLang="zh-CN" sz="2800" kern="100" baseline="-25000" dirty="0">
                <a:latin typeface="IPAPANNEW"/>
                <a:ea typeface="华文细黑"/>
                <a:cs typeface="Times New Roman"/>
              </a:rPr>
              <a:t>6</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蓝色沉淀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项，为牺牲阳极的阴极保护法，镁块相当于原电池的负极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C</a:t>
            </a:r>
            <a:endParaRPr lang="zh-CN" altLang="zh-CN" sz="2800" b="1" kern="100" dirty="0">
              <a:solidFill>
                <a:schemeClr val="accent6">
                  <a:lumMod val="75000"/>
                </a:schemeClr>
              </a:solidFill>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10159385" y="3580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661563" y="3580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1139599" y="3580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593493" y="3580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763040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750"/>
                                        <p:tgtEl>
                                          <p:spTgt spid="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linds(horizontal)">
                                      <p:cBhvr>
                                        <p:cTn id="19" dur="7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35806"/>
            <a:ext cx="11458743" cy="1220823"/>
          </a:xfrm>
          <a:prstGeom prst="rect">
            <a:avLst/>
          </a:prstGeom>
        </p:spPr>
        <p:txBody>
          <a:bodyPr wrap="square" lIns="121898" tIns="60948" rIns="121898" bIns="60948">
            <a:spAutoFit/>
          </a:bodyPr>
          <a:lstStyle/>
          <a:p>
            <a:pPr algn="just">
              <a:lnSpc>
                <a:spcPct val="135000"/>
              </a:lnSpc>
              <a:tabLst>
                <a:tab pos="1890395" algn="l"/>
              </a:tabLst>
            </a:pPr>
            <a:r>
              <a:rPr lang="zh-CN" altLang="en-US" sz="2800" b="1" kern="100" dirty="0">
                <a:solidFill>
                  <a:srgbClr val="0000FF"/>
                </a:solidFill>
                <a:latin typeface="Times New Roman"/>
                <a:cs typeface="Times New Roman"/>
              </a:rPr>
              <a:t>题组二　正确判断析氢腐蚀和吸氧腐蚀</a:t>
            </a:r>
            <a:endParaRPr lang="en-US" altLang="zh-CN" sz="2800" b="1" kern="100" dirty="0" smtClean="0">
              <a:solidFill>
                <a:srgbClr val="0000FF"/>
              </a:solidFill>
              <a:latin typeface="Times New Roman"/>
              <a:cs typeface="Times New Roman"/>
            </a:endParaRPr>
          </a:p>
          <a:p>
            <a:pPr algn="just">
              <a:lnSpc>
                <a:spcPct val="135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一定条件下，碳钢腐蚀与溶液</a:t>
            </a:r>
            <a:r>
              <a:rPr lang="en-US" altLang="zh-CN" sz="2800" kern="100" dirty="0">
                <a:latin typeface="Times New Roman"/>
                <a:ea typeface="华文细黑"/>
              </a:rPr>
              <a:t>pH</a:t>
            </a:r>
            <a:r>
              <a:rPr lang="zh-CN" altLang="zh-CN" sz="2800" kern="100" dirty="0">
                <a:latin typeface="Times New Roman"/>
                <a:ea typeface="华文细黑"/>
                <a:cs typeface="Times New Roman"/>
              </a:rPr>
              <a:t>的关系如下表。</a:t>
            </a:r>
            <a:endParaRPr lang="zh-CN" altLang="zh-CN" sz="2800" kern="100" dirty="0">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4027969092"/>
              </p:ext>
            </p:extLst>
          </p:nvPr>
        </p:nvGraphicFramePr>
        <p:xfrm>
          <a:off x="406574" y="1341562"/>
          <a:ext cx="11377264" cy="1920240"/>
        </p:xfrm>
        <a:graphic>
          <a:graphicData uri="http://schemas.openxmlformats.org/drawingml/2006/table">
            <a:tbl>
              <a:tblPr/>
              <a:tblGrid>
                <a:gridCol w="2101359"/>
                <a:gridCol w="1387305"/>
                <a:gridCol w="1526717"/>
                <a:gridCol w="1526717"/>
                <a:gridCol w="1654224"/>
                <a:gridCol w="851765"/>
                <a:gridCol w="1298899"/>
                <a:gridCol w="1030278"/>
              </a:tblGrid>
              <a:tr h="576068">
                <a:tc>
                  <a:txBody>
                    <a:bodyPr/>
                    <a:lstStyle/>
                    <a:p>
                      <a:pPr algn="ctr">
                        <a:lnSpc>
                          <a:spcPct val="150000"/>
                        </a:lnSpc>
                        <a:spcAft>
                          <a:spcPts val="0"/>
                        </a:spcAft>
                      </a:pPr>
                      <a:r>
                        <a:rPr lang="en-US" sz="2800" kern="100" dirty="0">
                          <a:effectLst/>
                          <a:latin typeface="Times New Roman"/>
                          <a:ea typeface="华文细黑"/>
                          <a:cs typeface="Courier New"/>
                        </a:rPr>
                        <a:t>pH</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4</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6</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6.5</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8</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13.5</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14</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068">
                <a:tc>
                  <a:txBody>
                    <a:bodyPr/>
                    <a:lstStyle/>
                    <a:p>
                      <a:pPr algn="ctr">
                        <a:lnSpc>
                          <a:spcPct val="150000"/>
                        </a:lnSpc>
                        <a:spcAft>
                          <a:spcPts val="0"/>
                        </a:spcAft>
                      </a:pPr>
                      <a:r>
                        <a:rPr lang="zh-CN" sz="2800" kern="100">
                          <a:effectLst/>
                          <a:latin typeface="Times New Roman"/>
                          <a:ea typeface="华文细黑"/>
                          <a:cs typeface="Times New Roman"/>
                        </a:rPr>
                        <a:t>腐蚀快慢</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800" kern="100">
                          <a:effectLst/>
                          <a:latin typeface="Times New Roman"/>
                          <a:ea typeface="华文细黑"/>
                          <a:cs typeface="Times New Roman"/>
                        </a:rPr>
                        <a:t>较快</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lnSpc>
                          <a:spcPct val="150000"/>
                        </a:lnSpc>
                        <a:spcAft>
                          <a:spcPts val="0"/>
                        </a:spcAft>
                      </a:pPr>
                      <a:r>
                        <a:rPr lang="zh-CN" sz="2800" kern="100">
                          <a:effectLst/>
                          <a:latin typeface="Times New Roman"/>
                          <a:ea typeface="华文细黑"/>
                          <a:cs typeface="Times New Roman"/>
                        </a:rPr>
                        <a:t>慢</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lnSpc>
                          <a:spcPct val="150000"/>
                        </a:lnSpc>
                        <a:spcAft>
                          <a:spcPts val="0"/>
                        </a:spcAft>
                      </a:pPr>
                      <a:r>
                        <a:rPr lang="zh-CN" sz="2800" kern="100">
                          <a:effectLst/>
                          <a:latin typeface="Times New Roman"/>
                          <a:ea typeface="华文细黑"/>
                          <a:cs typeface="Times New Roman"/>
                        </a:rPr>
                        <a:t>较快</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576068">
                <a:tc>
                  <a:txBody>
                    <a:bodyPr/>
                    <a:lstStyle/>
                    <a:p>
                      <a:pPr algn="ctr">
                        <a:lnSpc>
                          <a:spcPct val="150000"/>
                        </a:lnSpc>
                        <a:spcAft>
                          <a:spcPts val="0"/>
                        </a:spcAft>
                      </a:pPr>
                      <a:r>
                        <a:rPr lang="zh-CN" sz="2800" kern="100">
                          <a:effectLst/>
                          <a:latin typeface="Times New Roman"/>
                          <a:ea typeface="华文细黑"/>
                          <a:cs typeface="Times New Roman"/>
                        </a:rPr>
                        <a:t>主要产物</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US" sz="2800" kern="100" dirty="0">
                          <a:effectLst/>
                          <a:latin typeface="Times New Roman"/>
                          <a:ea typeface="华文细黑"/>
                          <a:cs typeface="Courier New"/>
                        </a:rPr>
                        <a:t>Fe</a:t>
                      </a:r>
                      <a:r>
                        <a:rPr lang="en-US" sz="2800" kern="100" baseline="30000" dirty="0">
                          <a:effectLst/>
                          <a:latin typeface="Times New Roman"/>
                          <a:ea typeface="华文细黑"/>
                          <a:cs typeface="Courier New"/>
                        </a:rPr>
                        <a:t>2</a:t>
                      </a:r>
                      <a:r>
                        <a:rPr lang="zh-CN" sz="2800" kern="100" baseline="30000" dirty="0">
                          <a:effectLst/>
                          <a:latin typeface="Times New Roman"/>
                          <a:ea typeface="华文细黑"/>
                          <a:cs typeface="Times New Roman"/>
                        </a:rPr>
                        <a:t>＋</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800" kern="100">
                          <a:effectLst/>
                          <a:latin typeface="Times New Roman"/>
                          <a:ea typeface="华文细黑"/>
                          <a:cs typeface="Courier New"/>
                        </a:rPr>
                        <a:t>Fe</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4</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US" sz="2800" kern="100">
                          <a:effectLst/>
                          <a:latin typeface="Times New Roman"/>
                          <a:ea typeface="华文细黑"/>
                          <a:cs typeface="Courier New"/>
                        </a:rPr>
                        <a:t>Fe</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50000"/>
                        </a:lnSpc>
                        <a:spcAft>
                          <a:spcPts val="0"/>
                        </a:spcAft>
                      </a:pPr>
                      <a:r>
                        <a:rPr lang="zh-CN" altLang="en-US" sz="2800" kern="100" dirty="0" smtClean="0">
                          <a:effectLst/>
                          <a:latin typeface="宋体"/>
                          <a:cs typeface="Courier New"/>
                        </a:rPr>
                        <a:t>　</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00005632"/>
              </p:ext>
            </p:extLst>
          </p:nvPr>
        </p:nvGraphicFramePr>
        <p:xfrm>
          <a:off x="10247313" y="2781734"/>
          <a:ext cx="1943100" cy="819150"/>
        </p:xfrm>
        <a:graphic>
          <a:graphicData uri="http://schemas.openxmlformats.org/presentationml/2006/ole">
            <mc:AlternateContent xmlns:mc="http://schemas.openxmlformats.org/markup-compatibility/2006">
              <mc:Choice xmlns:v="urn:schemas-microsoft-com:vml" Requires="v">
                <p:oleObj spid="_x0000_s327707" name="Document" r:id="rId4" imgW="1950090" imgH="818910" progId="Word.Document.8">
                  <p:embed/>
                </p:oleObj>
              </mc:Choice>
              <mc:Fallback>
                <p:oleObj name="Document" r:id="rId4" imgW="1950090" imgH="818910" progId="Word.Document.8">
                  <p:embed/>
                  <p:pic>
                    <p:nvPicPr>
                      <p:cNvPr id="0" name="对象 5"/>
                      <p:cNvPicPr>
                        <a:picLocks noChangeAspect="1" noChangeArrowheads="1"/>
                      </p:cNvPicPr>
                      <p:nvPr/>
                    </p:nvPicPr>
                    <p:blipFill>
                      <a:blip r:embed="rId5"/>
                      <a:srcRect/>
                      <a:stretch>
                        <a:fillRect/>
                      </a:stretch>
                    </p:blipFill>
                    <p:spPr bwMode="auto">
                      <a:xfrm>
                        <a:off x="10247313" y="2781734"/>
                        <a:ext cx="19431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219125" y="3128174"/>
            <a:ext cx="11458743" cy="3613273"/>
          </a:xfrm>
          <a:prstGeom prst="rect">
            <a:avLst/>
          </a:prstGeom>
        </p:spPr>
        <p:txBody>
          <a:bodyPr wrap="square" lIns="121898" tIns="60948" rIns="121898" bIns="60948">
            <a:spAutoFit/>
          </a:bodyPr>
          <a:lstStyle/>
          <a:p>
            <a:pPr algn="just">
              <a:lnSpc>
                <a:spcPct val="135000"/>
              </a:lnSpc>
              <a:spcAft>
                <a:spcPts val="0"/>
              </a:spcAft>
            </a:pPr>
            <a:r>
              <a:rPr lang="zh-CN" altLang="zh-CN" sz="2800" kern="100" dirty="0">
                <a:latin typeface="Times New Roman"/>
                <a:ea typeface="华文细黑"/>
                <a:cs typeface="Times New Roman"/>
              </a:rPr>
              <a:t>下列说法错误的是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当</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时，碳钢主要发生析氢腐蚀</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当</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时，碳钢主要发生吸氧腐蚀</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当</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时，正极反应为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 </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 4H</a:t>
            </a:r>
            <a:r>
              <a:rPr lang="zh-CN" altLang="zh-CN" sz="2800" kern="100" baseline="30000" dirty="0">
                <a:latin typeface="Times New Roman"/>
                <a:ea typeface="华文细黑"/>
                <a:cs typeface="Times New Roman"/>
              </a:rPr>
              <a:t>＋</a:t>
            </a:r>
            <a:r>
              <a:rPr lang="zh-CN" altLang="zh-CN" sz="2800" kern="100" baseline="30000" dirty="0">
                <a:latin typeface="宋体"/>
                <a:ea typeface="Times New Roman"/>
                <a:cs typeface="Courier New"/>
              </a:rPr>
              <a:t> </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 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在煮沸除氧气后的碱性溶液中，碳钢腐蚀速率会</a:t>
            </a:r>
            <a:r>
              <a:rPr lang="zh-CN" altLang="zh-CN" sz="2800" kern="100" dirty="0" smtClean="0">
                <a:latin typeface="Times New Roman"/>
                <a:ea typeface="华文细黑"/>
                <a:cs typeface="Times New Roman"/>
              </a:rPr>
              <a:t>减缓</a:t>
            </a:r>
            <a:endParaRPr lang="en-US" altLang="zh-CN" sz="2800" kern="100" dirty="0" smtClean="0">
              <a:latin typeface="Times New Roman"/>
              <a:ea typeface="华文细黑"/>
              <a:cs typeface="Times New Roman"/>
            </a:endParaRPr>
          </a:p>
          <a:p>
            <a:pPr algn="just">
              <a:lnSpc>
                <a:spcPct val="135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C</a:t>
            </a:r>
            <a:r>
              <a:rPr lang="zh-CN" altLang="zh-CN" sz="2800" kern="100" dirty="0">
                <a:latin typeface="Times New Roman"/>
                <a:ea typeface="华文细黑"/>
                <a:cs typeface="Times New Roman"/>
              </a:rPr>
              <a:t>项应改为</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80" dirty="0">
                <a:latin typeface="Times New Roman"/>
                <a:ea typeface="华文细黑"/>
              </a:rPr>
              <a:t>==</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8" name="矩形 7"/>
          <p:cNvSpPr/>
          <p:nvPr/>
        </p:nvSpPr>
        <p:spPr>
          <a:xfrm>
            <a:off x="3339852" y="2951947"/>
            <a:ext cx="444352" cy="954107"/>
          </a:xfrm>
          <a:prstGeom prst="rect">
            <a:avLst/>
          </a:prstGeom>
        </p:spPr>
        <p:txBody>
          <a:bodyPr wrap="none">
            <a:spAutoFit/>
          </a:bodyPr>
          <a:lstStyle/>
          <a:p>
            <a:pPr lvl="0" algn="just">
              <a:lnSpc>
                <a:spcPct val="200000"/>
              </a:lnSpc>
            </a:pPr>
            <a:r>
              <a:rPr lang="en-US" altLang="zh-CN" sz="2800" b="1" kern="100" dirty="0">
                <a:solidFill>
                  <a:srgbClr val="F79646">
                    <a:lumMod val="75000"/>
                  </a:srgbClr>
                </a:solidFill>
                <a:latin typeface="Times New Roman"/>
                <a:ea typeface="华文细黑"/>
                <a:cs typeface="Times New Roman"/>
              </a:rPr>
              <a:t>C</a:t>
            </a:r>
            <a:endParaRPr lang="zh-CN" altLang="zh-CN" sz="2800" b="1" kern="100" dirty="0">
              <a:solidFill>
                <a:srgbClr val="F79646">
                  <a:lumMod val="75000"/>
                </a:srgbClr>
              </a:solidFill>
              <a:latin typeface="Times New Roman"/>
              <a:ea typeface="华文细黑"/>
              <a:cs typeface="Times New Roman"/>
            </a:endParaRPr>
          </a:p>
        </p:txBody>
      </p:sp>
      <p:sp>
        <p:nvSpPr>
          <p:cNvPr id="9" name="Rectangle 21">
            <a:hlinkClick r:id="rId6" action="ppaction://hlinksldjump"/>
          </p:cNvPr>
          <p:cNvSpPr>
            <a:spLocks noChangeArrowheads="1"/>
          </p:cNvSpPr>
          <p:nvPr/>
        </p:nvSpPr>
        <p:spPr bwMode="auto">
          <a:xfrm>
            <a:off x="10159385" y="3580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7" action="ppaction://hlinksldjump"/>
          </p:cNvPr>
          <p:cNvSpPr>
            <a:spLocks noChangeArrowheads="1"/>
          </p:cNvSpPr>
          <p:nvPr/>
        </p:nvSpPr>
        <p:spPr bwMode="auto">
          <a:xfrm>
            <a:off x="10661563" y="3580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8" action="ppaction://hlinksldjump"/>
          </p:cNvPr>
          <p:cNvSpPr>
            <a:spLocks noChangeArrowheads="1"/>
          </p:cNvSpPr>
          <p:nvPr/>
        </p:nvSpPr>
        <p:spPr bwMode="auto">
          <a:xfrm>
            <a:off x="11139599" y="3580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9" action="ppaction://hlinksldjump"/>
          </p:cNvPr>
          <p:cNvSpPr>
            <a:spLocks noChangeArrowheads="1"/>
          </p:cNvSpPr>
          <p:nvPr/>
        </p:nvSpPr>
        <p:spPr bwMode="auto">
          <a:xfrm>
            <a:off x="11593493" y="3580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957886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linds(horizontal)">
                                      <p:cBhvr>
                                        <p:cTn id="7" dur="500"/>
                                        <p:tgtEl>
                                          <p:spTgt spid="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xEl>
                                              <p:pRg st="5" end="5"/>
                                            </p:txEl>
                                          </p:spTgt>
                                        </p:tgtEl>
                                      </p:cBhvr>
                                    </p:animEffect>
                                    <p:set>
                                      <p:cBhvr>
                                        <p:cTn id="17" dur="1" fill="hold">
                                          <p:stCondLst>
                                            <p:cond delay="499"/>
                                          </p:stCondLst>
                                        </p:cTn>
                                        <p:tgtEl>
                                          <p:spTgt spid="7">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7" grpId="0" uiExpand="1" build="allAtOnce"/>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00658" y="621482"/>
            <a:ext cx="11275398"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用分析电解过程的思维程序分析电解下列物质的过程，并总结电解规律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用惰性电极电解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电解水型</a:t>
            </a:r>
            <a:endParaRPr lang="zh-CN" altLang="zh-CN" sz="1050" kern="100" dirty="0">
              <a:latin typeface="宋体"/>
              <a:cs typeface="Courier New"/>
            </a:endParaRPr>
          </a:p>
        </p:txBody>
      </p:sp>
      <p:sp>
        <p:nvSpPr>
          <p:cNvPr id="3" name="文本框 3"/>
          <p:cNvSpPr txBox="1"/>
          <p:nvPr/>
        </p:nvSpPr>
        <p:spPr bwMode="auto">
          <a:xfrm>
            <a:off x="334566" y="77794"/>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graphicFrame>
        <p:nvGraphicFramePr>
          <p:cNvPr id="9" name="表格 8"/>
          <p:cNvGraphicFramePr>
            <a:graphicFrameLocks noGrp="1"/>
          </p:cNvGraphicFramePr>
          <p:nvPr>
            <p:extLst>
              <p:ext uri="{D42A27DB-BD31-4B8C-83A1-F6EECF244321}">
                <p14:modId xmlns:p14="http://schemas.microsoft.com/office/powerpoint/2010/main" val="609736390"/>
              </p:ext>
            </p:extLst>
          </p:nvPr>
        </p:nvGraphicFramePr>
        <p:xfrm>
          <a:off x="477367" y="2781722"/>
          <a:ext cx="11378479" cy="3816424"/>
        </p:xfrm>
        <a:graphic>
          <a:graphicData uri="http://schemas.openxmlformats.org/drawingml/2006/table">
            <a:tbl>
              <a:tblPr/>
              <a:tblGrid>
                <a:gridCol w="1513384"/>
                <a:gridCol w="2952328"/>
                <a:gridCol w="1008112"/>
                <a:gridCol w="1800200"/>
                <a:gridCol w="1224136"/>
                <a:gridCol w="1152128"/>
                <a:gridCol w="1728191"/>
              </a:tblGrid>
              <a:tr h="718008">
                <a:tc>
                  <a:txBody>
                    <a:bodyPr/>
                    <a:lstStyle/>
                    <a:p>
                      <a:pPr algn="ctr">
                        <a:lnSpc>
                          <a:spcPct val="150000"/>
                        </a:lnSpc>
                        <a:spcAft>
                          <a:spcPts val="0"/>
                        </a:spcAft>
                      </a:pPr>
                      <a:r>
                        <a:rPr lang="zh-CN" sz="2600" kern="100" dirty="0" smtClean="0">
                          <a:effectLst/>
                          <a:latin typeface="Times New Roman"/>
                          <a:ea typeface="华文细黑"/>
                          <a:cs typeface="Times New Roman"/>
                        </a:rPr>
                        <a:t>电解质</a:t>
                      </a:r>
                      <a:endParaRPr lang="en-US" altLang="zh-CN" sz="2600" kern="100" dirty="0" smtClean="0">
                        <a:effectLst/>
                        <a:latin typeface="Times New Roman"/>
                        <a:ea typeface="华文细黑"/>
                        <a:cs typeface="Times New Roman"/>
                      </a:endParaRPr>
                    </a:p>
                    <a:p>
                      <a:pPr algn="ctr">
                        <a:lnSpc>
                          <a:spcPct val="150000"/>
                        </a:lnSpc>
                        <a:spcAft>
                          <a:spcPts val="0"/>
                        </a:spcAft>
                      </a:pPr>
                      <a:r>
                        <a:rPr lang="en-US" sz="2600" kern="100" dirty="0" smtClean="0">
                          <a:effectLst/>
                          <a:latin typeface="Times New Roman"/>
                          <a:ea typeface="华文细黑"/>
                          <a:cs typeface="Courier New"/>
                        </a:rPr>
                        <a:t>(</a:t>
                      </a:r>
                      <a:r>
                        <a:rPr lang="zh-CN" sz="2600" kern="100" dirty="0">
                          <a:effectLst/>
                          <a:latin typeface="Times New Roman"/>
                          <a:ea typeface="华文细黑"/>
                          <a:cs typeface="Times New Roman"/>
                        </a:rPr>
                        <a:t>水溶液</a:t>
                      </a:r>
                      <a:r>
                        <a:rPr lang="en-US" sz="2600" kern="100" dirty="0">
                          <a:effectLst/>
                          <a:latin typeface="Times New Roman"/>
                          <a:ea typeface="华文细黑"/>
                          <a:cs typeface="Courier New"/>
                        </a:rPr>
                        <a:t>)</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a:effectLst/>
                          <a:latin typeface="Times New Roman"/>
                          <a:ea typeface="华文细黑"/>
                          <a:cs typeface="Times New Roman"/>
                        </a:rPr>
                        <a:t>电极方程式</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电解物质</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总化学方程式</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电解质浓度</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溶液</a:t>
                      </a:r>
                      <a:r>
                        <a:rPr lang="en-US" sz="2600" kern="100">
                          <a:effectLst/>
                          <a:latin typeface="Times New Roman"/>
                          <a:ea typeface="华文细黑"/>
                          <a:cs typeface="Courier New"/>
                        </a:rPr>
                        <a:t>pH</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溶液复原</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7704">
                <a:tc>
                  <a:txBody>
                    <a:bodyPr/>
                    <a:lstStyle/>
                    <a:p>
                      <a:pPr algn="ctr">
                        <a:lnSpc>
                          <a:spcPct val="150000"/>
                        </a:lnSpc>
                        <a:spcAft>
                          <a:spcPts val="0"/>
                        </a:spcAft>
                      </a:pPr>
                      <a:r>
                        <a:rPr lang="zh-CN" sz="2600" kern="100" dirty="0">
                          <a:effectLst/>
                          <a:latin typeface="Times New Roman"/>
                          <a:ea typeface="华文细黑"/>
                          <a:cs typeface="Times New Roman"/>
                        </a:rPr>
                        <a:t>含氧</a:t>
                      </a:r>
                      <a:r>
                        <a:rPr lang="zh-CN" sz="2600" kern="100" dirty="0" smtClean="0">
                          <a:effectLst/>
                          <a:latin typeface="Times New Roman"/>
                          <a:ea typeface="华文细黑"/>
                          <a:cs typeface="Times New Roman"/>
                        </a:rPr>
                        <a:t>酸</a:t>
                      </a:r>
                      <a:endParaRPr lang="en-US" altLang="zh-CN" sz="2600" kern="100" dirty="0" smtClean="0">
                        <a:effectLst/>
                        <a:latin typeface="Times New Roman"/>
                        <a:ea typeface="华文细黑"/>
                        <a:cs typeface="Times New Roman"/>
                      </a:endParaRPr>
                    </a:p>
                    <a:p>
                      <a:pPr algn="ctr">
                        <a:lnSpc>
                          <a:spcPct val="150000"/>
                        </a:lnSpc>
                        <a:spcAft>
                          <a:spcPts val="0"/>
                        </a:spcAft>
                      </a:pPr>
                      <a:r>
                        <a:rPr lang="en-US" sz="2600" kern="100" dirty="0" smtClean="0">
                          <a:effectLst/>
                          <a:latin typeface="Times New Roman"/>
                          <a:ea typeface="华文细黑"/>
                          <a:cs typeface="Courier New"/>
                        </a:rPr>
                        <a:t>(</a:t>
                      </a:r>
                      <a:r>
                        <a:rPr lang="zh-CN" altLang="en-US" sz="2600" kern="100" dirty="0" smtClean="0">
                          <a:effectLst/>
                          <a:latin typeface="Times New Roman"/>
                          <a:ea typeface="华文细黑"/>
                          <a:cs typeface="Courier New"/>
                        </a:rPr>
                        <a:t>如</a:t>
                      </a:r>
                      <a:r>
                        <a:rPr lang="en-US" sz="2600" kern="100" dirty="0" smtClean="0">
                          <a:effectLst/>
                          <a:latin typeface="Times New Roman"/>
                          <a:ea typeface="华文细黑"/>
                          <a:cs typeface="Courier New"/>
                        </a:rPr>
                        <a:t>H</a:t>
                      </a:r>
                      <a:r>
                        <a:rPr lang="en-US" sz="2600" kern="100" baseline="-25000" dirty="0" smtClean="0">
                          <a:effectLst/>
                          <a:latin typeface="Times New Roman"/>
                          <a:ea typeface="华文细黑"/>
                          <a:cs typeface="Courier New"/>
                        </a:rPr>
                        <a:t>2</a:t>
                      </a:r>
                      <a:r>
                        <a:rPr lang="en-US" sz="2600" kern="100" dirty="0" smtClean="0">
                          <a:effectLst/>
                          <a:latin typeface="Times New Roman"/>
                          <a:ea typeface="华文细黑"/>
                          <a:cs typeface="Courier New"/>
                        </a:rPr>
                        <a:t>SO</a:t>
                      </a:r>
                      <a:r>
                        <a:rPr lang="en-US" sz="2600" kern="100" baseline="-25000" dirty="0" smtClean="0">
                          <a:effectLst/>
                          <a:latin typeface="Times New Roman"/>
                          <a:ea typeface="华文细黑"/>
                          <a:cs typeface="Courier New"/>
                        </a:rPr>
                        <a:t>4</a:t>
                      </a:r>
                      <a:r>
                        <a:rPr lang="en-US" sz="2600" kern="100" dirty="0">
                          <a:effectLst/>
                          <a:latin typeface="Times New Roman"/>
                          <a:ea typeface="华文细黑"/>
                          <a:cs typeface="Courier New"/>
                        </a:rPr>
                        <a:t>)</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600" kern="100" dirty="0">
                          <a:effectLst/>
                          <a:latin typeface="Times New Roman"/>
                          <a:ea typeface="华文细黑"/>
                          <a:cs typeface="Times New Roman"/>
                        </a:rPr>
                        <a:t>阳极</a:t>
                      </a:r>
                      <a:r>
                        <a:rPr lang="zh-CN" sz="2600" kern="100" dirty="0" smtClean="0">
                          <a:effectLst/>
                          <a:latin typeface="Times New Roman"/>
                          <a:ea typeface="华文细黑"/>
                          <a:cs typeface="Times New Roman"/>
                        </a:rPr>
                        <a:t>：</a:t>
                      </a:r>
                      <a:r>
                        <a:rPr lang="en-US" sz="2600" u="sng" kern="100" dirty="0" smtClean="0">
                          <a:effectLst/>
                          <a:latin typeface="Times New Roman"/>
                          <a:ea typeface="华文细黑"/>
                          <a:cs typeface="Courier New"/>
                        </a:rPr>
                        <a:t>				</a:t>
                      </a:r>
                      <a:endParaRPr lang="zh-CN" sz="2600" u="sng" kern="100" dirty="0">
                        <a:effectLst/>
                        <a:latin typeface="宋体"/>
                        <a:cs typeface="Courier New"/>
                      </a:endParaRPr>
                    </a:p>
                    <a:p>
                      <a:pPr algn="l">
                        <a:lnSpc>
                          <a:spcPct val="150000"/>
                        </a:lnSpc>
                        <a:spcAft>
                          <a:spcPts val="0"/>
                        </a:spcAft>
                      </a:pPr>
                      <a:r>
                        <a:rPr lang="zh-CN" sz="2600" kern="100" dirty="0">
                          <a:effectLst/>
                          <a:latin typeface="Times New Roman"/>
                          <a:ea typeface="华文细黑"/>
                          <a:cs typeface="Times New Roman"/>
                        </a:rPr>
                        <a:t>阴极</a:t>
                      </a:r>
                      <a:r>
                        <a:rPr lang="zh-CN" sz="2600" kern="100" dirty="0" smtClean="0">
                          <a:effectLst/>
                          <a:latin typeface="Times New Roman"/>
                          <a:ea typeface="华文细黑"/>
                          <a:cs typeface="Times New Roman"/>
                        </a:rPr>
                        <a:t>：</a:t>
                      </a:r>
                      <a:r>
                        <a:rPr lang="en-US" sz="2600" u="sng" kern="100" dirty="0" smtClean="0">
                          <a:effectLst/>
                          <a:latin typeface="Times New Roman"/>
                          <a:ea typeface="华文细黑"/>
                          <a:cs typeface="Courier New"/>
                        </a:rPr>
                        <a:t>				</a:t>
                      </a:r>
                      <a:endParaRPr lang="zh-CN" sz="26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H</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endParaRPr lang="en-US" sz="2600" u="sng" kern="100" dirty="0" smtClean="0">
                        <a:effectLst/>
                        <a:latin typeface="Times New Roman"/>
                        <a:ea typeface="华文细黑"/>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a:effectLst/>
                          <a:latin typeface="Times New Roman"/>
                          <a:ea typeface="华文细黑"/>
                          <a:cs typeface="Times New Roman"/>
                        </a:rPr>
                        <a:t>减小</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dirty="0" smtClean="0">
                          <a:effectLst/>
                          <a:latin typeface="Times New Roman"/>
                          <a:ea typeface="华文细黑"/>
                          <a:cs typeface="Times New Roman"/>
                        </a:rPr>
                        <a:t>加</a:t>
                      </a: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10796036" y="5013970"/>
            <a:ext cx="776175"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华文细黑"/>
                <a:cs typeface="Courier New"/>
              </a:rPr>
              <a:t>H</a:t>
            </a:r>
            <a:r>
              <a:rPr lang="en-US" altLang="zh-CN" sz="2600" kern="100" baseline="-25000" dirty="0">
                <a:solidFill>
                  <a:schemeClr val="accent6">
                    <a:lumMod val="75000"/>
                  </a:schemeClr>
                </a:solidFill>
                <a:latin typeface="Times New Roman"/>
                <a:ea typeface="华文细黑"/>
                <a:cs typeface="Courier New"/>
              </a:rPr>
              <a:t>2</a:t>
            </a:r>
            <a:r>
              <a:rPr lang="en-US" altLang="zh-CN" sz="2600" kern="100" dirty="0">
                <a:solidFill>
                  <a:schemeClr val="accent6">
                    <a:lumMod val="75000"/>
                  </a:schemeClr>
                </a:solidFill>
                <a:latin typeface="Times New Roman"/>
                <a:ea typeface="华文细黑"/>
                <a:cs typeface="Courier New"/>
              </a:rPr>
              <a:t>O</a:t>
            </a:r>
            <a:endParaRPr lang="zh-CN" altLang="en-US" dirty="0">
              <a:solidFill>
                <a:schemeClr val="accent6">
                  <a:lumMod val="75000"/>
                </a:schemeClr>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542516365"/>
              </p:ext>
            </p:extLst>
          </p:nvPr>
        </p:nvGraphicFramePr>
        <p:xfrm>
          <a:off x="6023198" y="4509914"/>
          <a:ext cx="2390775" cy="1724025"/>
        </p:xfrm>
        <a:graphic>
          <a:graphicData uri="http://schemas.openxmlformats.org/presentationml/2006/ole">
            <mc:AlternateContent xmlns:mc="http://schemas.openxmlformats.org/markup-compatibility/2006">
              <mc:Choice xmlns:v="urn:schemas-microsoft-com:vml" Requires="v">
                <p:oleObj spid="_x0000_s271387" name="Document" r:id="rId4" imgW="2398746" imgH="1723652" progId="Word.Document.8">
                  <p:embed/>
                </p:oleObj>
              </mc:Choice>
              <mc:Fallback>
                <p:oleObj name="Document" r:id="rId4" imgW="2398746" imgH="1723652" progId="Word.Document.8">
                  <p:embed/>
                  <p:pic>
                    <p:nvPicPr>
                      <p:cNvPr id="0" name="对象 3"/>
                      <p:cNvPicPr>
                        <a:picLocks noChangeAspect="1" noChangeArrowheads="1"/>
                      </p:cNvPicPr>
                      <p:nvPr/>
                    </p:nvPicPr>
                    <p:blipFill>
                      <a:blip r:embed="rId5"/>
                      <a:srcRect/>
                      <a:stretch>
                        <a:fillRect/>
                      </a:stretch>
                    </p:blipFill>
                    <p:spPr bwMode="auto">
                      <a:xfrm>
                        <a:off x="6023198" y="4509914"/>
                        <a:ext cx="23907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4" name="直接连接符 13"/>
          <p:cNvCxnSpPr/>
          <p:nvPr/>
        </p:nvCxnSpPr>
        <p:spPr>
          <a:xfrm>
            <a:off x="5966932" y="5260191"/>
            <a:ext cx="1741025"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5975573" y="5887591"/>
            <a:ext cx="1741025" cy="0"/>
          </a:xfrm>
          <a:prstGeom prst="line">
            <a:avLst/>
          </a:prstGeom>
        </p:spPr>
        <p:style>
          <a:lnRef idx="1">
            <a:schemeClr val="dk1"/>
          </a:lnRef>
          <a:fillRef idx="0">
            <a:schemeClr val="dk1"/>
          </a:fillRef>
          <a:effectRef idx="0">
            <a:schemeClr val="dk1"/>
          </a:effectRef>
          <a:fontRef idx="minor">
            <a:schemeClr val="tx1"/>
          </a:fontRef>
        </p:style>
      </p:cxnSp>
      <p:sp>
        <p:nvSpPr>
          <p:cNvPr id="17" name="矩形 16"/>
          <p:cNvSpPr/>
          <p:nvPr/>
        </p:nvSpPr>
        <p:spPr>
          <a:xfrm>
            <a:off x="2218439" y="4167882"/>
            <a:ext cx="2408032" cy="461665"/>
          </a:xfrm>
          <a:prstGeom prst="rect">
            <a:avLst/>
          </a:prstGeom>
        </p:spPr>
        <p:txBody>
          <a:bodyPr wrap="none">
            <a:spAutoFit/>
          </a:bodyPr>
          <a:lstStyle/>
          <a:p>
            <a:pPr lvl="1"/>
            <a:r>
              <a:rPr lang="en-US" altLang="zh-CN" kern="100" dirty="0" smtClean="0">
                <a:solidFill>
                  <a:schemeClr val="accent6">
                    <a:lumMod val="75000"/>
                  </a:schemeClr>
                </a:solidFill>
                <a:latin typeface="Times New Roman"/>
                <a:ea typeface="华文细黑"/>
              </a:rPr>
              <a:t>4OH</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rPr>
              <a:t>4e</a:t>
            </a:r>
            <a:r>
              <a:rPr lang="zh-CN" altLang="zh-CN" kern="100" baseline="30000" dirty="0" smtClean="0">
                <a:solidFill>
                  <a:schemeClr val="accent6">
                    <a:lumMod val="75000"/>
                  </a:schemeClr>
                </a:solidFill>
                <a:latin typeface="Times New Roman"/>
                <a:ea typeface="华文细黑"/>
                <a:cs typeface="Times New Roman"/>
              </a:rPr>
              <a:t>－</a:t>
            </a:r>
            <a:endParaRPr lang="zh-CN" altLang="en-US" dirty="0">
              <a:solidFill>
                <a:schemeClr val="accent6">
                  <a:lumMod val="75000"/>
                </a:schemeClr>
              </a:solidFill>
            </a:endParaRPr>
          </a:p>
        </p:txBody>
      </p:sp>
      <p:sp>
        <p:nvSpPr>
          <p:cNvPr id="19" name="矩形 18"/>
          <p:cNvSpPr/>
          <p:nvPr/>
        </p:nvSpPr>
        <p:spPr>
          <a:xfrm>
            <a:off x="1429544" y="4725938"/>
            <a:ext cx="2942152" cy="461665"/>
          </a:xfrm>
          <a:prstGeom prst="rect">
            <a:avLst/>
          </a:prstGeom>
        </p:spPr>
        <p:txBody>
          <a:bodyPr wrap="none">
            <a:spAutoFit/>
          </a:bodyPr>
          <a:lstStyle/>
          <a:p>
            <a:pPr lvl="1"/>
            <a:r>
              <a:rPr lang="en-US" altLang="zh-CN" kern="100" spc="-80" dirty="0">
                <a:solidFill>
                  <a:srgbClr val="F79646">
                    <a:lumMod val="75000"/>
                  </a:srgbClr>
                </a:solidFill>
                <a:latin typeface="Times New Roman"/>
                <a:ea typeface="华文细黑"/>
              </a:rPr>
              <a:t>==</a:t>
            </a:r>
            <a:r>
              <a:rPr lang="en-US" altLang="zh-CN" kern="100" dirty="0">
                <a:solidFill>
                  <a:srgbClr val="F79646">
                    <a:lumMod val="75000"/>
                  </a:srgbClr>
                </a:solidFill>
                <a:latin typeface="Times New Roman"/>
                <a:ea typeface="华文细黑"/>
              </a:rPr>
              <a:t>=O</a:t>
            </a:r>
            <a:r>
              <a:rPr lang="en-US" altLang="zh-CN" kern="100" baseline="-25000" dirty="0">
                <a:solidFill>
                  <a:srgbClr val="F79646">
                    <a:lumMod val="75000"/>
                  </a:srgbClr>
                </a:solidFill>
                <a:latin typeface="Times New Roman"/>
                <a:ea typeface="华文细黑"/>
              </a:rPr>
              <a:t>2</a:t>
            </a:r>
            <a:r>
              <a:rPr lang="en-US" altLang="zh-CN" kern="100" dirty="0">
                <a:solidFill>
                  <a:srgbClr val="F79646">
                    <a:lumMod val="75000"/>
                  </a:srgbClr>
                </a:solidFill>
                <a:latin typeface="宋体"/>
                <a:ea typeface="华文细黑"/>
                <a:cs typeface="Times New Roman"/>
              </a:rPr>
              <a:t>↑</a:t>
            </a:r>
            <a:r>
              <a:rPr lang="zh-CN" altLang="zh-CN" kern="100" dirty="0">
                <a:solidFill>
                  <a:srgbClr val="F79646">
                    <a:lumMod val="75000"/>
                  </a:srgbClr>
                </a:solidFill>
                <a:latin typeface="Times New Roman"/>
                <a:ea typeface="华文细黑"/>
                <a:cs typeface="Times New Roman"/>
              </a:rPr>
              <a:t>＋</a:t>
            </a:r>
            <a:r>
              <a:rPr lang="en-US" altLang="zh-CN" kern="100" dirty="0">
                <a:solidFill>
                  <a:srgbClr val="F79646">
                    <a:lumMod val="75000"/>
                  </a:srgbClr>
                </a:solidFill>
                <a:latin typeface="Times New Roman"/>
                <a:ea typeface="华文细黑"/>
              </a:rPr>
              <a:t>2H</a:t>
            </a:r>
            <a:r>
              <a:rPr lang="en-US" altLang="zh-CN" kern="100" baseline="-25000" dirty="0">
                <a:solidFill>
                  <a:srgbClr val="F79646">
                    <a:lumMod val="75000"/>
                  </a:srgbClr>
                </a:solidFill>
                <a:latin typeface="Times New Roman"/>
                <a:ea typeface="华文细黑"/>
              </a:rPr>
              <a:t>2</a:t>
            </a:r>
            <a:r>
              <a:rPr lang="en-US" altLang="zh-CN" kern="100" dirty="0">
                <a:solidFill>
                  <a:srgbClr val="F79646">
                    <a:lumMod val="75000"/>
                  </a:srgbClr>
                </a:solidFill>
                <a:latin typeface="Times New Roman"/>
                <a:ea typeface="华文细黑"/>
              </a:rPr>
              <a:t>O</a:t>
            </a:r>
            <a:endParaRPr lang="zh-CN" altLang="en-US" dirty="0">
              <a:solidFill>
                <a:srgbClr val="F79646">
                  <a:lumMod val="75000"/>
                </a:srgbClr>
              </a:solidFill>
            </a:endParaRPr>
          </a:p>
        </p:txBody>
      </p:sp>
      <p:sp>
        <p:nvSpPr>
          <p:cNvPr id="20" name="矩形 19"/>
          <p:cNvSpPr/>
          <p:nvPr/>
        </p:nvSpPr>
        <p:spPr>
          <a:xfrm>
            <a:off x="2325816" y="5393060"/>
            <a:ext cx="2185214" cy="461665"/>
          </a:xfrm>
          <a:prstGeom prst="rect">
            <a:avLst/>
          </a:prstGeom>
        </p:spPr>
        <p:txBody>
          <a:bodyPr wrap="none">
            <a:spAutoFit/>
          </a:bodyPr>
          <a:lstStyle/>
          <a:p>
            <a:pPr lvl="1"/>
            <a:r>
              <a:rPr lang="en-US" altLang="zh-CN" kern="100" dirty="0">
                <a:solidFill>
                  <a:schemeClr val="accent6">
                    <a:lumMod val="75000"/>
                  </a:schemeClr>
                </a:solidFill>
                <a:latin typeface="Times New Roman"/>
                <a:ea typeface="华文细黑"/>
              </a:rPr>
              <a:t>4H</a:t>
            </a:r>
            <a:r>
              <a:rPr lang="zh-CN" altLang="zh-CN" kern="100" baseline="30000" dirty="0">
                <a:solidFill>
                  <a:schemeClr val="accent6">
                    <a:lumMod val="75000"/>
                  </a:schemeClr>
                </a:solidFill>
                <a:latin typeface="Times New Roman"/>
                <a:ea typeface="华文细黑"/>
                <a:cs typeface="Times New Roman"/>
              </a:rPr>
              <a:t>＋</a:t>
            </a:r>
            <a:r>
              <a:rPr lang="zh-CN" altLang="zh-CN" kern="100" dirty="0">
                <a:solidFill>
                  <a:schemeClr val="accent6">
                    <a:lumMod val="75000"/>
                  </a:schemeClr>
                </a:solidFill>
                <a:latin typeface="Times New Roman"/>
                <a:ea typeface="华文细黑"/>
                <a:cs typeface="Times New Roman"/>
              </a:rPr>
              <a:t>＋</a:t>
            </a:r>
            <a:r>
              <a:rPr lang="en-US" altLang="zh-CN" kern="100" dirty="0">
                <a:solidFill>
                  <a:schemeClr val="accent6">
                    <a:lumMod val="75000"/>
                  </a:schemeClr>
                </a:solidFill>
                <a:latin typeface="Times New Roman"/>
                <a:ea typeface="华文细黑"/>
              </a:rPr>
              <a:t>4e</a:t>
            </a:r>
            <a:r>
              <a:rPr lang="zh-CN" altLang="zh-CN" kern="100" baseline="30000" dirty="0" smtClean="0">
                <a:solidFill>
                  <a:schemeClr val="accent6">
                    <a:lumMod val="75000"/>
                  </a:schemeClr>
                </a:solidFill>
                <a:latin typeface="Times New Roman"/>
                <a:ea typeface="华文细黑"/>
                <a:cs typeface="Times New Roman"/>
              </a:rPr>
              <a:t>－</a:t>
            </a:r>
            <a:endParaRPr lang="zh-CN" altLang="en-US" dirty="0">
              <a:solidFill>
                <a:schemeClr val="accent6">
                  <a:lumMod val="75000"/>
                </a:schemeClr>
              </a:solidFill>
            </a:endParaRPr>
          </a:p>
        </p:txBody>
      </p:sp>
      <p:sp>
        <p:nvSpPr>
          <p:cNvPr id="21" name="矩形 20"/>
          <p:cNvSpPr/>
          <p:nvPr/>
        </p:nvSpPr>
        <p:spPr>
          <a:xfrm>
            <a:off x="1496219" y="5968082"/>
            <a:ext cx="2086149" cy="461665"/>
          </a:xfrm>
          <a:prstGeom prst="rect">
            <a:avLst/>
          </a:prstGeom>
        </p:spPr>
        <p:txBody>
          <a:bodyPr wrap="none">
            <a:spAutoFit/>
          </a:bodyPr>
          <a:lstStyle/>
          <a:p>
            <a:pPr lvl="1"/>
            <a:r>
              <a:rPr lang="en-US" altLang="zh-CN" kern="100" spc="-80" dirty="0">
                <a:solidFill>
                  <a:schemeClr val="accent6">
                    <a:lumMod val="75000"/>
                  </a:schemeClr>
                </a:solidFill>
                <a:latin typeface="Times New Roman"/>
                <a:ea typeface="华文细黑"/>
              </a:rPr>
              <a:t>==</a:t>
            </a:r>
            <a:r>
              <a:rPr lang="en-US" altLang="zh-CN" kern="100" dirty="0">
                <a:solidFill>
                  <a:schemeClr val="accent6">
                    <a:lumMod val="75000"/>
                  </a:schemeClr>
                </a:solidFill>
                <a:latin typeface="Times New Roman"/>
                <a:ea typeface="华文细黑"/>
              </a:rPr>
              <a:t>=2H</a:t>
            </a:r>
            <a:r>
              <a:rPr lang="en-US" altLang="zh-CN" kern="100" baseline="-25000" dirty="0">
                <a:solidFill>
                  <a:schemeClr val="accent6">
                    <a:lumMod val="75000"/>
                  </a:schemeClr>
                </a:solidFill>
                <a:latin typeface="Times New Roman"/>
                <a:ea typeface="华文细黑"/>
              </a:rPr>
              <a:t>2</a:t>
            </a:r>
            <a:r>
              <a:rPr lang="en-US" altLang="zh-CN" kern="100" dirty="0">
                <a:solidFill>
                  <a:schemeClr val="accent6">
                    <a:lumMod val="75000"/>
                  </a:schemeClr>
                </a:solidFill>
                <a:latin typeface="宋体"/>
                <a:ea typeface="华文细黑"/>
                <a:cs typeface="Times New Roman"/>
              </a:rPr>
              <a:t>↑</a:t>
            </a:r>
            <a:endParaRPr lang="zh-CN" altLang="en-US" dirty="0">
              <a:solidFill>
                <a:srgbClr val="F79646">
                  <a:lumMod val="75000"/>
                </a:srgbClr>
              </a:solidFill>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1" grpId="0"/>
      <p:bldP spid="11" grpId="1"/>
      <p:bldP spid="17" grpId="0"/>
      <p:bldP spid="17" grpId="1"/>
      <p:bldP spid="19" grpId="0"/>
      <p:bldP spid="19" grpId="1"/>
      <p:bldP spid="20" grpId="0"/>
      <p:bldP spid="20" grpId="1"/>
      <p:bldP spid="21" grpId="0"/>
      <p:bldP spid="21"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724867"/>
            <a:ext cx="11458743" cy="4001071"/>
          </a:xfrm>
          <a:prstGeom prst="rect">
            <a:avLst/>
          </a:prstGeom>
        </p:spPr>
        <p:txBody>
          <a:bodyPr wrap="square" lIns="121898" tIns="60948" rIns="121898" bIns="60948">
            <a:spAutoFit/>
          </a:bodyPr>
          <a:lstStyle/>
          <a:p>
            <a:pPr algn="just">
              <a:lnSpc>
                <a:spcPct val="150000"/>
              </a:lnSpc>
              <a:tabLst>
                <a:tab pos="1890395" algn="l"/>
              </a:tabLst>
            </a:pPr>
            <a:r>
              <a:rPr lang="en-US" altLang="zh-CN" sz="2800" kern="100" dirty="0">
                <a:latin typeface="Times New Roman"/>
                <a:ea typeface="华文细黑"/>
              </a:rPr>
              <a:t>4.</a:t>
            </a:r>
            <a:r>
              <a:rPr lang="zh-CN" altLang="zh-CN" sz="2800" kern="100" dirty="0">
                <a:latin typeface="Times New Roman"/>
                <a:ea typeface="华文细黑"/>
                <a:cs typeface="Times New Roman"/>
              </a:rPr>
              <a:t>利用右图装置进行实验，开始时，</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两处液面相平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tabLst>
                <a:tab pos="1890395" algn="l"/>
              </a:tabLst>
            </a:pPr>
            <a:r>
              <a:rPr lang="zh-CN" altLang="zh-CN" sz="2800" kern="100" dirty="0" smtClean="0">
                <a:latin typeface="Times New Roman"/>
                <a:ea typeface="华文细黑"/>
                <a:cs typeface="Times New Roman"/>
              </a:rPr>
              <a:t>密封</a:t>
            </a:r>
            <a:r>
              <a:rPr lang="zh-CN" altLang="zh-CN" sz="2800" kern="100" dirty="0">
                <a:latin typeface="Times New Roman"/>
                <a:ea typeface="华文细黑"/>
                <a:cs typeface="Times New Roman"/>
              </a:rPr>
              <a:t>好，放置一段时间。下列说法不正确的是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管发生吸氧腐蚀，</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管发生析氢腐蚀</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一段时间后，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管液面高于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管液面</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处溶液的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增大，</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处溶液的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减小</a:t>
            </a:r>
            <a:endParaRPr lang="zh-CN" altLang="zh-CN" sz="2800" kern="100" dirty="0">
              <a:latin typeface="宋体"/>
              <a:cs typeface="Courier New"/>
            </a:endParaRPr>
          </a:p>
          <a:p>
            <a:pPr>
              <a:lnSpc>
                <a:spcPct val="150000"/>
              </a:lnSpc>
            </a:pPr>
            <a:r>
              <a:rPr lang="en-US" altLang="zh-CN" sz="2800" kern="100" dirty="0" err="1">
                <a:latin typeface="Times New Roman"/>
                <a:ea typeface="华文细黑"/>
              </a:rPr>
              <a:t>D.a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两处具有相同的电极反应式：</a:t>
            </a:r>
            <a:r>
              <a:rPr lang="en-US" altLang="zh-CN" sz="2800" kern="100" dirty="0">
                <a:latin typeface="Times New Roman"/>
                <a:ea typeface="华文细黑"/>
              </a:rPr>
              <a:t>Fe</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p:txBody>
      </p:sp>
      <p:pic>
        <p:nvPicPr>
          <p:cNvPr id="206862" name="Picture 14" descr="3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7574" y="1024615"/>
            <a:ext cx="2350790" cy="218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10159385" y="3580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661563" y="3580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1139599" y="3580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1593493" y="3580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6868989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262558" y="872365"/>
            <a:ext cx="11458743"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根据装置图判断，左边铁丝发生吸氧腐蚀，右边铁丝发生析氢腐蚀，其电极反应为</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左边　负极：</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正极：</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=4OH</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右边　负极：</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正极：</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处的</a:t>
            </a:r>
            <a:r>
              <a:rPr lang="en-US" altLang="zh-CN" sz="2800" kern="100" dirty="0">
                <a:latin typeface="Times New Roman"/>
                <a:ea typeface="华文细黑"/>
              </a:rPr>
              <a:t>pH</a:t>
            </a:r>
            <a:r>
              <a:rPr lang="zh-CN" altLang="zh-CN" sz="2800" kern="100" dirty="0">
                <a:latin typeface="Times New Roman"/>
                <a:ea typeface="华文细黑"/>
                <a:cs typeface="Times New Roman"/>
              </a:rPr>
              <a:t>均增大，</a:t>
            </a:r>
            <a:r>
              <a:rPr lang="en-US" altLang="zh-CN" sz="2800" kern="100" dirty="0">
                <a:latin typeface="Times New Roman"/>
                <a:ea typeface="华文细黑"/>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C</a:t>
            </a:r>
          </a:p>
        </p:txBody>
      </p:sp>
      <p:sp>
        <p:nvSpPr>
          <p:cNvPr id="3" name="Rectangle 21">
            <a:hlinkClick r:id="rId2" action="ppaction://hlinksldjump"/>
          </p:cNvPr>
          <p:cNvSpPr>
            <a:spLocks noChangeArrowheads="1"/>
          </p:cNvSpPr>
          <p:nvPr/>
        </p:nvSpPr>
        <p:spPr bwMode="auto">
          <a:xfrm>
            <a:off x="10159385" y="35801"/>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661563" y="35801"/>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1139599" y="35801"/>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593493" y="35801"/>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54058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750"/>
                                        <p:tgtEl>
                                          <p:spTgt spid="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linds(horizontal)">
                                      <p:cBhvr>
                                        <p:cTn id="19" dur="750"/>
                                        <p:tgtEl>
                                          <p:spTgt spid="2">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750"/>
                                        <p:tgtEl>
                                          <p:spTgt spid="2">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750"/>
                                        <p:tgtEl>
                                          <p:spTgt spid="2">
                                            <p:txEl>
                                              <p:pRg st="5" end="5"/>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7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808425"/>
            <a:ext cx="1145874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判断金属腐蚀快慢的规律</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对同一电解质溶液来说，腐蚀速率的快慢：电解原理引起的腐蚀</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原电池原理引起的腐蚀</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化学腐蚀</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有防腐措施的腐蚀。</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对同一金属来说，在不同溶液中腐蚀速率的快慢：强电解质溶液中</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弱电解质溶液中</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非电解质溶液中。</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活动性不同的两种金属，活动性差别越大，腐蚀速率越快。</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对同一种电解质溶液来说，电解质浓度越大，金属腐蚀越快</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两种保护方法的比较</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外加电流的阴极保护法保护效果大于牺牲阳极的阴极保护法</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反思归纳</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2453857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608" y="1322512"/>
            <a:ext cx="11458743" cy="3570184"/>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Courier New"/>
              </a:rPr>
              <a:t>根据介质判断析氢腐蚀和吸氧腐蚀</a:t>
            </a:r>
          </a:p>
          <a:p>
            <a:pPr>
              <a:lnSpc>
                <a:spcPct val="200000"/>
              </a:lnSpc>
            </a:pPr>
            <a:r>
              <a:rPr lang="zh-CN" altLang="zh-CN" sz="2800" kern="100" dirty="0">
                <a:latin typeface="Times New Roman"/>
                <a:ea typeface="华文细黑"/>
                <a:cs typeface="Courier New"/>
              </a:rPr>
              <a:t>正确判断</a:t>
            </a:r>
            <a:r>
              <a:rPr lang="en-US" altLang="zh-CN" sz="2800" kern="100" dirty="0">
                <a:latin typeface="Times New Roman"/>
                <a:ea typeface="华文细黑"/>
                <a:cs typeface="Courier New"/>
              </a:rPr>
              <a:t>“</a:t>
            </a:r>
            <a:r>
              <a:rPr lang="zh-CN" altLang="zh-CN" sz="2800" kern="100" dirty="0">
                <a:latin typeface="Times New Roman"/>
                <a:ea typeface="华文细黑"/>
                <a:cs typeface="Courier New"/>
              </a:rPr>
              <a:t>介质</a:t>
            </a:r>
            <a:r>
              <a:rPr lang="en-US" altLang="zh-CN" sz="2800" kern="100" dirty="0">
                <a:latin typeface="Times New Roman"/>
                <a:ea typeface="华文细黑"/>
                <a:cs typeface="Courier New"/>
              </a:rPr>
              <a:t>”</a:t>
            </a:r>
            <a:r>
              <a:rPr lang="zh-CN" altLang="zh-CN" sz="2800" kern="100" dirty="0">
                <a:latin typeface="Times New Roman"/>
                <a:ea typeface="华文细黑"/>
                <a:cs typeface="Courier New"/>
              </a:rPr>
              <a:t>溶液的酸碱性是分析析氢腐蚀和吸氧腐蚀的关键。潮湿的空气、酸性很弱或中性溶液发生吸氧腐蚀；</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Courier New"/>
              </a:rPr>
              <a:t>溶液、稀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Courier New"/>
              </a:rPr>
              <a:t>等酸性溶液发生析氢腐蚀。</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6108227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0397025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矩形 16"/>
          <p:cNvSpPr/>
          <p:nvPr/>
        </p:nvSpPr>
        <p:spPr>
          <a:xfrm>
            <a:off x="262558" y="1302092"/>
            <a:ext cx="11458743" cy="4431958"/>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验证铁的吸氧腐蚀，可以将铁钉放入试管中，用盐酸浸没</a:t>
            </a:r>
            <a:r>
              <a:rPr lang="en-US" altLang="zh-CN" sz="2800" kern="100" dirty="0" smtClean="0">
                <a:latin typeface="Times New Roman"/>
                <a:ea typeface="华文细黑"/>
                <a:cs typeface="Courier New"/>
              </a:rPr>
              <a:t>(</a:t>
            </a:r>
            <a:r>
              <a:rPr lang="zh-CN" altLang="en-US" sz="2800" kern="100" dirty="0" smtClean="0">
                <a:latin typeface="Times New Roman"/>
                <a:ea typeface="华文细黑"/>
                <a:cs typeface="Courier New"/>
              </a:rPr>
              <a:t>　　</a:t>
            </a:r>
            <a:r>
              <a:rPr lang="en-US" altLang="zh-CN" sz="2800" kern="100" dirty="0" smtClean="0">
                <a:latin typeface="Times New Roman"/>
                <a:ea typeface="华文细黑"/>
                <a:cs typeface="Courier New"/>
              </a:rPr>
              <a:t>)</a:t>
            </a:r>
            <a:endParaRPr lang="zh-CN" altLang="zh-CN" sz="2800" kern="100" dirty="0">
              <a:latin typeface="宋体"/>
              <a:cs typeface="Courier New"/>
            </a:endParaRPr>
          </a:p>
          <a:p>
            <a:pPr algn="just">
              <a:lnSpc>
                <a:spcPct val="200000"/>
              </a:lnSpc>
              <a:spcAft>
                <a:spcPts val="0"/>
              </a:spcAft>
            </a:pP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8D)</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钢铁水闸可用牺牲阳极或外加电流的阴极保护法防止其腐蚀</a:t>
            </a:r>
            <a:r>
              <a:rPr lang="en-US" altLang="zh-CN" sz="2800" kern="100" dirty="0" smtClean="0">
                <a:latin typeface="Times New Roman"/>
                <a:ea typeface="华文细黑"/>
                <a:cs typeface="Courier New"/>
              </a:rPr>
              <a:t>(</a:t>
            </a:r>
            <a:r>
              <a:rPr lang="zh-CN" altLang="en-US" sz="2800" kern="100" dirty="0" smtClean="0">
                <a:latin typeface="Times New Roman"/>
                <a:ea typeface="华文细黑"/>
                <a:cs typeface="Courier New"/>
              </a:rPr>
              <a:t>　　</a:t>
            </a:r>
            <a:r>
              <a:rPr lang="en-US" altLang="zh-CN" sz="2800" kern="100" dirty="0" smtClean="0">
                <a:latin typeface="Times New Roman"/>
                <a:ea typeface="华文细黑"/>
                <a:cs typeface="Courier New"/>
              </a:rPr>
              <a:t>)</a:t>
            </a:r>
            <a:endParaRPr lang="zh-CN" altLang="zh-CN" sz="2800" kern="100" dirty="0">
              <a:latin typeface="宋体"/>
              <a:cs typeface="Courier New"/>
            </a:endParaRPr>
          </a:p>
          <a:p>
            <a:pPr>
              <a:lnSpc>
                <a:spcPct val="200000"/>
              </a:lnSpc>
            </a:pPr>
            <a:r>
              <a:rPr lang="en-US" altLang="zh-CN" sz="2800" kern="100" dirty="0" smtClean="0">
                <a:latin typeface="Times New Roman"/>
                <a:ea typeface="华文细黑"/>
              </a:rPr>
              <a:t>					                          (2015</a:t>
            </a:r>
            <a:r>
              <a:rPr lang="en-US" altLang="zh-CN" sz="2800" kern="100" dirty="0">
                <a:latin typeface="Times New Roman"/>
                <a:ea typeface="华文细黑"/>
              </a:rPr>
              <a:t>·</a:t>
            </a:r>
            <a:r>
              <a:rPr lang="zh-CN" altLang="zh-CN" sz="2800" kern="100" dirty="0">
                <a:latin typeface="Times New Roman"/>
                <a:ea typeface="华文细黑"/>
                <a:cs typeface="Times New Roman"/>
              </a:rPr>
              <a:t>江苏，</a:t>
            </a:r>
            <a:r>
              <a:rPr lang="en-US" altLang="zh-CN" sz="2800" kern="100" dirty="0">
                <a:latin typeface="Times New Roman"/>
                <a:ea typeface="华文细黑"/>
              </a:rPr>
              <a:t>11C)</a:t>
            </a:r>
            <a:endParaRPr lang="en-US" altLang="zh-CN" sz="2800" b="1" kern="100" dirty="0">
              <a:solidFill>
                <a:schemeClr val="accent6">
                  <a:lumMod val="75000"/>
                </a:schemeClr>
              </a:solidFill>
              <a:latin typeface="Times New Roman"/>
              <a:ea typeface="华文细黑"/>
              <a:cs typeface="Times New Roman"/>
            </a:endParaRPr>
          </a:p>
        </p:txBody>
      </p:sp>
      <p:sp>
        <p:nvSpPr>
          <p:cNvPr id="11" name="矩形 10"/>
          <p:cNvSpPr/>
          <p:nvPr/>
        </p:nvSpPr>
        <p:spPr>
          <a:xfrm>
            <a:off x="9782551" y="2446879"/>
            <a:ext cx="595035" cy="584775"/>
          </a:xfrm>
          <a:prstGeom prst="rect">
            <a:avLst/>
          </a:prstGeom>
        </p:spPr>
        <p:txBody>
          <a:bodyPr wrap="none">
            <a:spAutoFit/>
          </a:bodyPr>
          <a:lstStyle/>
          <a:p>
            <a:r>
              <a:rPr lang="en-US" altLang="zh-CN" sz="3200" kern="100" dirty="0">
                <a:solidFill>
                  <a:schemeClr val="accent6">
                    <a:lumMod val="75000"/>
                  </a:schemeClr>
                </a:solidFill>
                <a:latin typeface="宋体"/>
                <a:ea typeface="华文细黑"/>
                <a:cs typeface="Times New Roman"/>
              </a:rPr>
              <a:t>×</a:t>
            </a:r>
            <a:endParaRPr lang="zh-CN" altLang="en-US" sz="3200" dirty="0">
              <a:solidFill>
                <a:schemeClr val="accent6">
                  <a:lumMod val="75000"/>
                </a:schemeClr>
              </a:solidFill>
            </a:endParaRPr>
          </a:p>
        </p:txBody>
      </p:sp>
      <p:sp>
        <p:nvSpPr>
          <p:cNvPr id="18" name="矩形 17"/>
          <p:cNvSpPr/>
          <p:nvPr/>
        </p:nvSpPr>
        <p:spPr>
          <a:xfrm>
            <a:off x="10137179" y="4160213"/>
            <a:ext cx="595035" cy="584775"/>
          </a:xfrm>
          <a:prstGeom prst="rect">
            <a:avLst/>
          </a:prstGeom>
        </p:spPr>
        <p:txBody>
          <a:bodyPr wrap="none">
            <a:spAutoFit/>
          </a:bodyPr>
          <a:lstStyle/>
          <a:p>
            <a:r>
              <a:rPr lang="en-US" altLang="zh-CN" sz="3200" kern="100" dirty="0">
                <a:solidFill>
                  <a:schemeClr val="accent6">
                    <a:lumMod val="75000"/>
                  </a:schemeClr>
                </a:solidFill>
                <a:latin typeface="宋体"/>
                <a:ea typeface="华文细黑"/>
                <a:cs typeface="Times New Roman"/>
              </a:rPr>
              <a:t>√</a:t>
            </a:r>
            <a:endParaRPr lang="zh-CN" altLang="en-US" sz="3200" dirty="0">
              <a:solidFill>
                <a:schemeClr val="accent6">
                  <a:lumMod val="75000"/>
                </a:schemeClr>
              </a:solidFill>
            </a:endParaRPr>
          </a:p>
        </p:txBody>
      </p:sp>
      <p:sp>
        <p:nvSpPr>
          <p:cNvPr id="19" name="Rectangle 21">
            <a:hlinkClick r:id="rId8"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10"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66878" y="6649571"/>
            <a:ext cx="815100"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1" grpId="0"/>
      <p:bldP spid="11" grpId="1"/>
      <p:bldP spid="18" grpId="0"/>
      <p:bldP spid="18"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62558" y="1873512"/>
            <a:ext cx="11458743"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 </a:t>
            </a:r>
            <a:r>
              <a:rPr lang="zh-CN" altLang="en-US" sz="2800"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en-US" sz="2800" kern="100" dirty="0" smtClean="0">
                <a:latin typeface="Times New Roman"/>
                <a:ea typeface="华文细黑"/>
                <a:cs typeface="Courier New"/>
              </a:rPr>
              <a:t>　　</a:t>
            </a:r>
            <a:r>
              <a:rPr lang="en-US" altLang="zh-CN" sz="2800" kern="100" dirty="0" smtClean="0">
                <a:latin typeface="Times New Roman"/>
                <a:ea typeface="华文细黑"/>
                <a:cs typeface="Courier New"/>
              </a:rPr>
              <a:t>)</a:t>
            </a:r>
            <a:endParaRPr lang="zh-CN" altLang="zh-CN" sz="2800" kern="100" dirty="0">
              <a:latin typeface="宋体"/>
              <a:cs typeface="Courier New"/>
            </a:endParaRPr>
          </a:p>
          <a:p>
            <a:pPr>
              <a:lnSpc>
                <a:spcPct val="150000"/>
              </a:lnSpc>
            </a:pPr>
            <a:endParaRPr lang="en-US" altLang="zh-CN" sz="2800" kern="100" dirty="0" smtClean="0">
              <a:latin typeface="Times New Roman"/>
              <a:ea typeface="华文细黑"/>
            </a:endParaRPr>
          </a:p>
          <a:p>
            <a:pPr>
              <a:lnSpc>
                <a:spcPct val="150000"/>
              </a:lnSpc>
            </a:pPr>
            <a:endParaRPr lang="en-US" altLang="zh-CN" sz="2800" kern="100" dirty="0">
              <a:latin typeface="Times New Roman"/>
              <a:ea typeface="华文细黑"/>
            </a:endParaRPr>
          </a:p>
          <a:p>
            <a:pPr>
              <a:lnSpc>
                <a:spcPct val="150000"/>
              </a:lnSpc>
            </a:pPr>
            <a:r>
              <a:rPr lang="en-US" altLang="zh-CN" sz="2800" kern="100" dirty="0" smtClean="0">
                <a:latin typeface="Times New Roman"/>
                <a:ea typeface="华文细黑"/>
              </a:rPr>
              <a:t>						(</a:t>
            </a:r>
            <a:r>
              <a:rPr lang="en-US" altLang="zh-CN" sz="2800" kern="100" dirty="0">
                <a:latin typeface="Times New Roman"/>
                <a:ea typeface="华文细黑"/>
              </a:rPr>
              <a:t>2015·</a:t>
            </a:r>
            <a:r>
              <a:rPr lang="zh-CN" altLang="zh-CN" sz="2800" kern="100" dirty="0">
                <a:latin typeface="Times New Roman"/>
                <a:ea typeface="华文细黑"/>
                <a:cs typeface="Times New Roman"/>
              </a:rPr>
              <a:t>四川理综，</a:t>
            </a:r>
            <a:r>
              <a:rPr lang="en-US" altLang="zh-CN" sz="2800" kern="100" dirty="0">
                <a:latin typeface="Times New Roman"/>
                <a:ea typeface="华文细黑"/>
              </a:rPr>
              <a:t>3C)</a:t>
            </a:r>
            <a:endParaRPr lang="en-US" altLang="zh-CN" sz="2800" b="1" kern="100" dirty="0">
              <a:solidFill>
                <a:schemeClr val="accent6">
                  <a:lumMod val="75000"/>
                </a:schemeClr>
              </a:solidFill>
              <a:latin typeface="Times New Roman"/>
              <a:ea typeface="华文细黑"/>
              <a:cs typeface="Times New Roman"/>
            </a:endParaRPr>
          </a:p>
        </p:txBody>
      </p:sp>
      <p:sp>
        <p:nvSpPr>
          <p:cNvPr id="14" name="矩形 13"/>
          <p:cNvSpPr/>
          <p:nvPr/>
        </p:nvSpPr>
        <p:spPr>
          <a:xfrm>
            <a:off x="3862958" y="1980923"/>
            <a:ext cx="595035" cy="584775"/>
          </a:xfrm>
          <a:prstGeom prst="rect">
            <a:avLst/>
          </a:prstGeom>
        </p:spPr>
        <p:txBody>
          <a:bodyPr wrap="none">
            <a:spAutoFit/>
          </a:bodyPr>
          <a:lstStyle/>
          <a:p>
            <a:r>
              <a:rPr lang="en-US" altLang="zh-CN" sz="3200" kern="100" dirty="0">
                <a:solidFill>
                  <a:schemeClr val="accent6">
                    <a:lumMod val="75000"/>
                  </a:schemeClr>
                </a:solidFill>
                <a:latin typeface="宋体"/>
                <a:ea typeface="华文细黑"/>
                <a:cs typeface="Times New Roman"/>
              </a:rPr>
              <a:t>√</a:t>
            </a:r>
            <a:endParaRPr lang="zh-CN" altLang="en-US" sz="3200" dirty="0">
              <a:solidFill>
                <a:schemeClr val="accent6">
                  <a:lumMod val="75000"/>
                </a:schemeClr>
              </a:solidFill>
            </a:endParaRPr>
          </a:p>
        </p:txBody>
      </p:sp>
      <p:pic>
        <p:nvPicPr>
          <p:cNvPr id="332802" name="Picture 2" descr="HX3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622" y="1696958"/>
            <a:ext cx="2702014" cy="19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1">
            <a:hlinkClick r:id="rId3"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8" name="Rectangle 21">
            <a:hlinkClick r:id="rId4"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9" name="Rectangle 21">
            <a:hlinkClick r:id="rId5"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0" name="Rectangle 21">
            <a:hlinkClick r:id="rId6"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1" name="Rectangle 21">
            <a:hlinkClick r:id="rId7"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2" name="Rectangle 21">
            <a:hlinkClick r:id="rId8"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3" name="Rectangle 21">
            <a:hlinkClick r:id="rId9"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0"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1"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66878" y="6649571"/>
            <a:ext cx="815100"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984942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4" grpId="0"/>
      <p:bldP spid="14"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826" name="Picture 2" descr="HX3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2975" y="2637706"/>
            <a:ext cx="2206774" cy="158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62558" y="957139"/>
            <a:ext cx="11639246" cy="3970318"/>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2.(2015·</a:t>
            </a:r>
            <a:r>
              <a:rPr lang="zh-CN" altLang="zh-CN" sz="2800" kern="100" dirty="0">
                <a:latin typeface="Times New Roman"/>
                <a:ea typeface="华文细黑"/>
                <a:cs typeface="Times New Roman"/>
              </a:rPr>
              <a:t>上海，</a:t>
            </a:r>
            <a:r>
              <a:rPr lang="en-US" altLang="zh-CN" sz="2800" kern="100" dirty="0">
                <a:latin typeface="Times New Roman"/>
                <a:ea typeface="华文细黑"/>
              </a:rPr>
              <a:t>14) </a:t>
            </a:r>
            <a:r>
              <a:rPr lang="zh-CN" altLang="zh-CN" sz="2800" kern="100" dirty="0">
                <a:latin typeface="Times New Roman"/>
                <a:ea typeface="华文细黑"/>
                <a:cs typeface="Times New Roman"/>
              </a:rPr>
              <a:t>研究电化学腐蚀及防护的装置</a:t>
            </a:r>
            <a:r>
              <a:rPr lang="zh-CN" altLang="zh-CN" sz="2800" kern="100" dirty="0" smtClean="0">
                <a:latin typeface="Times New Roman"/>
                <a:ea typeface="华文细黑"/>
                <a:cs typeface="Times New Roman"/>
              </a:rPr>
              <a:t>如图所</a:t>
            </a:r>
            <a:r>
              <a:rPr lang="zh-CN" altLang="zh-CN" sz="2800" kern="100" dirty="0">
                <a:latin typeface="Times New Roman"/>
                <a:ea typeface="华文细黑"/>
                <a:cs typeface="Times New Roman"/>
              </a:rPr>
              <a:t>示。下列有关说法错误的是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err="1">
                <a:latin typeface="Times New Roman"/>
                <a:ea typeface="华文细黑"/>
                <a:cs typeface="Courier New"/>
              </a:rPr>
              <a:t>A.d</a:t>
            </a:r>
            <a:r>
              <a:rPr lang="zh-CN" altLang="zh-CN" sz="2800" kern="100" dirty="0">
                <a:latin typeface="Times New Roman"/>
                <a:ea typeface="华文细黑"/>
                <a:cs typeface="Times New Roman"/>
              </a:rPr>
              <a:t>为石墨，铁片腐蚀加快</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B.d</a:t>
            </a:r>
            <a:r>
              <a:rPr lang="zh-CN" altLang="zh-CN" sz="2800" kern="100" dirty="0">
                <a:latin typeface="Times New Roman"/>
                <a:ea typeface="华文细黑"/>
                <a:cs typeface="Times New Roman"/>
              </a:rPr>
              <a:t>为石墨，石墨上电极反应为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4e</a:t>
            </a:r>
            <a:r>
              <a:rPr lang="zh-CN" altLang="zh-CN" sz="2800" kern="100" baseline="30000" dirty="0">
                <a:latin typeface="Times New Roman"/>
                <a:ea typeface="华文细黑"/>
                <a:cs typeface="Times New Roman"/>
              </a:rPr>
              <a:t>－</a:t>
            </a:r>
            <a:r>
              <a:rPr lang="en-US" altLang="zh-CN" sz="2800" kern="100" spc="-125" dirty="0">
                <a:latin typeface="Meiryo UI" pitchFamily="34" charset="-128"/>
                <a:ea typeface="Meiryo UI" pitchFamily="34" charset="-128"/>
                <a:cs typeface="Meiryo UI" pitchFamily="34" charset="-128"/>
              </a:rPr>
              <a:t>―</a:t>
            </a:r>
            <a:r>
              <a:rPr lang="en-US" altLang="zh-CN" sz="2800" kern="100" dirty="0">
                <a:latin typeface="Meiryo UI" pitchFamily="34" charset="-128"/>
                <a:ea typeface="Meiryo UI" pitchFamily="34" charset="-128"/>
                <a:cs typeface="Meiryo UI" pitchFamily="34" charset="-128"/>
              </a:rPr>
              <a:t>→</a:t>
            </a:r>
            <a:r>
              <a:rPr lang="en-US" altLang="zh-CN" sz="2800" kern="100" dirty="0">
                <a:latin typeface="Times New Roman"/>
                <a:ea typeface="华文细黑"/>
                <a:cs typeface="Courier New"/>
              </a:rPr>
              <a:t>4OH</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C.d</a:t>
            </a:r>
            <a:r>
              <a:rPr lang="zh-CN" altLang="zh-CN" sz="2800" kern="100" dirty="0">
                <a:latin typeface="Times New Roman"/>
                <a:ea typeface="华文细黑"/>
                <a:cs typeface="Times New Roman"/>
              </a:rPr>
              <a:t>为锌块，铁片不易被腐蚀</a:t>
            </a:r>
            <a:endParaRPr lang="zh-CN" altLang="zh-CN" sz="2800" kern="100" dirty="0">
              <a:latin typeface="宋体"/>
              <a:cs typeface="Courier New"/>
            </a:endParaRPr>
          </a:p>
          <a:p>
            <a:pPr>
              <a:lnSpc>
                <a:spcPct val="150000"/>
              </a:lnSpc>
            </a:pPr>
            <a:r>
              <a:rPr lang="en-US" altLang="zh-CN" sz="2800" kern="100" dirty="0" err="1">
                <a:latin typeface="Times New Roman"/>
                <a:ea typeface="华文细黑"/>
              </a:rPr>
              <a:t>D.d</a:t>
            </a:r>
            <a:r>
              <a:rPr lang="zh-CN" altLang="zh-CN" sz="2800" kern="100" dirty="0">
                <a:latin typeface="Times New Roman"/>
                <a:ea typeface="华文细黑"/>
                <a:cs typeface="Times New Roman"/>
              </a:rPr>
              <a:t>为锌块，铁片上电极反应为</a:t>
            </a:r>
            <a:r>
              <a:rPr lang="en-US" altLang="zh-CN" sz="2800" kern="100" dirty="0">
                <a:latin typeface="Times New Roman"/>
                <a:ea typeface="华文细黑"/>
              </a:rPr>
              <a:t>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smtClean="0">
                <a:latin typeface="Times New Roman"/>
                <a:ea typeface="华文细黑"/>
                <a:cs typeface="Times New Roman"/>
              </a:rPr>
              <a:t>－</a:t>
            </a:r>
            <a:r>
              <a:rPr lang="en-US" altLang="zh-CN" sz="2800" kern="100" spc="-125" dirty="0">
                <a:latin typeface="Times New Roman" pitchFamily="18" charset="0"/>
                <a:ea typeface="华文细黑"/>
                <a:cs typeface="Times New Roman" pitchFamily="18" charset="0"/>
              </a:rPr>
              <a:t> </a:t>
            </a:r>
            <a:r>
              <a:rPr lang="en-US" altLang="zh-CN" sz="2800" kern="100" spc="-125" dirty="0">
                <a:latin typeface="Meiryo UI" pitchFamily="34" charset="-128"/>
                <a:ea typeface="Meiryo UI" pitchFamily="34" charset="-128"/>
                <a:cs typeface="Meiryo UI" pitchFamily="34" charset="-128"/>
              </a:rPr>
              <a:t>―</a:t>
            </a:r>
            <a:r>
              <a:rPr lang="en-US" altLang="zh-CN" sz="2800" kern="100" dirty="0">
                <a:latin typeface="Meiryo UI" pitchFamily="34" charset="-128"/>
                <a:ea typeface="Meiryo UI" pitchFamily="34" charset="-128"/>
                <a:cs typeface="Meiryo UI" pitchFamily="34" charset="-128"/>
              </a:rPr>
              <a:t>→</a:t>
            </a:r>
            <a:r>
              <a:rPr lang="en-US" altLang="zh-CN" sz="2800" kern="100" dirty="0" smtClean="0">
                <a:latin typeface="Times New Roman" pitchFamily="18" charset="0"/>
                <a:ea typeface="华文细黑"/>
                <a:cs typeface="Times New Roman" pitchFamily="18" charset="0"/>
              </a:rPr>
              <a:t> </a:t>
            </a:r>
            <a:r>
              <a:rPr lang="en-US" altLang="zh-CN" sz="2800" kern="100" dirty="0" smtClean="0">
                <a:latin typeface="Times New Roman"/>
                <a:ea typeface="华文细黑"/>
              </a:rPr>
              <a:t>H</a:t>
            </a:r>
            <a:r>
              <a:rPr lang="en-US" altLang="zh-CN" sz="2800" kern="100" baseline="-25000" dirty="0" smtClean="0">
                <a:latin typeface="Times New Roman"/>
                <a:ea typeface="华文细黑"/>
              </a:rPr>
              <a:t>2</a:t>
            </a:r>
            <a:r>
              <a:rPr lang="en-US" altLang="zh-CN" sz="2800" kern="100" dirty="0" smtClean="0">
                <a:latin typeface="宋体"/>
                <a:ea typeface="华文细黑"/>
                <a:cs typeface="Times New Roman"/>
              </a:rPr>
              <a:t>↑</a:t>
            </a:r>
          </a:p>
        </p:txBody>
      </p:sp>
      <p:sp>
        <p:nvSpPr>
          <p:cNvPr id="13" name="Rectangle 21">
            <a:hlinkClick r:id="rId3"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4"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5"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6"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7"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8"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1"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940157"/>
            <a:ext cx="11639246" cy="5373779"/>
          </a:xfrm>
          <a:prstGeom prst="rect">
            <a:avLst/>
          </a:prstGeom>
        </p:spPr>
        <p:txBody>
          <a:bodyPr>
            <a:spAutoFit/>
          </a:bodyPr>
          <a:lstStyle/>
          <a:p>
            <a:pPr algn="just">
              <a:lnSpc>
                <a:spcPct val="130000"/>
              </a:lnSpc>
              <a:tabLst>
                <a:tab pos="1890395" algn="l"/>
              </a:tabLst>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rPr>
              <a:t>A</a:t>
            </a:r>
            <a:r>
              <a:rPr lang="zh-CN" altLang="zh-CN" sz="2600" kern="100" dirty="0">
                <a:latin typeface="Times New Roman"/>
                <a:ea typeface="华文细黑"/>
                <a:cs typeface="Times New Roman"/>
              </a:rPr>
              <a:t>项，由于活动性：</a:t>
            </a:r>
            <a:r>
              <a:rPr lang="en-US" altLang="zh-CN" sz="2600" kern="100" dirty="0">
                <a:latin typeface="Times New Roman"/>
                <a:ea typeface="华文细黑"/>
              </a:rPr>
              <a:t>Fe&gt;</a:t>
            </a:r>
            <a:r>
              <a:rPr lang="zh-CN" altLang="zh-CN" sz="2600" kern="100" dirty="0">
                <a:latin typeface="Times New Roman"/>
                <a:ea typeface="华文细黑"/>
                <a:cs typeface="Times New Roman"/>
              </a:rPr>
              <a:t>石墨，所以铁、石墨及海水构成原电池，</a:t>
            </a:r>
            <a:r>
              <a:rPr lang="en-US" altLang="zh-CN" sz="2600" kern="100" dirty="0">
                <a:latin typeface="Times New Roman"/>
                <a:ea typeface="华文细黑"/>
              </a:rPr>
              <a:t>Fe</a:t>
            </a:r>
            <a:r>
              <a:rPr lang="zh-CN" altLang="zh-CN" sz="2600" kern="100" dirty="0">
                <a:latin typeface="Times New Roman"/>
                <a:ea typeface="华文细黑"/>
                <a:cs typeface="Times New Roman"/>
              </a:rPr>
              <a:t>为负极，失去电子被氧化变为</a:t>
            </a:r>
            <a:r>
              <a:rPr lang="en-US" altLang="zh-CN" sz="2600" kern="100" dirty="0">
                <a:latin typeface="Times New Roman"/>
                <a:ea typeface="华文细黑"/>
              </a:rPr>
              <a:t>Fe</a:t>
            </a:r>
            <a:r>
              <a:rPr lang="en-US" altLang="zh-CN" sz="2600" kern="100" baseline="30000" dirty="0">
                <a:latin typeface="Times New Roman"/>
                <a:ea typeface="华文细黑"/>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进入溶液，溶解在海水中的氧气在正极石墨上得到电子被还原，比没有形成原电池时的速率快，正确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endParaRPr>
          </a:p>
          <a:p>
            <a:pPr algn="just">
              <a:lnSpc>
                <a:spcPct val="130000"/>
              </a:lnSpc>
              <a:spcAft>
                <a:spcPts val="0"/>
              </a:spcAft>
              <a:tabLst>
                <a:tab pos="1890395" algn="l"/>
              </a:tabLst>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a:t>
            </a:r>
            <a:r>
              <a:rPr lang="en-US" altLang="zh-CN" sz="2600" kern="100" dirty="0">
                <a:latin typeface="Times New Roman"/>
                <a:ea typeface="华文细黑"/>
              </a:rPr>
              <a:t>d</a:t>
            </a:r>
            <a:r>
              <a:rPr lang="zh-CN" altLang="zh-CN" sz="2600" kern="100" dirty="0">
                <a:latin typeface="Times New Roman"/>
                <a:ea typeface="华文细黑"/>
                <a:cs typeface="Times New Roman"/>
              </a:rPr>
              <a:t>为石墨，由于是中性电解质，所以发生的是吸氧腐蚀，石墨上氧气得到电子，发生还原反应，电极反应为</a:t>
            </a:r>
            <a:r>
              <a:rPr lang="en-US" altLang="zh-CN" sz="2600" kern="100" dirty="0">
                <a:latin typeface="Times New Roman"/>
                <a:ea typeface="华文细黑"/>
              </a:rPr>
              <a:t>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a:t>
            </a:r>
            <a:r>
              <a:rPr lang="en-US" altLang="zh-CN" sz="2600" kern="100" dirty="0">
                <a:latin typeface="Times New Roman"/>
                <a:ea typeface="华文细黑"/>
              </a:rPr>
              <a:t>2H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4e</a:t>
            </a:r>
            <a:r>
              <a:rPr lang="zh-CN" altLang="zh-CN" sz="2600" kern="100" baseline="30000" dirty="0" smtClean="0">
                <a:latin typeface="Times New Roman"/>
                <a:ea typeface="华文细黑"/>
                <a:cs typeface="Times New Roman"/>
              </a:rPr>
              <a:t>－</a:t>
            </a:r>
            <a:r>
              <a:rPr lang="en-US" altLang="zh-CN" sz="2800" kern="100" spc="-125" dirty="0">
                <a:latin typeface="Times New Roman" pitchFamily="18" charset="0"/>
                <a:ea typeface="华文细黑"/>
                <a:cs typeface="Times New Roman" pitchFamily="18" charset="0"/>
              </a:rPr>
              <a:t> </a:t>
            </a:r>
            <a:r>
              <a:rPr lang="en-US" altLang="zh-CN" sz="2800" kern="100" spc="-125" dirty="0">
                <a:latin typeface="Meiryo UI" pitchFamily="34" charset="-128"/>
                <a:ea typeface="Meiryo UI" pitchFamily="34" charset="-128"/>
                <a:cs typeface="Meiryo UI" pitchFamily="34" charset="-128"/>
              </a:rPr>
              <a:t>―</a:t>
            </a:r>
            <a:r>
              <a:rPr lang="en-US" altLang="zh-CN" sz="2800" kern="100" dirty="0">
                <a:latin typeface="Meiryo UI" pitchFamily="34" charset="-128"/>
                <a:ea typeface="Meiryo UI" pitchFamily="34" charset="-128"/>
                <a:cs typeface="Meiryo UI" pitchFamily="34" charset="-128"/>
              </a:rPr>
              <a:t>→ </a:t>
            </a:r>
            <a:r>
              <a:rPr lang="en-US" altLang="zh-CN" sz="2600" kern="100" dirty="0" smtClean="0">
                <a:latin typeface="Times New Roman"/>
                <a:ea typeface="华文细黑"/>
              </a:rPr>
              <a:t>4OH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tabLst>
                <a:tab pos="1890395" algn="l"/>
              </a:tabLst>
            </a:pPr>
            <a:r>
              <a:rPr lang="en-US" altLang="zh-CN" sz="2600" kern="100" dirty="0" smtClean="0">
                <a:latin typeface="Times New Roman"/>
                <a:ea typeface="华文细黑"/>
              </a:rPr>
              <a:t>C</a:t>
            </a:r>
            <a:r>
              <a:rPr lang="zh-CN" altLang="zh-CN" sz="2600" kern="100" dirty="0">
                <a:latin typeface="Times New Roman"/>
                <a:ea typeface="华文细黑"/>
                <a:cs typeface="Times New Roman"/>
              </a:rPr>
              <a:t>项，若</a:t>
            </a:r>
            <a:r>
              <a:rPr lang="en-US" altLang="zh-CN" sz="2600" kern="100" dirty="0">
                <a:latin typeface="Times New Roman"/>
                <a:ea typeface="华文细黑"/>
              </a:rPr>
              <a:t>d</a:t>
            </a:r>
            <a:r>
              <a:rPr lang="zh-CN" altLang="zh-CN" sz="2600" kern="100" dirty="0">
                <a:latin typeface="Times New Roman"/>
                <a:ea typeface="华文细黑"/>
                <a:cs typeface="Times New Roman"/>
              </a:rPr>
              <a:t>为锌块，则由于金属活动性：</a:t>
            </a:r>
            <a:r>
              <a:rPr lang="en-US" altLang="zh-CN" sz="2600" kern="100" dirty="0">
                <a:latin typeface="Times New Roman"/>
                <a:ea typeface="华文细黑"/>
              </a:rPr>
              <a:t>Zn&gt;Fe</a:t>
            </a:r>
            <a:r>
              <a:rPr lang="zh-CN" altLang="zh-CN" sz="2600" kern="100" dirty="0">
                <a:latin typeface="Times New Roman"/>
                <a:ea typeface="华文细黑"/>
                <a:cs typeface="Times New Roman"/>
              </a:rPr>
              <a:t>，</a:t>
            </a:r>
            <a:r>
              <a:rPr lang="en-US" altLang="zh-CN" sz="2600" kern="100" dirty="0">
                <a:latin typeface="Times New Roman"/>
                <a:ea typeface="华文细黑"/>
              </a:rPr>
              <a:t>Zn</a:t>
            </a:r>
            <a:r>
              <a:rPr lang="zh-CN" altLang="zh-CN" sz="2600" kern="100" dirty="0">
                <a:latin typeface="Times New Roman"/>
                <a:ea typeface="华文细黑"/>
                <a:cs typeface="Times New Roman"/>
              </a:rPr>
              <a:t>为原电池的负极，</a:t>
            </a:r>
            <a:r>
              <a:rPr lang="en-US" altLang="zh-CN" sz="2600" kern="100" dirty="0">
                <a:latin typeface="Times New Roman"/>
                <a:ea typeface="华文细黑"/>
              </a:rPr>
              <a:t>Fe</a:t>
            </a:r>
            <a:r>
              <a:rPr lang="zh-CN" altLang="zh-CN" sz="2600" kern="100" dirty="0">
                <a:latin typeface="Times New Roman"/>
                <a:ea typeface="华文细黑"/>
                <a:cs typeface="Times New Roman"/>
              </a:rPr>
              <a:t>为正极，首先被腐蚀的是</a:t>
            </a:r>
            <a:r>
              <a:rPr lang="en-US" altLang="zh-CN" sz="2600" kern="100" dirty="0">
                <a:latin typeface="Times New Roman"/>
                <a:ea typeface="华文细黑"/>
              </a:rPr>
              <a:t>Zn</a:t>
            </a:r>
            <a:r>
              <a:rPr lang="zh-CN" altLang="zh-CN" sz="2600" kern="100" dirty="0">
                <a:latin typeface="Times New Roman"/>
                <a:ea typeface="华文细黑"/>
                <a:cs typeface="Times New Roman"/>
              </a:rPr>
              <a:t>，铁得到保护，铁片不易被腐蚀，正确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tabLst>
                <a:tab pos="1890395" algn="l"/>
              </a:tabLst>
            </a:pPr>
            <a:r>
              <a:rPr lang="en-US" altLang="zh-CN" sz="2600" kern="100" dirty="0" smtClean="0">
                <a:latin typeface="Times New Roman"/>
                <a:ea typeface="华文细黑"/>
              </a:rPr>
              <a:t>D</a:t>
            </a:r>
            <a:r>
              <a:rPr lang="zh-CN" altLang="zh-CN" sz="2600" kern="100" dirty="0">
                <a:latin typeface="Times New Roman"/>
                <a:ea typeface="华文细黑"/>
                <a:cs typeface="Times New Roman"/>
              </a:rPr>
              <a:t>项，</a:t>
            </a:r>
            <a:r>
              <a:rPr lang="en-US" altLang="zh-CN" sz="2600" kern="100" dirty="0">
                <a:latin typeface="Times New Roman"/>
                <a:ea typeface="华文细黑"/>
              </a:rPr>
              <a:t>d</a:t>
            </a:r>
            <a:r>
              <a:rPr lang="zh-CN" altLang="zh-CN" sz="2600" kern="100" dirty="0">
                <a:latin typeface="Times New Roman"/>
                <a:ea typeface="华文细黑"/>
                <a:cs typeface="Times New Roman"/>
              </a:rPr>
              <a:t>为锌块，由于电解质为中性环境，发生的是吸氧腐蚀，在铁片上电极反应为</a:t>
            </a:r>
            <a:r>
              <a:rPr lang="en-US" altLang="zh-CN" sz="2600" kern="100" dirty="0">
                <a:latin typeface="Times New Roman"/>
                <a:ea typeface="华文细黑"/>
              </a:rPr>
              <a:t>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a:t>
            </a:r>
            <a:r>
              <a:rPr lang="en-US" altLang="zh-CN" sz="2600" kern="100" dirty="0">
                <a:latin typeface="Times New Roman"/>
                <a:ea typeface="华文细黑"/>
              </a:rPr>
              <a:t>2H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4e</a:t>
            </a:r>
            <a:r>
              <a:rPr lang="zh-CN" altLang="zh-CN" sz="2600" kern="100" baseline="30000" dirty="0" smtClean="0">
                <a:latin typeface="Times New Roman"/>
                <a:ea typeface="华文细黑"/>
                <a:cs typeface="Times New Roman"/>
              </a:rPr>
              <a:t>－</a:t>
            </a:r>
            <a:r>
              <a:rPr lang="en-US" altLang="zh-CN" sz="2800" kern="100" spc="-125" dirty="0">
                <a:latin typeface="Times New Roman" pitchFamily="18" charset="0"/>
                <a:ea typeface="华文细黑"/>
                <a:cs typeface="Times New Roman" pitchFamily="18" charset="0"/>
              </a:rPr>
              <a:t> </a:t>
            </a:r>
            <a:r>
              <a:rPr lang="en-US" altLang="zh-CN" sz="2800" kern="100" spc="-125" dirty="0">
                <a:latin typeface="Meiryo UI" pitchFamily="34" charset="-128"/>
                <a:ea typeface="Meiryo UI" pitchFamily="34" charset="-128"/>
                <a:cs typeface="Meiryo UI" pitchFamily="34" charset="-128"/>
              </a:rPr>
              <a:t>―</a:t>
            </a:r>
            <a:r>
              <a:rPr lang="en-US" altLang="zh-CN" sz="2800" kern="100" dirty="0">
                <a:latin typeface="Meiryo UI" pitchFamily="34" charset="-128"/>
                <a:ea typeface="Meiryo UI" pitchFamily="34" charset="-128"/>
                <a:cs typeface="Meiryo UI" pitchFamily="34" charset="-128"/>
              </a:rPr>
              <a:t>→ </a:t>
            </a:r>
            <a:r>
              <a:rPr lang="en-US" altLang="zh-CN" sz="2600" kern="100" dirty="0" smtClean="0">
                <a:latin typeface="Times New Roman"/>
                <a:ea typeface="华文细黑"/>
              </a:rPr>
              <a:t>4OH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tabLst>
                <a:tab pos="1890395" algn="l"/>
              </a:tabLst>
            </a:pPr>
            <a:r>
              <a:rPr lang="zh-CN" altLang="zh-CN" sz="2600" b="1" kern="100" dirty="0">
                <a:solidFill>
                  <a:srgbClr val="0000FF"/>
                </a:solidFill>
                <a:latin typeface="Times New Roman"/>
                <a:cs typeface="Times New Roman"/>
              </a:rPr>
              <a:t>答案　</a:t>
            </a:r>
            <a:r>
              <a:rPr lang="en-US" altLang="zh-CN" sz="2600" b="1" kern="100" dirty="0">
                <a:solidFill>
                  <a:schemeClr val="accent6">
                    <a:lumMod val="75000"/>
                  </a:schemeClr>
                </a:solidFill>
                <a:latin typeface="Times New Roman"/>
                <a:ea typeface="华文细黑"/>
                <a:cs typeface="Times New Roman"/>
              </a:rPr>
              <a:t>D</a:t>
            </a:r>
            <a:endParaRPr lang="zh-CN" altLang="zh-CN" sz="2600" b="1" kern="100" dirty="0">
              <a:solidFill>
                <a:schemeClr val="accent6">
                  <a:lumMod val="75000"/>
                </a:schemeClr>
              </a:solidFill>
              <a:latin typeface="Times New Roman"/>
              <a:ea typeface="华文细黑"/>
              <a:cs typeface="Times New Roman"/>
            </a:endParaRPr>
          </a:p>
        </p:txBody>
      </p:sp>
      <p:sp>
        <p:nvSpPr>
          <p:cNvPr id="11" name="Rectangle 21">
            <a:hlinkClick r:id="rId2"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829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1065" y="1115660"/>
            <a:ext cx="11755638" cy="3970318"/>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rPr>
              <a:t>3.(2015·</a:t>
            </a:r>
            <a:r>
              <a:rPr lang="zh-CN" altLang="zh-CN" sz="2800" kern="100" dirty="0" smtClean="0">
                <a:latin typeface="Times New Roman"/>
                <a:ea typeface="华文细黑"/>
                <a:cs typeface="Times New Roman"/>
              </a:rPr>
              <a:t>福建理综，</a:t>
            </a:r>
            <a:r>
              <a:rPr lang="en-US" altLang="zh-CN" sz="2800" kern="100" dirty="0" smtClean="0">
                <a:latin typeface="Times New Roman"/>
                <a:ea typeface="华文细黑"/>
              </a:rPr>
              <a:t>11)</a:t>
            </a:r>
            <a:r>
              <a:rPr lang="zh-CN" altLang="zh-CN" sz="2800" kern="100" dirty="0" smtClean="0">
                <a:latin typeface="Times New Roman"/>
                <a:ea typeface="华文细黑"/>
                <a:cs typeface="Times New Roman"/>
              </a:rPr>
              <a:t>某模拟</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人工树叶</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电化学实验装置如图所示，该装置能将</a:t>
            </a:r>
            <a:r>
              <a:rPr lang="en-US" altLang="zh-CN" sz="2800" kern="100" dirty="0" smtClean="0">
                <a:latin typeface="Times New Roman"/>
                <a:ea typeface="华文细黑"/>
              </a:rPr>
              <a:t>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rPr>
              <a:t>CO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转化为</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和燃料</a:t>
            </a:r>
            <a:r>
              <a:rPr lang="en-US" altLang="zh-CN" sz="2800" kern="100" dirty="0" smtClean="0">
                <a:latin typeface="Times New Roman"/>
                <a:ea typeface="华文细黑"/>
              </a:rPr>
              <a:t>(C</a:t>
            </a:r>
            <a:r>
              <a:rPr lang="en-US" altLang="zh-CN" sz="2800" kern="100" baseline="-25000" dirty="0" smtClean="0">
                <a:latin typeface="Times New Roman"/>
                <a:ea typeface="华文细黑"/>
              </a:rPr>
              <a:t>3</a:t>
            </a:r>
            <a:r>
              <a:rPr lang="en-US" altLang="zh-CN" sz="2800" kern="100" dirty="0" smtClean="0">
                <a:latin typeface="Times New Roman"/>
                <a:ea typeface="华文细黑"/>
              </a:rPr>
              <a:t>H</a:t>
            </a:r>
            <a:r>
              <a:rPr lang="en-US" altLang="zh-CN" sz="2800" kern="100" baseline="-25000" dirty="0" smtClean="0">
                <a:latin typeface="Times New Roman"/>
                <a:ea typeface="华文细黑"/>
              </a:rPr>
              <a:t>8</a:t>
            </a:r>
            <a:r>
              <a:rPr lang="en-US" altLang="zh-CN" sz="2800" kern="100" dirty="0" smtClean="0">
                <a:latin typeface="Times New Roman"/>
                <a:ea typeface="华文细黑"/>
              </a:rPr>
              <a:t>O)</a:t>
            </a:r>
            <a:r>
              <a:rPr lang="zh-CN" altLang="zh-CN" sz="2800" kern="100" dirty="0" smtClean="0">
                <a:latin typeface="Times New Roman"/>
                <a:ea typeface="华文细黑"/>
                <a:cs typeface="Times New Roman"/>
              </a:rPr>
              <a:t>。下列说法正确的是</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该装置将化学能转化为光能和电能</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该装置工作时，</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极区向</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极区迁移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每生成</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44 g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被还原</a:t>
            </a:r>
            <a:endParaRPr lang="zh-CN" altLang="zh-CN" sz="2800" kern="100" dirty="0">
              <a:latin typeface="宋体"/>
              <a:cs typeface="Courier New"/>
            </a:endParaRPr>
          </a:p>
          <a:p>
            <a:pPr>
              <a:lnSpc>
                <a:spcPct val="150000"/>
              </a:lnSpc>
            </a:pPr>
            <a:r>
              <a:rPr lang="en-US" altLang="zh-CN" sz="2800" kern="100" dirty="0" err="1">
                <a:latin typeface="Times New Roman"/>
                <a:ea typeface="华文细黑"/>
              </a:rPr>
              <a:t>D.a</a:t>
            </a:r>
            <a:r>
              <a:rPr lang="en-US" altLang="zh-CN" sz="2800" kern="100" dirty="0">
                <a:latin typeface="Times New Roman"/>
                <a:ea typeface="华文细黑"/>
              </a:rPr>
              <a:t> </a:t>
            </a:r>
            <a:r>
              <a:rPr lang="zh-CN" altLang="zh-CN" sz="2800" kern="100" dirty="0">
                <a:latin typeface="Times New Roman"/>
                <a:ea typeface="华文细黑"/>
                <a:cs typeface="Times New Roman"/>
              </a:rPr>
              <a:t>电极的反应为</a:t>
            </a:r>
            <a:r>
              <a:rPr lang="en-US" altLang="zh-CN" sz="2800" kern="100" dirty="0">
                <a:latin typeface="Times New Roman"/>
                <a:ea typeface="华文细黑"/>
              </a:rPr>
              <a:t>3CO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18H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18e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=C</a:t>
            </a:r>
            <a:r>
              <a:rPr lang="en-US" altLang="zh-CN" sz="2800" kern="100" baseline="-25000" dirty="0">
                <a:latin typeface="Times New Roman"/>
                <a:ea typeface="华文细黑"/>
              </a:rPr>
              <a:t>3</a:t>
            </a:r>
            <a:r>
              <a:rPr lang="en-US" altLang="zh-CN" sz="2800" kern="100" dirty="0">
                <a:latin typeface="Times New Roman"/>
                <a:ea typeface="华文细黑"/>
              </a:rPr>
              <a:t>H</a:t>
            </a:r>
            <a:r>
              <a:rPr lang="en-US" altLang="zh-CN" sz="2800" kern="100" baseline="-25000" dirty="0">
                <a:latin typeface="Times New Roman"/>
                <a:ea typeface="华文细黑"/>
              </a:rPr>
              <a:t>8</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smtClean="0">
                <a:latin typeface="Times New Roman"/>
                <a:ea typeface="华文细黑"/>
              </a:rPr>
              <a:t>5H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p>
        </p:txBody>
      </p:sp>
      <p:pic>
        <p:nvPicPr>
          <p:cNvPr id="334850" name="Picture 2" descr="HX3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4339" y="2505044"/>
            <a:ext cx="2897875" cy="227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1">
            <a:hlinkClick r:id="rId3" action="ppaction://hlinksldjump"/>
          </p:cNvPr>
          <p:cNvSpPr>
            <a:spLocks noChangeArrowheads="1"/>
          </p:cNvSpPr>
          <p:nvPr/>
        </p:nvSpPr>
        <p:spPr bwMode="auto">
          <a:xfrm>
            <a:off x="782339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4" action="ppaction://hlinksldjump"/>
          </p:cNvPr>
          <p:cNvSpPr>
            <a:spLocks noChangeArrowheads="1"/>
          </p:cNvSpPr>
          <p:nvPr/>
        </p:nvSpPr>
        <p:spPr bwMode="auto">
          <a:xfrm>
            <a:off x="832557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5" action="ppaction://hlinksldjump"/>
          </p:cNvPr>
          <p:cNvSpPr>
            <a:spLocks noChangeArrowheads="1"/>
          </p:cNvSpPr>
          <p:nvPr/>
        </p:nvSpPr>
        <p:spPr bwMode="auto">
          <a:xfrm>
            <a:off x="880361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6" action="ppaction://hlinksldjump"/>
          </p:cNvPr>
          <p:cNvSpPr>
            <a:spLocks noChangeArrowheads="1"/>
          </p:cNvSpPr>
          <p:nvPr/>
        </p:nvSpPr>
        <p:spPr bwMode="auto">
          <a:xfrm>
            <a:off x="925750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7" action="ppaction://hlinksldjump"/>
          </p:cNvPr>
          <p:cNvSpPr>
            <a:spLocks noChangeArrowheads="1"/>
          </p:cNvSpPr>
          <p:nvPr/>
        </p:nvSpPr>
        <p:spPr bwMode="auto">
          <a:xfrm>
            <a:off x="9759266"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7" name="Rectangle 21">
            <a:hlinkClick r:id="rId8" action="ppaction://hlinksldjump"/>
          </p:cNvPr>
          <p:cNvSpPr>
            <a:spLocks noChangeArrowheads="1"/>
          </p:cNvSpPr>
          <p:nvPr/>
        </p:nvSpPr>
        <p:spPr bwMode="auto">
          <a:xfrm>
            <a:off x="10236884"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8" name="Rectangle 21">
            <a:hlinkClick r:id="rId9" action="ppaction://hlinksldjump"/>
          </p:cNvPr>
          <p:cNvSpPr>
            <a:spLocks noChangeArrowheads="1"/>
          </p:cNvSpPr>
          <p:nvPr/>
        </p:nvSpPr>
        <p:spPr bwMode="auto">
          <a:xfrm>
            <a:off x="10652872" y="261442"/>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154632" y="261442"/>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11" action="ppaction://hlinksldjump"/>
          </p:cNvPr>
          <p:cNvSpPr>
            <a:spLocks noChangeArrowheads="1"/>
          </p:cNvSpPr>
          <p:nvPr/>
        </p:nvSpPr>
        <p:spPr bwMode="auto">
          <a:xfrm>
            <a:off x="11632250"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5036</TotalTime>
  <Words>6139</Words>
  <Application>Microsoft Office PowerPoint</Application>
  <PresentationFormat>自定义</PresentationFormat>
  <Paragraphs>1737</Paragraphs>
  <Slides>146</Slides>
  <Notes>3</Notes>
  <HiddenSlides>34</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146</vt:i4>
      </vt:variant>
    </vt:vector>
  </HeadingPairs>
  <TitlesOfParts>
    <vt:vector size="148" baseType="lpstr">
      <vt:lpstr>6_Office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769</cp:revision>
  <dcterms:created xsi:type="dcterms:W3CDTF">2014-11-27T01:03:08Z</dcterms:created>
  <dcterms:modified xsi:type="dcterms:W3CDTF">2016-02-27T08:41:23Z</dcterms:modified>
</cp:coreProperties>
</file>