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7EC0-DDDD-4773-9420-C2BFD4B7D9B4}" type="datetimeFigureOut">
              <a:rPr lang="zh-CN" altLang="en-US" smtClean="0"/>
              <a:pPr/>
              <a:t>2015/10/27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9A92-91F7-4F7F-8549-F8016C9A1F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P28 Textbook 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Reading exercises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1.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judge</a:t>
            </a:r>
            <a:r>
              <a:rPr lang="en-US" altLang="zh-CN" sz="3600" dirty="0" smtClean="0"/>
              <a:t> gave a prize and his </a:t>
            </a:r>
            <a:r>
              <a:rPr lang="en-US" altLang="zh-CN" sz="3600" dirty="0" smtClean="0">
                <a:solidFill>
                  <a:srgbClr val="FF0000"/>
                </a:solidFill>
              </a:rPr>
              <a:t>congratulations</a:t>
            </a:r>
            <a:r>
              <a:rPr lang="en-US" altLang="zh-CN" sz="3600" dirty="0" smtClean="0"/>
              <a:t> to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cyclist</a:t>
            </a:r>
            <a:r>
              <a:rPr lang="en-US" altLang="zh-CN" sz="3600" dirty="0" smtClean="0"/>
              <a:t> who won the competition.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The</a:t>
            </a:r>
            <a:r>
              <a:rPr lang="en-US" altLang="zh-CN" sz="3600" dirty="0" smtClean="0">
                <a:solidFill>
                  <a:srgbClr val="FF0000"/>
                </a:solidFill>
              </a:rPr>
              <a:t> title </a:t>
            </a:r>
            <a:r>
              <a:rPr lang="en-US" altLang="zh-CN" sz="3600" dirty="0" smtClean="0"/>
              <a:t>of that book is </a:t>
            </a:r>
            <a:br>
              <a:rPr lang="en-US" altLang="zh-CN" sz="3600" dirty="0" smtClean="0"/>
            </a:br>
            <a:r>
              <a:rPr lang="en-US" altLang="zh-CN" sz="3600" i="1" dirty="0" smtClean="0"/>
              <a:t>The Ship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Buried</a:t>
            </a:r>
            <a:r>
              <a:rPr lang="en-US" altLang="zh-CN" sz="3600" i="1" dirty="0" smtClean="0"/>
              <a:t> at the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Bottom</a:t>
            </a:r>
            <a:r>
              <a:rPr lang="en-US" altLang="zh-CN" sz="3600" i="1" dirty="0" smtClean="0"/>
              <a:t> of the Sea</a:t>
            </a:r>
            <a:r>
              <a:rPr lang="en-US" altLang="zh-CN" sz="3600" dirty="0" smtClean="0"/>
              <a:t>.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3.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miners</a:t>
            </a:r>
            <a:r>
              <a:rPr lang="en-US" altLang="zh-CN" sz="3600" dirty="0" smtClean="0"/>
              <a:t> who had been trapped in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mine</a:t>
            </a:r>
            <a:r>
              <a:rPr lang="en-US" altLang="zh-CN" sz="3600" dirty="0" smtClean="0"/>
              <a:t> for two days were finally </a:t>
            </a:r>
            <a:r>
              <a:rPr lang="en-US" altLang="zh-CN" sz="3600" dirty="0" smtClean="0">
                <a:solidFill>
                  <a:srgbClr val="FF0000"/>
                </a:solidFill>
              </a:rPr>
              <a:t>rescued</a:t>
            </a:r>
            <a:r>
              <a:rPr lang="en-US" altLang="zh-CN" sz="3600" dirty="0" smtClean="0"/>
              <a:t>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4.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reporter</a:t>
            </a:r>
            <a:r>
              <a:rPr lang="en-US" altLang="zh-CN" sz="3600" dirty="0" smtClean="0"/>
              <a:t> realized that the girl who was so </a:t>
            </a:r>
            <a:r>
              <a:rPr lang="en-US" altLang="zh-CN" sz="3600" dirty="0" smtClean="0">
                <a:solidFill>
                  <a:srgbClr val="FF0000"/>
                </a:solidFill>
              </a:rPr>
              <a:t>frightened</a:t>
            </a:r>
            <a:r>
              <a:rPr lang="en-US" altLang="zh-CN" sz="3600" dirty="0" smtClean="0"/>
              <a:t> was </a:t>
            </a:r>
            <a:r>
              <a:rPr lang="en-US" altLang="zh-CN" sz="3600" dirty="0" smtClean="0"/>
              <a:t>trying </a:t>
            </a:r>
            <a:r>
              <a:rPr lang="en-US" altLang="zh-CN" sz="3600" dirty="0" smtClean="0"/>
              <a:t>to avoid the question.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5. The fire </a:t>
            </a:r>
            <a:r>
              <a:rPr lang="en-US" altLang="zh-CN" sz="3600" dirty="0" smtClean="0">
                <a:solidFill>
                  <a:srgbClr val="FF0000"/>
                </a:solidFill>
              </a:rPr>
              <a:t>destroyed</a:t>
            </a:r>
            <a:r>
              <a:rPr lang="en-US" altLang="zh-CN" sz="3600" dirty="0" smtClean="0"/>
              <a:t> two shops which are about four </a:t>
            </a:r>
            <a:r>
              <a:rPr lang="en-US" altLang="zh-CN" sz="3600" dirty="0" smtClean="0">
                <a:solidFill>
                  <a:srgbClr val="FF0000"/>
                </a:solidFill>
              </a:rPr>
              <a:t>blocks</a:t>
            </a:r>
            <a:r>
              <a:rPr lang="en-US" altLang="zh-CN" sz="3600" dirty="0" smtClean="0"/>
              <a:t> from here.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The balloon </a:t>
            </a:r>
            <a:r>
              <a:rPr lang="en-US" altLang="zh-CN" sz="3600" dirty="0" smtClean="0">
                <a:solidFill>
                  <a:srgbClr val="FF0000"/>
                </a:solidFill>
              </a:rPr>
              <a:t>burst</a:t>
            </a:r>
            <a:r>
              <a:rPr lang="en-US" altLang="zh-CN" sz="3600" dirty="0" smtClean="0"/>
              <a:t> suddenly and we were </a:t>
            </a:r>
            <a:r>
              <a:rPr lang="en-US" altLang="zh-CN" sz="3600" dirty="0" smtClean="0">
                <a:solidFill>
                  <a:srgbClr val="FF0000"/>
                </a:solidFill>
              </a:rPr>
              <a:t>shocked</a:t>
            </a:r>
            <a:r>
              <a:rPr lang="en-US" altLang="zh-CN" sz="3600" dirty="0" smtClean="0"/>
              <a:t> by it.</a:t>
            </a:r>
          </a:p>
          <a:p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7. I can’t </a:t>
            </a:r>
            <a:r>
              <a:rPr lang="en-US" altLang="zh-CN" sz="3600" dirty="0" smtClean="0">
                <a:solidFill>
                  <a:srgbClr val="FF0000"/>
                </a:solidFill>
              </a:rPr>
              <a:t>express</a:t>
            </a:r>
            <a:r>
              <a:rPr lang="en-US" altLang="zh-CN" sz="3600" dirty="0" smtClean="0"/>
              <a:t> how I feel / I am feeling at the moment. </a:t>
            </a:r>
          </a:p>
          <a:p>
            <a:endParaRPr lang="en-US" altLang="zh-CN" sz="3600" dirty="0"/>
          </a:p>
          <a:p>
            <a:r>
              <a:rPr lang="en-US" altLang="zh-CN" sz="3600" dirty="0" smtClean="0"/>
              <a:t>8. He refused to talk about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suffering</a:t>
            </a:r>
            <a:r>
              <a:rPr lang="en-US" altLang="zh-CN" sz="3600" dirty="0" smtClean="0"/>
              <a:t>s he had during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disaster.</a:t>
            </a: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smtClean="0"/>
              <a:t>9. When he </a:t>
            </a:r>
            <a:r>
              <a:rPr lang="en-US" altLang="zh-CN" sz="3600" dirty="0" smtClean="0">
                <a:solidFill>
                  <a:srgbClr val="FF0000"/>
                </a:solidFill>
              </a:rPr>
              <a:t>wakes up </a:t>
            </a:r>
            <a:r>
              <a:rPr lang="en-US" altLang="zh-CN" sz="3600" dirty="0" smtClean="0"/>
              <a:t>every morning, he will read the </a:t>
            </a:r>
            <a:r>
              <a:rPr lang="en-US" altLang="zh-CN" sz="3600" dirty="0" smtClean="0">
                <a:solidFill>
                  <a:srgbClr val="FF0000"/>
                </a:solidFill>
              </a:rPr>
              <a:t>headlines</a:t>
            </a:r>
            <a:r>
              <a:rPr lang="en-US" altLang="zh-CN" sz="3600" dirty="0" smtClean="0"/>
              <a:t> in the newspaper very quickly.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460432" cy="433732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r>
              <a:rPr lang="en-US" altLang="zh-CN" sz="3600" dirty="0" smtClean="0"/>
              <a:t>1. useless</a:t>
            </a:r>
          </a:p>
          <a:p>
            <a:r>
              <a:rPr lang="en-US" altLang="zh-CN" sz="3600" dirty="0" smtClean="0"/>
              <a:t>2. nation</a:t>
            </a:r>
          </a:p>
          <a:p>
            <a:r>
              <a:rPr lang="en-US" altLang="zh-CN" sz="3600" dirty="0" smtClean="0"/>
              <a:t>3.a great number of </a:t>
            </a:r>
          </a:p>
          <a:p>
            <a:r>
              <a:rPr lang="en-US" altLang="zh-CN" sz="3600" dirty="0" smtClean="0"/>
              <a:t>4. dirt</a:t>
            </a:r>
          </a:p>
          <a:p>
            <a:r>
              <a:rPr lang="en-US" altLang="zh-CN" sz="3600" dirty="0" smtClean="0"/>
              <a:t>5.at an end</a:t>
            </a:r>
          </a:p>
          <a:p>
            <a:r>
              <a:rPr lang="en-US" altLang="zh-CN" sz="3600" dirty="0" smtClean="0"/>
              <a:t>6. extreme</a:t>
            </a:r>
          </a:p>
          <a:p>
            <a:r>
              <a:rPr lang="en-US" altLang="zh-CN" sz="3600" dirty="0" smtClean="0"/>
              <a:t>7. right away</a:t>
            </a:r>
          </a:p>
          <a:p>
            <a:r>
              <a:rPr lang="en-US" altLang="zh-CN" sz="3600" dirty="0" smtClean="0"/>
              <a:t>8. steam</a:t>
            </a:r>
          </a:p>
          <a:p>
            <a:r>
              <a:rPr lang="en-US" altLang="zh-CN" sz="3600" dirty="0" smtClean="0"/>
              <a:t>9. shock</a:t>
            </a:r>
          </a:p>
          <a:p>
            <a:r>
              <a:rPr lang="en-US" altLang="zh-CN" sz="3600" dirty="0" smtClean="0"/>
              <a:t>10. track</a:t>
            </a:r>
          </a:p>
          <a:p>
            <a:r>
              <a:rPr lang="en-US" altLang="zh-CN" sz="3600" dirty="0" smtClean="0"/>
              <a:t>11. rescue</a:t>
            </a:r>
          </a:p>
          <a:p>
            <a:r>
              <a:rPr lang="en-US" altLang="zh-CN" sz="3600" dirty="0" smtClean="0"/>
              <a:t>12. ruin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Feelings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Before: </a:t>
            </a:r>
          </a:p>
          <a:p>
            <a:r>
              <a:rPr lang="en-US" altLang="zh-CN" dirty="0" smtClean="0"/>
              <a:t>Curious, anxious, surprised, amazed, puzzled, confused</a:t>
            </a:r>
          </a:p>
          <a:p>
            <a:endParaRPr lang="en-US" altLang="zh-CN" dirty="0"/>
          </a:p>
          <a:p>
            <a:r>
              <a:rPr lang="en-US" altLang="zh-CN" dirty="0" smtClean="0"/>
              <a:t>After:</a:t>
            </a:r>
          </a:p>
          <a:p>
            <a:r>
              <a:rPr lang="en-US" altLang="zh-CN" dirty="0" smtClean="0"/>
              <a:t>Shocked, horrified, relieved, worried, scared, distressed, terrified, unbelievable, encouraged,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dirty="0" smtClean="0"/>
              <a:t>Before:</a:t>
            </a:r>
          </a:p>
          <a:p>
            <a:r>
              <a:rPr lang="en-US" altLang="zh-CN" dirty="0" smtClean="0"/>
              <a:t>Cracks, pipes, burst</a:t>
            </a:r>
          </a:p>
          <a:p>
            <a:endParaRPr lang="en-US" altLang="zh-CN" dirty="0"/>
          </a:p>
          <a:p>
            <a:r>
              <a:rPr lang="en-US" altLang="zh-CN" dirty="0" smtClean="0"/>
              <a:t>After:</a:t>
            </a:r>
          </a:p>
          <a:p>
            <a:r>
              <a:rPr lang="en-US" altLang="zh-CN" dirty="0" smtClean="0"/>
              <a:t>Great destruction</a:t>
            </a:r>
          </a:p>
          <a:p>
            <a:r>
              <a:rPr lang="en-US" altLang="zh-CN" dirty="0" smtClean="0"/>
              <a:t>Houses in ruins</a:t>
            </a:r>
          </a:p>
          <a:p>
            <a:r>
              <a:rPr lang="en-US" altLang="zh-CN" dirty="0" smtClean="0"/>
              <a:t>Roads destroyed</a:t>
            </a:r>
          </a:p>
          <a:p>
            <a:r>
              <a:rPr lang="en-US" altLang="zh-CN" dirty="0" smtClean="0"/>
              <a:t>Cracks cut across roads and canals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Before:</a:t>
            </a:r>
          </a:p>
          <a:p>
            <a:r>
              <a:rPr lang="en-US" altLang="zh-CN" dirty="0" smtClean="0"/>
              <a:t>Animals behaved strangely </a:t>
            </a:r>
          </a:p>
          <a:p>
            <a:r>
              <a:rPr lang="en-US" altLang="zh-CN" dirty="0" smtClean="0"/>
              <a:t>Lights in sky</a:t>
            </a:r>
          </a:p>
          <a:p>
            <a:r>
              <a:rPr lang="en-US" altLang="zh-CN" dirty="0" smtClean="0"/>
              <a:t>Sound of planes</a:t>
            </a:r>
          </a:p>
          <a:p>
            <a:endParaRPr lang="en-US" altLang="zh-CN" dirty="0"/>
          </a:p>
          <a:p>
            <a:r>
              <a:rPr lang="en-US" altLang="zh-CN" dirty="0" smtClean="0"/>
              <a:t>After:</a:t>
            </a:r>
          </a:p>
          <a:p>
            <a:r>
              <a:rPr lang="en-US" altLang="zh-CN" dirty="0" smtClean="0"/>
              <a:t>Aftershock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Rescue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After:</a:t>
            </a:r>
          </a:p>
          <a:p>
            <a:r>
              <a:rPr lang="en-US" altLang="zh-CN" dirty="0" smtClean="0"/>
              <a:t>Selfless  helpful  courageous   thoughtful   prepared   tireless   </a:t>
            </a:r>
          </a:p>
          <a:p>
            <a:r>
              <a:rPr lang="en-US" altLang="zh-CN" dirty="0" smtClean="0"/>
              <a:t>Strong-willed </a:t>
            </a:r>
          </a:p>
          <a:p>
            <a:r>
              <a:rPr lang="en-US" altLang="zh-CN" dirty="0" smtClean="0"/>
              <a:t>Determined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/>
              <a:t>Burst,  destroyed, </a:t>
            </a:r>
          </a:p>
          <a:p>
            <a:r>
              <a:rPr lang="en-US" altLang="zh-CN" sz="4000" dirty="0" smtClean="0"/>
              <a:t> ruins,  trapped, </a:t>
            </a:r>
          </a:p>
          <a:p>
            <a:r>
              <a:rPr lang="en-US" altLang="zh-CN" sz="4000" dirty="0" smtClean="0"/>
              <a:t> wells,  injured,  </a:t>
            </a:r>
          </a:p>
          <a:p>
            <a:r>
              <a:rPr lang="en-US" altLang="zh-CN" sz="4000" dirty="0" smtClean="0"/>
              <a:t>shocked,  bury  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P29  exercise 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0691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1. whose</a:t>
            </a:r>
          </a:p>
          <a:p>
            <a:r>
              <a:rPr lang="en-US" altLang="zh-CN" sz="3600" dirty="0" smtClean="0"/>
              <a:t>2. who</a:t>
            </a:r>
          </a:p>
          <a:p>
            <a:r>
              <a:rPr lang="en-US" altLang="zh-CN" sz="3600" dirty="0" smtClean="0"/>
              <a:t>3. that / </a:t>
            </a:r>
            <a:r>
              <a:rPr lang="zh-CN" altLang="en-US" sz="3600" dirty="0" smtClean="0"/>
              <a:t>省略</a:t>
            </a:r>
            <a:endParaRPr lang="en-US" altLang="zh-CN" sz="3600" dirty="0" smtClean="0"/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4. that / which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5. whose</a:t>
            </a:r>
          </a:p>
          <a:p>
            <a:r>
              <a:rPr lang="en-US" altLang="zh-CN" sz="3600" dirty="0" smtClean="0"/>
              <a:t>6. whose</a:t>
            </a:r>
          </a:p>
          <a:p>
            <a:r>
              <a:rPr lang="en-US" altLang="zh-CN" sz="3600" dirty="0" smtClean="0"/>
              <a:t>7. who / that</a:t>
            </a:r>
          </a:p>
          <a:p>
            <a:r>
              <a:rPr lang="en-US" altLang="zh-CN" sz="3600" dirty="0" smtClean="0"/>
              <a:t>8. whose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P63 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000" dirty="0" smtClean="0"/>
              <a:t> as usual</a:t>
            </a:r>
          </a:p>
          <a:p>
            <a:r>
              <a:rPr lang="en-US" altLang="zh-CN" sz="4000" dirty="0" smtClean="0"/>
              <a:t>Pipes</a:t>
            </a:r>
          </a:p>
          <a:p>
            <a:r>
              <a:rPr lang="en-US" altLang="zh-CN" sz="4000" dirty="0" smtClean="0"/>
              <a:t>Disaster</a:t>
            </a:r>
          </a:p>
          <a:p>
            <a:r>
              <a:rPr lang="en-US" altLang="zh-CN" sz="4000" dirty="0" smtClean="0"/>
              <a:t>Were trapped</a:t>
            </a:r>
          </a:p>
          <a:p>
            <a:r>
              <a:rPr lang="en-US" altLang="zh-CN" sz="4000" dirty="0" smtClean="0"/>
              <a:t>Quakes</a:t>
            </a:r>
          </a:p>
          <a:p>
            <a:r>
              <a:rPr lang="en-US" altLang="zh-CN" sz="4000" dirty="0" smtClean="0"/>
              <a:t>Destroyed</a:t>
            </a:r>
          </a:p>
          <a:p>
            <a:r>
              <a:rPr lang="en-US" altLang="zh-CN" sz="4000" dirty="0" smtClean="0"/>
              <a:t>A great number of 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337</Words>
  <Application>Microsoft Office PowerPoint</Application>
  <PresentationFormat>全屏显示(4:3)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P28 Textbook </vt:lpstr>
      <vt:lpstr>幻灯片 2</vt:lpstr>
      <vt:lpstr>Feelings </vt:lpstr>
      <vt:lpstr>Damage</vt:lpstr>
      <vt:lpstr>Events</vt:lpstr>
      <vt:lpstr>Rescue work</vt:lpstr>
      <vt:lpstr>Exercise 3 </vt:lpstr>
      <vt:lpstr>P29  exercise 2 </vt:lpstr>
      <vt:lpstr>P63 T1</vt:lpstr>
      <vt:lpstr>T2 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P28 Textbook </dc:title>
  <dc:creator>USER</dc:creator>
  <cp:lastModifiedBy>USER</cp:lastModifiedBy>
  <cp:revision>2</cp:revision>
  <dcterms:created xsi:type="dcterms:W3CDTF">2015-10-26T02:34:29Z</dcterms:created>
  <dcterms:modified xsi:type="dcterms:W3CDTF">2015-10-27T01:19:37Z</dcterms:modified>
</cp:coreProperties>
</file>