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4936-4A83-4ABB-A898-B5E457026836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142E-8132-4C70-BCF7-BA8A18E51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Language points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Unit 5 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Be </a:t>
            </a:r>
            <a:r>
              <a:rPr lang="zh-CN" altLang="en-US" dirty="0" smtClean="0"/>
              <a:t>长度单位 </a:t>
            </a:r>
            <a:r>
              <a:rPr lang="en-US" altLang="zh-CN" dirty="0" smtClean="0"/>
              <a:t>high </a:t>
            </a:r>
          </a:p>
          <a:p>
            <a:endParaRPr lang="en-US" altLang="zh-CN" dirty="0"/>
          </a:p>
          <a:p>
            <a:r>
              <a:rPr lang="en-US" altLang="zh-CN" dirty="0" smtClean="0"/>
              <a:t>Be </a:t>
            </a:r>
            <a:r>
              <a:rPr lang="zh-CN" altLang="en-US" dirty="0" smtClean="0"/>
              <a:t>宽度单位 </a:t>
            </a:r>
            <a:r>
              <a:rPr lang="en-US" altLang="zh-CN" dirty="0" smtClean="0"/>
              <a:t>wide</a:t>
            </a:r>
          </a:p>
          <a:p>
            <a:endParaRPr lang="en-US" altLang="zh-CN" dirty="0"/>
          </a:p>
          <a:p>
            <a:r>
              <a:rPr lang="en-US" altLang="zh-CN" dirty="0" smtClean="0"/>
              <a:t>Be </a:t>
            </a:r>
            <a:r>
              <a:rPr lang="zh-CN" altLang="en-US" dirty="0" smtClean="0"/>
              <a:t>深度单位 </a:t>
            </a:r>
            <a:r>
              <a:rPr lang="en-US" altLang="zh-CN" dirty="0" smtClean="0"/>
              <a:t>deep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404664"/>
            <a:ext cx="4495800" cy="57214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Out of place </a:t>
            </a:r>
            <a:endParaRPr lang="en-US" altLang="zh-CN" dirty="0"/>
          </a:p>
          <a:p>
            <a:r>
              <a:rPr lang="en-US" altLang="zh-CN" dirty="0" smtClean="0"/>
              <a:t>Out of use</a:t>
            </a:r>
            <a:endParaRPr lang="en-US" altLang="zh-CN" dirty="0"/>
          </a:p>
          <a:p>
            <a:r>
              <a:rPr lang="en-US" altLang="zh-CN" dirty="0" smtClean="0"/>
              <a:t>Out of kindness/curiosity</a:t>
            </a:r>
          </a:p>
          <a:p>
            <a:r>
              <a:rPr lang="en-US" altLang="zh-CN" dirty="0" smtClean="0"/>
              <a:t>Out of breath </a:t>
            </a:r>
          </a:p>
          <a:p>
            <a:r>
              <a:rPr lang="en-US" altLang="zh-CN" dirty="0" smtClean="0"/>
              <a:t>Out of </a:t>
            </a:r>
            <a:r>
              <a:rPr lang="en-US" altLang="zh-CN" dirty="0" err="1" smtClean="0"/>
              <a:t>conreol</a:t>
            </a:r>
            <a:endParaRPr lang="en-US" altLang="zh-CN" dirty="0" smtClean="0"/>
          </a:p>
          <a:p>
            <a:r>
              <a:rPr lang="en-US" altLang="zh-CN" dirty="0" smtClean="0"/>
              <a:t>Out of order</a:t>
            </a:r>
          </a:p>
          <a:p>
            <a:r>
              <a:rPr lang="en-US" altLang="zh-CN" dirty="0" smtClean="0"/>
              <a:t>Out of luck </a:t>
            </a:r>
          </a:p>
          <a:p>
            <a:r>
              <a:rPr lang="en-US" altLang="zh-CN" dirty="0" smtClean="0"/>
              <a:t>Out of patience</a:t>
            </a:r>
          </a:p>
          <a:p>
            <a:r>
              <a:rPr lang="en-US" altLang="zh-CN" dirty="0" smtClean="0"/>
              <a:t>Out of repair</a:t>
            </a:r>
          </a:p>
          <a:p>
            <a:r>
              <a:rPr lang="en-US" altLang="zh-CN" dirty="0" smtClean="0"/>
              <a:t>Out of the question </a:t>
            </a:r>
          </a:p>
          <a:p>
            <a:r>
              <a:rPr lang="en-US" altLang="zh-CN" dirty="0" smtClean="0"/>
              <a:t>Out of question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76672"/>
            <a:ext cx="4038600" cy="564949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dirty="0" smtClean="0"/>
              <a:t>不合适的</a:t>
            </a:r>
            <a:endParaRPr lang="en-US" altLang="zh-CN" dirty="0" smtClean="0"/>
          </a:p>
          <a:p>
            <a:r>
              <a:rPr lang="zh-CN" altLang="en-US" dirty="0"/>
              <a:t>不再被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出于</a:t>
            </a:r>
            <a:r>
              <a:rPr lang="zh-CN" altLang="en-US" dirty="0" smtClean="0"/>
              <a:t>好心 由于好奇</a:t>
            </a:r>
            <a:endParaRPr lang="en-US" altLang="zh-CN" dirty="0" smtClean="0"/>
          </a:p>
          <a:p>
            <a:r>
              <a:rPr lang="zh-CN" altLang="en-US" dirty="0" smtClean="0"/>
              <a:t>气喘吁吁</a:t>
            </a:r>
            <a:endParaRPr lang="en-US" altLang="zh-CN" dirty="0"/>
          </a:p>
          <a:p>
            <a:r>
              <a:rPr lang="zh-CN" altLang="en-US" dirty="0" smtClean="0"/>
              <a:t>失控</a:t>
            </a:r>
            <a:endParaRPr lang="en-US" altLang="zh-CN" dirty="0" smtClean="0"/>
          </a:p>
          <a:p>
            <a:r>
              <a:rPr lang="zh-CN" altLang="en-US" dirty="0" smtClean="0"/>
              <a:t>出毛病</a:t>
            </a:r>
            <a:r>
              <a:rPr lang="en-US" altLang="zh-CN" dirty="0"/>
              <a:t> </a:t>
            </a:r>
            <a:r>
              <a:rPr lang="zh-CN" altLang="en-US" dirty="0" smtClean="0"/>
              <a:t>乱套了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走运</a:t>
            </a:r>
            <a:endParaRPr lang="en-US" altLang="zh-CN" dirty="0" smtClean="0"/>
          </a:p>
          <a:p>
            <a:r>
              <a:rPr lang="zh-CN" altLang="en-US" dirty="0" smtClean="0"/>
              <a:t>不耐烦</a:t>
            </a:r>
            <a:endParaRPr lang="en-US" altLang="zh-CN" dirty="0" smtClean="0"/>
          </a:p>
          <a:p>
            <a:r>
              <a:rPr lang="zh-CN" altLang="en-US" dirty="0"/>
              <a:t>无法</a:t>
            </a:r>
            <a:r>
              <a:rPr lang="zh-CN" altLang="en-US" dirty="0" smtClean="0"/>
              <a:t>修</a:t>
            </a:r>
            <a:endParaRPr lang="en-US" altLang="zh-CN" dirty="0" smtClean="0"/>
          </a:p>
          <a:p>
            <a:r>
              <a:rPr lang="zh-CN" altLang="en-US" dirty="0" smtClean="0"/>
              <a:t>不可能</a:t>
            </a:r>
            <a:endParaRPr lang="en-US" altLang="zh-CN" dirty="0" smtClean="0"/>
          </a:p>
          <a:p>
            <a:r>
              <a:rPr lang="zh-CN" altLang="en-US" dirty="0"/>
              <a:t>毫无疑问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200" dirty="0" smtClean="0"/>
              <a:t>Vote for /against</a:t>
            </a:r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en-US" altLang="zh-CN" sz="3200" dirty="0" smtClean="0"/>
              <a:t>Vote on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 = have / take a vote on </a:t>
            </a:r>
            <a:r>
              <a:rPr lang="en-US" altLang="zh-CN" sz="3200" dirty="0" err="1" smtClean="0"/>
              <a:t>sth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 smtClean="0"/>
              <a:t>投票 赞成 、反对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就某事进行投票表决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200" dirty="0" smtClean="0"/>
              <a:t>Make an attack on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sb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A heart attack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Under attack (for)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 smtClean="0"/>
              <a:t>对某事 某人 进行抨击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心脏病发作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遭到非难、攻击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Only </a:t>
            </a:r>
            <a:r>
              <a:rPr lang="zh-CN" altLang="en-US" dirty="0" smtClean="0"/>
              <a:t>状语    </a:t>
            </a:r>
            <a:r>
              <a:rPr lang="en-US" altLang="zh-CN" dirty="0" smtClean="0"/>
              <a:t>do/does/did</a:t>
            </a:r>
          </a:p>
          <a:p>
            <a:r>
              <a:rPr lang="en-US" altLang="zh-CN" dirty="0" smtClean="0"/>
              <a:t>                      have /has/had</a:t>
            </a:r>
          </a:p>
          <a:p>
            <a:r>
              <a:rPr lang="en-US" altLang="zh-CN" dirty="0" smtClean="0"/>
              <a:t>                   is/are/was/were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can/may /could</a:t>
            </a:r>
          </a:p>
          <a:p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Only then did he realize that he was wrong.</a:t>
            </a:r>
          </a:p>
          <a:p>
            <a:endParaRPr lang="en-US" altLang="zh-CN" dirty="0"/>
          </a:p>
          <a:p>
            <a:r>
              <a:rPr lang="en-US" altLang="zh-CN" dirty="0" smtClean="0"/>
              <a:t>Only in this way can you solve all the problems.</a:t>
            </a:r>
          </a:p>
          <a:p>
            <a:endParaRPr lang="en-US" altLang="zh-CN" dirty="0"/>
          </a:p>
          <a:p>
            <a:r>
              <a:rPr lang="en-US" altLang="zh-CN" dirty="0" smtClean="0"/>
              <a:t>Only when you told me did I know her name. </a:t>
            </a:r>
          </a:p>
        </p:txBody>
      </p:sp>
      <p:sp>
        <p:nvSpPr>
          <p:cNvPr id="5" name="双括号 4"/>
          <p:cNvSpPr/>
          <p:nvPr/>
        </p:nvSpPr>
        <p:spPr>
          <a:xfrm flipH="1">
            <a:off x="1835696" y="1700808"/>
            <a:ext cx="2736304" cy="172819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038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The first/second + (n.)+ to do </a:t>
            </a:r>
            <a:r>
              <a:rPr lang="en-US" altLang="zh-CN" sz="3600" dirty="0" err="1" smtClean="0"/>
              <a:t>sth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The last + (n.) to do </a:t>
            </a:r>
            <a:r>
              <a:rPr lang="en-US" altLang="zh-CN" sz="3600" dirty="0" err="1" smtClean="0"/>
              <a:t>sth</a:t>
            </a:r>
            <a:r>
              <a:rPr lang="en-US" altLang="zh-CN" sz="3600" dirty="0" smtClean="0"/>
              <a:t> 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427984" y="1484784"/>
            <a:ext cx="4716016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 smtClean="0"/>
              <a:t>第一个 、第二个 做某事的人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最后一个做某事的人 </a:t>
            </a:r>
            <a:endParaRPr lang="en-US" altLang="zh-CN" sz="3600" dirty="0" smtClean="0"/>
          </a:p>
          <a:p>
            <a:r>
              <a:rPr lang="zh-CN" altLang="en-US" sz="3600" dirty="0" smtClean="0"/>
              <a:t>绝对不会做某事</a:t>
            </a:r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To be of good/poor/top quality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Human quality 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 smtClean="0"/>
              <a:t>质量好、次、上乘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zh-CN" altLang="en-US" sz="3600" dirty="0"/>
              <a:t>人品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Be mean to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Be mean with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 smtClean="0"/>
              <a:t>对</a:t>
            </a:r>
            <a:r>
              <a:rPr lang="en-US" altLang="zh-CN" sz="3600" dirty="0" smtClean="0"/>
              <a:t>……</a:t>
            </a:r>
            <a:r>
              <a:rPr lang="zh-CN" altLang="en-US" sz="3600" dirty="0" smtClean="0"/>
              <a:t>刻薄无情的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对</a:t>
            </a:r>
            <a:r>
              <a:rPr lang="en-US" altLang="zh-CN" sz="3600" dirty="0" smtClean="0"/>
              <a:t>……</a:t>
            </a:r>
            <a:r>
              <a:rPr lang="zh-CN" altLang="en-US" sz="3600" dirty="0" smtClean="0"/>
              <a:t>吝啬小气的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Be active in </a:t>
            </a:r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en-US" altLang="zh-CN" sz="3200" dirty="0" smtClean="0"/>
              <a:t>Take an active part in </a:t>
            </a:r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Actively</a:t>
            </a:r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en-US" altLang="zh-CN" sz="3200" dirty="0" smtClean="0"/>
              <a:t>inactive</a:t>
            </a:r>
          </a:p>
          <a:p>
            <a:pPr>
              <a:buNone/>
            </a:pP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中活跃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积极参与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活跃地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不活跃的 迟钝的 懒散的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200" dirty="0" smtClean="0"/>
              <a:t>Be generous with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Be generous in doing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Generously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generosity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 smtClean="0"/>
              <a:t>对 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慷慨大方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乐于做</a:t>
            </a:r>
            <a:endParaRPr lang="en-US" altLang="zh-CN" sz="3200" dirty="0" smtClean="0"/>
          </a:p>
          <a:p>
            <a:endParaRPr lang="en-US" altLang="zh-CN" sz="3200" dirty="0"/>
          </a:p>
          <a:p>
            <a:pPr>
              <a:buNone/>
            </a:pPr>
            <a:r>
              <a:rPr lang="zh-CN" altLang="en-US" sz="3200" dirty="0" smtClean="0"/>
              <a:t>慷慨地</a:t>
            </a:r>
            <a:endParaRPr lang="en-US" altLang="zh-CN" sz="3200" dirty="0" smtClean="0"/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zh-CN" altLang="en-US" sz="3200" dirty="0" smtClean="0"/>
              <a:t>大方 宽宏大量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4038600" cy="56494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Self do, self have.</a:t>
            </a:r>
          </a:p>
          <a:p>
            <a:endParaRPr lang="en-US" altLang="zh-CN" dirty="0"/>
          </a:p>
          <a:p>
            <a:r>
              <a:rPr lang="en-US" altLang="zh-CN" dirty="0" smtClean="0"/>
              <a:t>Selfish </a:t>
            </a:r>
          </a:p>
          <a:p>
            <a:endParaRPr lang="en-US" altLang="zh-CN" dirty="0"/>
          </a:p>
          <a:p>
            <a:r>
              <a:rPr lang="en-US" altLang="zh-CN" dirty="0" smtClean="0"/>
              <a:t>Selfishly</a:t>
            </a:r>
          </a:p>
          <a:p>
            <a:endParaRPr lang="en-US" altLang="zh-CN" dirty="0"/>
          </a:p>
          <a:p>
            <a:r>
              <a:rPr lang="en-US" altLang="zh-CN" dirty="0" smtClean="0"/>
              <a:t>Selfishness</a:t>
            </a:r>
          </a:p>
          <a:p>
            <a:r>
              <a:rPr lang="en-US" altLang="zh-CN" dirty="0" smtClean="0"/>
              <a:t>Selfless</a:t>
            </a:r>
          </a:p>
          <a:p>
            <a:endParaRPr lang="en-US" altLang="zh-CN" dirty="0"/>
          </a:p>
          <a:p>
            <a:r>
              <a:rPr lang="en-US" altLang="zh-CN" dirty="0" smtClean="0"/>
              <a:t>Selflessly</a:t>
            </a:r>
          </a:p>
          <a:p>
            <a:r>
              <a:rPr lang="en-US" altLang="zh-CN" dirty="0" smtClean="0"/>
              <a:t>selflessness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76672"/>
            <a:ext cx="4038600" cy="5649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自作自受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200" dirty="0" smtClean="0"/>
              <a:t>Devote oneself to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Devote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 to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Be devoted to (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/doing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 )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Be devoted to </a:t>
            </a:r>
            <a:r>
              <a:rPr lang="en-US" altLang="zh-CN" sz="3200" dirty="0" err="1" smtClean="0"/>
              <a:t>sb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3200" dirty="0" smtClean="0"/>
              <a:t>致力于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把 用于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致力于 献身于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热爱 很喜欢某人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200" dirty="0" smtClean="0"/>
              <a:t>Founder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foundation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 smtClean="0"/>
              <a:t>创始人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建立 创办 基础 根据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340</Words>
  <Application>Microsoft Office PowerPoint</Application>
  <PresentationFormat>全屏显示(4:3)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Language points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points</dc:title>
  <dc:creator>USER</dc:creator>
  <cp:lastModifiedBy>USER</cp:lastModifiedBy>
  <cp:revision>1</cp:revision>
  <dcterms:created xsi:type="dcterms:W3CDTF">2015-11-11T23:30:23Z</dcterms:created>
  <dcterms:modified xsi:type="dcterms:W3CDTF">2015-11-11T23:51:00Z</dcterms:modified>
</cp:coreProperties>
</file>