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5" r:id="rId3"/>
    <p:sldId id="262" r:id="rId4"/>
    <p:sldId id="297" r:id="rId5"/>
    <p:sldId id="408" r:id="rId6"/>
    <p:sldId id="424" r:id="rId7"/>
    <p:sldId id="299" r:id="rId8"/>
    <p:sldId id="416" r:id="rId9"/>
    <p:sldId id="401" r:id="rId10"/>
    <p:sldId id="382" r:id="rId11"/>
    <p:sldId id="417" r:id="rId12"/>
    <p:sldId id="327" r:id="rId13"/>
    <p:sldId id="409" r:id="rId14"/>
    <p:sldId id="411" r:id="rId15"/>
    <p:sldId id="376" r:id="rId16"/>
    <p:sldId id="303" r:id="rId17"/>
    <p:sldId id="403" r:id="rId18"/>
    <p:sldId id="410" r:id="rId19"/>
    <p:sldId id="400" r:id="rId20"/>
    <p:sldId id="319" r:id="rId21"/>
    <p:sldId id="357" r:id="rId22"/>
    <p:sldId id="359" r:id="rId23"/>
    <p:sldId id="425" r:id="rId24"/>
    <p:sldId id="407" r:id="rId25"/>
    <p:sldId id="367" r:id="rId26"/>
    <p:sldId id="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356" y="-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伶官传序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伶官传序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伶官传序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伶官传序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伶官传序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21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第五单元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散而不乱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气脉中贯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1329" y="57458"/>
            <a:ext cx="12030671" cy="618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古今异义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不知所归，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至于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誓天断发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_____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虽曰天命，岂非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人事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哉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__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______________________________________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则遣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从事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以一少牢告庙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_______________________________________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原庄宗之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所以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得天下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______________________________________________________________________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______________________________________________________________________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还矢先王，而告以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成功</a:t>
            </a:r>
            <a:endParaRPr lang="zh-CN" altLang="zh-CN" sz="24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______________________________________________________________________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______________________________________________________________________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</a:t>
            </a: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4900" y="958840"/>
            <a:ext cx="10963053" cy="525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相当于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以至于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 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达到某种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程度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主要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指政治上的得失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     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人情事理；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人员的升调任免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事宜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官名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，这里泛指一般属官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做；投身到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事业中去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按某种办法处理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代词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与介词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以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组成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字结构，其义为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“……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的原因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常用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作表示因果关系的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连词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成就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功业、政绩或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事业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获得预期的结果跟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失败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相对，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指事情的结果令人满意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12" y="450185"/>
            <a:ext cx="100693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文言句式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梁，吾仇也；燕王，吾所立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庄宗受而藏之于庙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而智勇多困于所溺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方其系燕父子以组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夫祸患常积于忽微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47000" y="1329035"/>
            <a:ext cx="29345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判断句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状语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后置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被动句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状语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后置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状语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后置句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04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462212" y="69185"/>
            <a:ext cx="9231188" cy="616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一词多义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实词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盛衰之理，虽曰天命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请其矢，盛以锦囊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其意气之盛，可谓壮哉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方其盛也，举天下之豪杰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困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及其衰也，数十伶人困之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智勇多困于所溺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89693" y="1938126"/>
            <a:ext cx="2208944" cy="4345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41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兴盛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装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旺盛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强盛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41000"/>
              </a:lnSpc>
              <a:tabLst>
                <a:tab pos="2430780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围困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1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困扰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30412" y="170785"/>
            <a:ext cx="104503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告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以三矢赐庄宗而告之曰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遣从事以一少牢告庙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还矢先王，而告以成功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微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祸患常积于忽微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微指左公处，则席地倚墙而坐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从数骑出，微行入古寺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微斯人，吾谁与归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1712" y="829816"/>
            <a:ext cx="37193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告诉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祭告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禀告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微小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事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悄悄地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隐藏身份而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改装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如果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没有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09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144712" y="424785"/>
            <a:ext cx="103995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虚词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尔其无忘乃父之志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泣下沾襟，何其衰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也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            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其意气之盛，可谓壮哉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其皆出于此乎？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19900" y="2149594"/>
            <a:ext cx="4508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副词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一定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语气词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，表程度，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多么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代词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他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大概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，表揣测语气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08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7012" y="158085"/>
            <a:ext cx="11248080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词类活用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负而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驱：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而告以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成功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忧劳可以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兴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国，逸豫可以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身：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乱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者四应：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智勇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多困于所溺：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仓皇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出：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一夫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呼：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79699" y="857635"/>
            <a:ext cx="8966201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用作状语，在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前面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用作名词，成功的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消息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使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动用法，使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兴；使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亡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作乱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用作名词，有勇有谋的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用作状语，向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东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用作状语，在夜里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2" name="椭圆 11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燕尾形 13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0462" y="1104444"/>
            <a:ext cx="77262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文章总结了后唐庄宗李存勖得天下而后失天下的历史教训，阐明了国家盛衰取决于人事，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忧劳可以兴国，逸豫可以亡身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的道理，讽谏北宋统治者力戒骄奢，防微杜渐，励精图治。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C:\Users\Administrator\Desktop\语文图\21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2400300"/>
            <a:ext cx="3911600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5821" y="-35058"/>
            <a:ext cx="1620957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结构图示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Y2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35" y="635514"/>
            <a:ext cx="6567965" cy="5527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68" y="-6114"/>
            <a:ext cx="11828432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6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6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一、文章如何通过正反论证突出中心论点的？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6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文章在叙事中融入作者的议论，表达了作者的观点。引史评史，就史论事，在真实记述史实的基础上加以客观分析、评论，从中归结出道理，告诫北宋统治者汲取历史教训，这是史论文章的目的和特点。先写晋王临终遗嘱，庄宗恪守父命，出兵报仇，终于凯旋，有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系燕父子以组，函梁君臣之首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壮举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。证明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成则由人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的道理。次写庄宗报仇雪恨后，以为大功告成，不思强盛，宠信伶官，由盛而衰，最后落得仓皇出逃，士卒离散，君臣相顾，不知所归的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惨状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，证明了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败亦由人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的道理。文章用对比手法和情感强烈的句式，写出盛衰、成败两个方面，最终得出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忧劳可以兴国，逸豫可以亡身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的道理，印证了开头的论点，加强了文章的说理性，在最后一段进一步推论，仍用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方其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及其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的对比句式，推出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祸患常积于忽微，而智勇多困于所溺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的道理，扩展了论点，照应了题意，加强了文章的思想性。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80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868" y="435774"/>
            <a:ext cx="11699189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二、《伶官传序》一文运用了哪些论证方法？</a:t>
            </a:r>
            <a:endParaRPr lang="zh-CN" altLang="zh-CN" sz="28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文章运用了举例论证、引用论证和正反对比论证的方法，说服力极强。作者以庄宗成功时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意气之盛，可谓壮哉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的情景，与其败时的惨象对比，鲜明而强烈，突出了庄宗历史悲剧的根由所在，显示出成败由人的道理，令人信服，发人深省。引用《尚书》上的名言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满招损，谦得益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对中心论点进行印证。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1050682" y="961601"/>
            <a:ext cx="101253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伶官传序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762" y="578247"/>
            <a:ext cx="11853738" cy="573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醉意的境界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单士兵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他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又被贬了。临近不惑之年，命途却还如此多舛，这让他有些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压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抑不住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内心的忧伤。在汴京的大殿前，他兀立良久，对着周遭静默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雕梁玉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砌，喃喃悲叹：欧阳修呀，欧阳修，你还能回得来吗？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滁州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在哪里？离汴京有多远？欧阳修不知道。此刻，他内心溢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满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落魄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失意，正如水一样，一次一次漫过。透过岁月依稀斑驳的影子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他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看到了自己的身世浮沉。四岁时父亲就病死了，是母亲用荻草秆儿在泥地上教他认字，才有了袍笏加身的荣耀，才有了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文章名冠天下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的美誉。然而，现在却又以言获罪了，不是快不惑了吗？难道是自己越活越糊涂了？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C:\Users\Administrator\Desktop\语文图\21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0" y="2273299"/>
            <a:ext cx="2330450" cy="23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2" y="1186"/>
            <a:ext cx="11688638" cy="628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心里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感觉还是很委屈。委屈到想大醉一场，不再醒来。人有时很奇怪，瘦削的肩头能扛起盛名与地位，却撑不起污名与委屈。忘记委屈，也许不难。不就有许多隐逸之士，或是亲近自然，或是沽酒买醉，忘却烦忧吗？就像陶潜，悠然饮于南山，还有阮籍、刘伶，常于竹林下，酣歌纵酒，忘怀避世。特别是那个李白，失意地离开长安后，游山玩水，饮酒作诗，不亦乐哉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天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更显阴沉了，大风乍起，皇家的亭台楼阁，在北宋的风沙中若隐似无。终于，欧阳修还是抬起了头，是该走了。这时，他反倒有了些坚定，略带解嘲意味地自语道，范仲淹不是早已走了吗？他决定不再去想什么寒窗十年、悬梁刺股了。反正，学成文武艺，是要售与帝王家的。这普天之下，哪里又不是皇土呢？耳畔，传来了一声雁唳。振振长衫，撩抚一下长须，欧阳修骑上了那匹瘦马。东京渐远，滁州在望，一片青山绿水，比东京要美多了。在溪边喝一口泉水，水很清冽，山很秀丽。这让他更清醒了，处江湖之远，摆脱宦海纠葛，在这里，更要经邦济世。我见青山多妩媚，料青山见我应如是。做不好这地方父母官，岂不枉负了这一方山青水绿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68853"/>
            <a:ext cx="11800780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处理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政务之余，欧阳太守常与官员们去看婀娜多姿的山水。歇脚时，会在亭中品茶。有一次，当他看到老百姓喝不起热茶，只能喝溪涧泉水，便将品香茶改为饮泉水，召集幕僚们议事，也用泉水招待。与民同乐方为乐。能做到这样，这太守让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滁人爱公若父母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，也就不足为奇了。最后连出家人智仙也被感动了，专门修建个亭子，作为太守闲看山水之所。这亭子，太守谓之醉翁亭。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历史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漫漫风尘湮灭了太多陈年遗踪。当初，又有谁会想到，就是这一方亭台，竟然会成为后人公认的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天下第一亭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呢。的确，太守文章写得好，使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滁之山水得欧公之文而愈光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不过，千古醉翁亭，恐怕还在于其笼罩着一种不朽的醉意，千年来，从未飘散，历久弥浓。这醉意，不会诱人避世沉沦，反而催人醒世勃发；这醉意，让人明白，这世间真正值得沉醉的，不是美酒，不是仕途，而是山水，而是民众。带着这份独特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醉意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此后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他在扬州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施行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宽简之政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那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文章太守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做得更是没话说。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68853"/>
            <a:ext cx="11800780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一个人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有再多的委屈，历史是不会陪你哭泣的，它只会记得你的贡献。往事越千年，如今欧阳修从历史幽暗的一隅走出来，闪光的，不只是锦绣诗文，还有为官善治。著文倡道，见心明志，说到底，不是在纸上，还是用于现实。就像欧阳太守说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醉能同其乐，醒能述以文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。这里的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文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，说的可不只是诗酒文章，更大的指归是：以生命入世，掮动历史的车轮。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现在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，我们还真得感谢北宋庆历五年的贬谪事件。要不然，庆历六年，中国文坛上又怎么可能同时诞生《醉翁亭记》与《岳阳楼记》这样的千古雄文呢？这边厢，欧阳太守醉于山水，与民同乐；那边厢，范仲淹吁叹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先天下之忧而忧，后天下之乐而乐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。真可谓，生死一知己。欧阳太守在人生的起伏颠折中，自责自求，亲历亲为，其实不就是将范氏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忧乐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蕴涵的至高境界，收归于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醉意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二字之上吗？这样充溢着入世精神的醉意，不就是世间最高境界的醉意吗？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85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636" y="433983"/>
            <a:ext cx="116092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．写作迁移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后唐庄宗李存勖二十四岁继晋王位，历经十余年鏖战，终于执杀刘仁恭父子，迫使朱梁魏州来归，于公元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903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年称帝魏州。然而，这个得来颇不容易的天下，不到四年工夫，竟又在庄宗的手里丧失。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得之难而失之易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，不能不引起我们的慨叹并进而追本溯源了。请思考这个历史史实，写一段议论性文字。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812" y="252531"/>
            <a:ext cx="11860088" cy="5644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</a:p>
          <a:p>
            <a:pPr algn="ctr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生于忧患，死于安乐</a:t>
            </a:r>
            <a:endParaRPr lang="zh-CN" altLang="zh-CN" sz="27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后唐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庄宗的一盛一衰，不正体现了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生于忧患，死于安乐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的道理吗？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所以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，对人的一生来说，逆境和忧患不一定是坏事。生命说到底是一种体验。因此，对逆境和忧患的体验倒往往是人生的一笔宝贵财富。当你回首往事的时候，可以自豪而欣慰地说：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一切都经历过了，一切都过来了！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这样的人生，是不是比那些一帆风顺，没有经过什么磨难，没有什么特别体验的人生要丰富得多，因而也有价值得多呢？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623" y="6021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010" y="995371"/>
            <a:ext cx="11720690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一代文宗欧阳修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假如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给我一个选择，让我生活在古代的话，我会选择宋代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更是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北宋那个有你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欧阳修的时代。真想跨越千年的时光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与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对饮，尽管我只是一个无名小卒，但你不会介意，因为你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有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宽广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的胸怀。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读你，品出你让人折服的大度。你位居副宰相，位高权重。按常理，你一定妒贤嫉能，阻止有才之人越居你之上。但你不，你勇于推荐提拔有才之人，你推荐提拔王安石，他成为宰相，官居你上，他成为中国十一世纪最伟大的改革家；你奖掖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三苏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，让他们的芳名远播，成为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唐宋八大家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，你的大度让人不得不佩服。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C:\Users\Administrator\Desktop\语文图\21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633" y="1987549"/>
            <a:ext cx="2713588" cy="20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5410" y="500071"/>
            <a:ext cx="11631790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读你，品出你让人钦佩的豁达。你政治上不得意时，被贬为滁州太守。但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醉翁之意不在酒，在乎山水之间也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，好一般豁达。你曾号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六一居士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。人问，何为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六一居士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，你说：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家有藏书一万卷，有三世金文著释一千卷，一棋盘，一琴，桌上常备一壶酒。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人问此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五一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也，你却爽朗一声说：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一老翁置于其间，岂非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六一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也。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读你，品出你让人感动的勤奋。你从小在沙滩练字，苦读史书，年纪轻轻便考中进士，仕途顺利，但从未放弃勤奋的信念。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26623" y="2479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672" y="685808"/>
            <a:ext cx="11669628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　事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．天行健，君子以自强不息</a:t>
            </a: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   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《周易》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作为君子，应该有坚强的意志，永不止息的奋斗精神，努力加强自我修养，完成并发展自己的学业或事业，能这样做才体现了天的意志，不辜负宇宙给予君子的职责和才能。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．君子上交不谄，下交不渎</a:t>
            </a: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       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《周易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系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辞下传》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君子和上级交往时不献媚讨好，和下级交往时不骄横误事。这是引人向上的启示。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8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4572" y="787408"/>
            <a:ext cx="114847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．耳中常闻逆耳之言，心中常有拂心之事，才是进德修行的砥石。若言言悦耳，事事快心，便把此生埋毒鸩中矣</a:t>
            </a: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         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《菜根谭》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正如古人所说：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良药苦口利于病，忠言逆耳利于行。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人生不可能事事顺心，人生就是不断化解矛盾的过程。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没有问题才是最大的问题。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这句话永远是真理。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6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1677" y="526079"/>
            <a:ext cx="11832523" cy="575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欧阳修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(1007—1072)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，字永叔，号醉翁，又号六一居士。北宋吉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水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江西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吉水人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，自称庐陵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今永丰县沙溪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人。北宋时期政治家、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文学家、史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学家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和诗人。与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唐朝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韩愈、柳宗元、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宋朝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王安石、苏洵、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苏轼、苏辙、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曾巩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合称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唐宋八大家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。仁宗时，累擢知制诰、翰林学士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；英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宗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时，官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至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枢密副使、参知政事；神宗朝，迁兵部尚书，以太子少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师致仕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。卒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谥文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。其于政治和文学方面都主张革新，既是范仲淹庆历新政的支持者，也是北宋诗文革新运动的领导者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创作实绩亦灿烂可观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诗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词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散文均为一时之冠。散文说理畅达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抒情委婉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诗风与散文近似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重气势而能流畅自然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其词深婉清丽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承袭南唐余风。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欧阳修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参与纂写《新唐书》《五代史》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代表作品《醉翁亭记》《秋声赋》等。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F:\2015赵瑊\同步\语文\创新 中国古代诗歌散文欣赏\word\Y21.TIF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5"/>
          <a:stretch/>
        </p:blipFill>
        <p:spPr bwMode="auto">
          <a:xfrm>
            <a:off x="10297126" y="1787525"/>
            <a:ext cx="1856774" cy="2402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4029" y="32058"/>
            <a:ext cx="11789371" cy="623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由于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本文是借古讽今之作，应从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五代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北宋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两个角度把握。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五代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，指唐宋之间的五个封建朝廷，即后梁、后唐、后晋、后汉、后周，是我国历史上的动荡时代。在这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53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年间，先后换过四姓十四君，篡位、弑君现象屡见不鲜，战乱频仍，后唐庄宗就是被杀的一个。庄宗称帝后，迷恋优伶，被伶官所惑，伶官得以重权在握。当叛乱四起时，拥有兵权的伶官史彦琼拒不发兵，庄宗亲征败北，众叛亲离，伶官郭从谦又乘危作乱，乱箭射死庄宗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        100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多年后，欧阳修就此事发表感慨，告诫北宋统治阶级要以史为鉴。这是由于北宋王朝建立后，随着土地和财富的高度集中，北宋的统治集团日益腐化。由于北方少数民族的不断进犯，民族矛盾也日益尖锐。面对这种形势，北宋王朝不但不力求振作，反而忍受耻辱，每年都靠纳币输绢以求苟安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5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99529" y="590858"/>
            <a:ext cx="104050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仇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雠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伶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官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仓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皇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勖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    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遗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  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沾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俳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优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汴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州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7700" y="2523341"/>
            <a:ext cx="9385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chóu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línɡ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hu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á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nɡ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xù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jīn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á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Bi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2397</Words>
  <Application>Microsoft Office PowerPoint</Application>
  <PresentationFormat>自定义</PresentationFormat>
  <Paragraphs>173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1500</cp:revision>
  <dcterms:created xsi:type="dcterms:W3CDTF">2013-09-20T02:31:37Z</dcterms:created>
  <dcterms:modified xsi:type="dcterms:W3CDTF">2015-03-24T03:30:22Z</dcterms:modified>
</cp:coreProperties>
</file>