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2016-10-23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32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假如你是李华，是英国某高中的交换生，学校附近新开了一家中餐馆，味道还不错，你想邀请你的朋友</a:t>
            </a:r>
            <a:r>
              <a:rPr lang="en-US" altLang="zh-CN" sz="2400" b="1" dirty="0" smtClean="0"/>
              <a:t>Tom</a:t>
            </a:r>
            <a:r>
              <a:rPr lang="zh-CN" altLang="en-US" sz="2400" b="1" dirty="0" smtClean="0"/>
              <a:t>一起去品尝，请根据下列要点给他写一封信。</a:t>
            </a:r>
            <a:endParaRPr lang="en-US" altLang="zh-CN" sz="2400" b="1" dirty="0" smtClean="0"/>
          </a:p>
          <a:p>
            <a:pPr marL="342900" indent="-342900">
              <a:buAutoNum type="arabicPeriod"/>
            </a:pPr>
            <a:r>
              <a:rPr lang="zh-CN" altLang="en-US" sz="2400" b="1" dirty="0" smtClean="0"/>
              <a:t>写信目的</a:t>
            </a:r>
            <a:endParaRPr lang="en-US" altLang="zh-CN" sz="2400" b="1" dirty="0" smtClean="0"/>
          </a:p>
          <a:p>
            <a:pPr marL="342900" indent="-342900">
              <a:buAutoNum type="arabicPeriod"/>
            </a:pPr>
            <a:r>
              <a:rPr lang="zh-CN" altLang="en-US" sz="2400" b="1" dirty="0" smtClean="0"/>
              <a:t>和快餐相比，中餐有什么好处</a:t>
            </a:r>
            <a:endParaRPr lang="en-US" altLang="zh-CN" sz="2400" b="1" dirty="0" smtClean="0"/>
          </a:p>
          <a:p>
            <a:pPr marL="342900" indent="-342900">
              <a:buAutoNum type="arabicPeriod"/>
            </a:pPr>
            <a:r>
              <a:rPr lang="zh-CN" altLang="en-US" sz="2400" b="1" dirty="0" smtClean="0"/>
              <a:t>该中餐馆有什么优点</a:t>
            </a:r>
            <a:endParaRPr lang="en-US" altLang="zh-CN" sz="2400" b="1" dirty="0" smtClean="0"/>
          </a:p>
          <a:p>
            <a:pPr marL="342900" indent="-342900">
              <a:buAutoNum type="arabicPeriod"/>
            </a:pPr>
            <a:endParaRPr lang="en-US" altLang="zh-CN" sz="2400" b="1" dirty="0"/>
          </a:p>
          <a:p>
            <a:r>
              <a:rPr lang="en-US" altLang="zh-CN" sz="2400" b="1" dirty="0" smtClean="0"/>
              <a:t>Dear Tom,</a:t>
            </a:r>
          </a:p>
          <a:p>
            <a:r>
              <a:rPr lang="en-US" altLang="zh-CN" sz="2400" b="1" dirty="0" smtClean="0"/>
              <a:t>…</a:t>
            </a:r>
          </a:p>
          <a:p>
            <a:r>
              <a:rPr lang="en-US" altLang="zh-CN" sz="2400" b="1" dirty="0" smtClean="0"/>
              <a:t>…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                                       Sincerely yours,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                                       Li Hua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491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purpose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advantages of Chinese food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qualities of the restaurant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ending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541129"/>
            <a:ext cx="8784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0070C0"/>
                </a:solidFill>
              </a:rPr>
              <a:t>A Chinese restaurant which is said to be fairly good was newly opened near our campus, I am wondering if you are interested in…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0070C0"/>
                </a:solidFill>
              </a:rPr>
              <a:t>I would like to treat you to a meal in…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981289"/>
            <a:ext cx="87849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(delicious, various, healthier, nutritious…)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Compared with 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the fast food you usually consume, Chinese food is undoubtedly more healthier…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0070C0"/>
                </a:solidFill>
              </a:rPr>
              <a:t>Different from the fast food involving much fat and sugar, Chinese food provides a person with a variety of…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3853497"/>
            <a:ext cx="8784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(environment, price, 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service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, decoration, characteristic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…)</a:t>
            </a:r>
            <a:endParaRPr lang="en-US" altLang="zh-CN" sz="2000" b="1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0070C0"/>
                </a:solidFill>
              </a:rPr>
              <a:t>I am in favor of the restaurant because…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0070C0"/>
                </a:solidFill>
              </a:rPr>
              <a:t>The restaurant impresses me with…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5293657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0070C0"/>
                </a:solidFill>
              </a:rPr>
              <a:t>If you are available after school,…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0070C0"/>
                </a:solidFill>
              </a:rPr>
              <a:t>I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am sure this restaurant will not disappoint you if…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26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9644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I am writing to you for I had a lunch in a new Chinese restaurant near our school yesterday and I was impressed by the delicious food in it so I want to invite you to have a meal with me there.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Knowing that a new Chinese restaurant was opened near our school, I am writing to you to invite you to go there with me as I have been told that the food there tastes well.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As a new Chinese restaurant whose food actually tastes good was opened several days ago near our school, I am writing to know whether you are willing to try it with me.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0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9644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A Chinese restaurant which is fairly good was newly opened near our campus and I would like to </a:t>
            </a:r>
            <a:r>
              <a:rPr lang="en-US" altLang="zh-CN" sz="2400" dirty="0" smtClean="0">
                <a:solidFill>
                  <a:srgbClr val="FF0000"/>
                </a:solidFill>
              </a:rPr>
              <a:t>treat you to a meal </a:t>
            </a:r>
            <a:r>
              <a:rPr lang="en-US" altLang="zh-CN" sz="2400" dirty="0" smtClean="0">
                <a:solidFill>
                  <a:prstClr val="black"/>
                </a:solidFill>
              </a:rPr>
              <a:t>there so I am writing to see whether you are interested in </a:t>
            </a:r>
            <a:r>
              <a:rPr lang="en-US" altLang="zh-CN" sz="2400" dirty="0" smtClean="0">
                <a:solidFill>
                  <a:srgbClr val="FF0000"/>
                </a:solidFill>
              </a:rPr>
              <a:t>satisfying your appetite for </a:t>
            </a:r>
            <a:r>
              <a:rPr lang="en-US" altLang="zh-CN" sz="2400" dirty="0" smtClean="0">
                <a:solidFill>
                  <a:prstClr val="black"/>
                </a:solidFill>
              </a:rPr>
              <a:t>such food.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Being a Briton</a:t>
            </a:r>
            <a:r>
              <a:rPr lang="en-US" altLang="zh-CN" sz="2400" dirty="0" smtClean="0">
                <a:solidFill>
                  <a:prstClr val="black"/>
                </a:solidFill>
              </a:rPr>
              <a:t>, you must have been amazed at a variety of Chinese dishes.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In fact</a:t>
            </a:r>
            <a:r>
              <a:rPr lang="en-US" altLang="zh-CN" sz="2400" dirty="0" smtClean="0">
                <a:solidFill>
                  <a:prstClr val="black"/>
                </a:solidFill>
              </a:rPr>
              <a:t>, Compared with the </a:t>
            </a:r>
            <a:r>
              <a:rPr lang="en-US" altLang="zh-CN" sz="2400" dirty="0" smtClean="0">
                <a:solidFill>
                  <a:srgbClr val="FF0000"/>
                </a:solidFill>
              </a:rPr>
              <a:t>plain</a:t>
            </a:r>
            <a:r>
              <a:rPr lang="en-US" altLang="zh-CN" sz="2400" dirty="0" smtClean="0">
                <a:solidFill>
                  <a:prstClr val="black"/>
                </a:solidFill>
              </a:rPr>
              <a:t> fast food you usually </a:t>
            </a:r>
            <a:r>
              <a:rPr lang="en-US" altLang="zh-CN" sz="2400" dirty="0" smtClean="0">
                <a:solidFill>
                  <a:srgbClr val="FF0000"/>
                </a:solidFill>
              </a:rPr>
              <a:t>consume</a:t>
            </a:r>
            <a:r>
              <a:rPr lang="en-US" altLang="zh-CN" sz="2400" dirty="0" smtClean="0">
                <a:solidFill>
                  <a:prstClr val="black"/>
                </a:solidFill>
              </a:rPr>
              <a:t>, Chinese food is also undoubtedly healthier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with more vegetables involved in it</a:t>
            </a:r>
            <a:r>
              <a:rPr lang="en-US" altLang="zh-CN" sz="2400" dirty="0" smtClean="0">
                <a:solidFill>
                  <a:prstClr val="black"/>
                </a:solidFill>
              </a:rPr>
              <a:t> so that we will be provided with </a:t>
            </a:r>
            <a:r>
              <a:rPr lang="en-US" altLang="zh-CN" sz="2400" dirty="0" smtClean="0">
                <a:solidFill>
                  <a:srgbClr val="FF0000"/>
                </a:solidFill>
              </a:rPr>
              <a:t>diverse nutrients </a:t>
            </a:r>
            <a:r>
              <a:rPr lang="en-US" altLang="zh-CN" sz="2400" dirty="0" smtClean="0">
                <a:solidFill>
                  <a:prstClr val="black"/>
                </a:solidFill>
              </a:rPr>
              <a:t>rather than take in much fat and sugar.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As for the new restaurant</a:t>
            </a:r>
            <a:r>
              <a:rPr lang="en-US" altLang="zh-CN" sz="2400" dirty="0" smtClean="0">
                <a:solidFill>
                  <a:prstClr val="black"/>
                </a:solidFill>
              </a:rPr>
              <a:t>, it </a:t>
            </a:r>
            <a:r>
              <a:rPr lang="en-US" altLang="zh-CN" sz="2400" dirty="0" smtClean="0">
                <a:solidFill>
                  <a:srgbClr val="FF0000"/>
                </a:solidFill>
              </a:rPr>
              <a:t>features</a:t>
            </a:r>
            <a:r>
              <a:rPr lang="en-US" altLang="zh-CN" sz="2400" dirty="0" smtClean="0">
                <a:solidFill>
                  <a:prstClr val="black"/>
                </a:solidFill>
              </a:rPr>
              <a:t> Sichuan cuisine,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where we may </a:t>
            </a:r>
            <a:r>
              <a:rPr lang="en-US" altLang="zh-CN" sz="2400" dirty="0" smtClean="0">
                <a:solidFill>
                  <a:prstClr val="black"/>
                </a:solidFill>
              </a:rPr>
              <a:t>have a taste of the delicious dishes cooked with plenty of spices and in the meanwhile enjoy the fast mask-changing performance that you may feel it a pity to miss while in China. I am sure this restaurant will not </a:t>
            </a:r>
            <a:r>
              <a:rPr lang="en-US" altLang="zh-CN" sz="2400" dirty="0" smtClean="0">
                <a:solidFill>
                  <a:srgbClr val="FF0000"/>
                </a:solidFill>
              </a:rPr>
              <a:t>disappoint you </a:t>
            </a:r>
            <a:r>
              <a:rPr lang="en-US" altLang="zh-CN" sz="2400" dirty="0" smtClean="0">
                <a:solidFill>
                  <a:prstClr val="black"/>
                </a:solidFill>
              </a:rPr>
              <a:t>and if you are in favor of going, you may call me any time after class. I am looking forward to your reply. (172)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47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513</Words>
  <Application>Microsoft Office PowerPoint</Application>
  <PresentationFormat>全屏显示(4:3)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4</cp:revision>
  <dcterms:created xsi:type="dcterms:W3CDTF">2016-10-18T06:59:38Z</dcterms:created>
  <dcterms:modified xsi:type="dcterms:W3CDTF">2016-10-23T00:37:21Z</dcterms:modified>
</cp:coreProperties>
</file>