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344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/>
              <a:t>v. neighbor, border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consist of/ be composed of/ be made up of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located in/ be situated in/ lie in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serve as/ be used as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highly-developed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place of interest/ scenic spot/ attraction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official language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the third largest city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known for/ be reputed for/ be famous for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known as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there be… in the east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be rich in/ be abundant in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have/with a population of 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enjoy/with a history of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/>
              <a:t>cover an area of…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40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34481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There are… in front of the teaching building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There is…in </a:t>
            </a:r>
            <a:r>
              <a:rPr lang="en-US" altLang="zh-CN" sz="2400" dirty="0" smtClean="0">
                <a:solidFill>
                  <a:srgbClr val="FF0000"/>
                </a:solidFill>
              </a:rPr>
              <a:t>the</a:t>
            </a:r>
            <a:r>
              <a:rPr lang="en-US" altLang="zh-CN" sz="2400" dirty="0" smtClean="0">
                <a:solidFill>
                  <a:prstClr val="black"/>
                </a:solidFill>
              </a:rPr>
              <a:t> front of the classroom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situated in the south of the city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15 miles away to the south of the city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lies in the west of Guangzhou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at the foot of the mountain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at the top of the hill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the second largest island in China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cover an area of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with/have a history of 3000 years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with/have a population of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consist of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rich/abundant 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on its south lies…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famous for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16. take a No. 3 bus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17. can hold/accommodate/seat 500 guests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18. at first sight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19. catch sight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20. come into sight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21. in sight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22. dormitory building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23. lost sight of/ think little of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24. stand for peace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25. on behalf of my classmates</a:t>
            </a:r>
          </a:p>
        </p:txBody>
      </p:sp>
    </p:spTree>
    <p:extLst>
      <p:ext uri="{BB962C8B-B14F-4D97-AF65-F5344CB8AC3E}">
        <p14:creationId xmlns:p14="http://schemas.microsoft.com/office/powerpoint/2010/main" val="41902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in</a:t>
            </a:r>
            <a:r>
              <a:rPr lang="en-US" altLang="zh-CN" sz="2400" dirty="0" smtClean="0">
                <a:solidFill>
                  <a:srgbClr val="FF0000"/>
                </a:solidFill>
              </a:rPr>
              <a:t> the </a:t>
            </a:r>
            <a:r>
              <a:rPr lang="en-US" altLang="zh-CN" sz="2400" dirty="0" smtClean="0">
                <a:solidFill>
                  <a:prstClr val="black"/>
                </a:solidFill>
              </a:rPr>
              <a:t>front of the classroom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at the foot of the mountain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have/with a history of many years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cover</a:t>
            </a:r>
            <a:r>
              <a:rPr lang="en-US" altLang="zh-CN" sz="2400" dirty="0" smtClean="0">
                <a:solidFill>
                  <a:srgbClr val="FF0000"/>
                </a:solidFill>
              </a:rPr>
              <a:t> an </a:t>
            </a:r>
            <a:r>
              <a:rPr lang="en-US" altLang="zh-CN" sz="2400" dirty="0" smtClean="0">
                <a:solidFill>
                  <a:prstClr val="black"/>
                </a:solidFill>
              </a:rPr>
              <a:t>area of…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consist of/be composed of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can accommodate/hold/</a:t>
            </a:r>
            <a:r>
              <a:rPr lang="en-US" altLang="zh-CN" sz="2400" dirty="0" smtClean="0">
                <a:solidFill>
                  <a:srgbClr val="FF0000"/>
                </a:solidFill>
              </a:rPr>
              <a:t>seat </a:t>
            </a:r>
            <a:r>
              <a:rPr lang="en-US" altLang="zh-CN" sz="2400" dirty="0" smtClean="0">
                <a:solidFill>
                  <a:prstClr val="black"/>
                </a:solidFill>
              </a:rPr>
              <a:t>many people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lose sight of/ </a:t>
            </a:r>
            <a:r>
              <a:rPr lang="en-US" altLang="zh-CN" sz="2400" dirty="0" smtClean="0">
                <a:solidFill>
                  <a:srgbClr val="FF0000"/>
                </a:solidFill>
              </a:rPr>
              <a:t>think little of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on behalf of sb.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be rich/abundant in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>
                <a:solidFill>
                  <a:prstClr val="black"/>
                </a:solidFill>
              </a:rPr>
              <a:t>neighbor/ border sp.</a:t>
            </a:r>
          </a:p>
        </p:txBody>
      </p:sp>
    </p:spTree>
    <p:extLst>
      <p:ext uri="{BB962C8B-B14F-4D97-AF65-F5344CB8AC3E}">
        <p14:creationId xmlns:p14="http://schemas.microsoft.com/office/powerpoint/2010/main" val="41902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281</Words>
  <Application>Microsoft Office PowerPoint</Application>
  <PresentationFormat>全屏显示(4:3)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2017-02-11T01:10:41Z</dcterms:created>
  <dcterms:modified xsi:type="dcterms:W3CDTF">2017-02-13T02:48:35Z</dcterms:modified>
</cp:coreProperties>
</file>