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假定你是李华。你的美国笔友</a:t>
            </a:r>
            <a:r>
              <a:rPr lang="en-US" altLang="zh-CN" dirty="0" smtClean="0"/>
              <a:t>Mike</a:t>
            </a:r>
            <a:r>
              <a:rPr lang="zh-CN" altLang="en-US" dirty="0" smtClean="0"/>
              <a:t>将到广州度假，以下是他给你发的电子邮件。请给他回信，欢迎他的到来，答复他的疑问，并提出合理建议。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Dear Li Hua,</a:t>
            </a:r>
          </a:p>
          <a:p>
            <a:r>
              <a:rPr lang="en-US" altLang="zh-CN" dirty="0" smtClean="0"/>
              <a:t>I am going to Guangzhou for a 2-week holiday in May. I’m so excited that I finally have this chance to meet you and see your city. However, I am a bit worried about the traffic problems. From what I know, traffic jams are serious in big cities. Do you think I should rent a car? How should I travel around efficiently when I’m in Guangzhou?</a:t>
            </a:r>
          </a:p>
          <a:p>
            <a:r>
              <a:rPr lang="en-US" altLang="zh-CN" dirty="0" smtClean="0"/>
              <a:t>Can’t wait to see you.</a:t>
            </a:r>
          </a:p>
          <a:p>
            <a:endParaRPr lang="en-US" altLang="zh-CN" dirty="0"/>
          </a:p>
          <a:p>
            <a:r>
              <a:rPr lang="en-US" altLang="zh-CN" dirty="0" smtClean="0"/>
              <a:t>Yours, </a:t>
            </a:r>
          </a:p>
          <a:p>
            <a:r>
              <a:rPr lang="en-US" altLang="zh-CN" dirty="0" smtClean="0"/>
              <a:t>Mike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17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response to the letter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answer to the question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suggestions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ending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am glad to know that …and I can’t wait to meet you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Knowing that you are concerned about…, I am more than willing to share my ideas…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 am sorry to know that you are troubled by,… and I hope my words will do you a favor to…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9289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The traffic problems are indeed as serious in Guangzhou as what you may imagine in other big cities, so I don’t think…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585210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would be a good idea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would be best to attempt…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It’s quite necessary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it’s highly crucial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makes much sense to do…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38541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sincerely hope my words will be of help to you and you may enjoy your trip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Hopefully my suggestions will benefit you a lot and I will be happy to get you out of trouble.</a:t>
            </a:r>
          </a:p>
        </p:txBody>
      </p:sp>
    </p:spTree>
    <p:extLst>
      <p:ext uri="{BB962C8B-B14F-4D97-AF65-F5344CB8AC3E}">
        <p14:creationId xmlns:p14="http://schemas.microsoft.com/office/powerpoint/2010/main" val="15772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Dear Mike,</a:t>
            </a:r>
          </a:p>
          <a:p>
            <a:r>
              <a:rPr lang="en-US" altLang="zh-CN" sz="2400" dirty="0" smtClean="0"/>
              <a:t>     I am glad to know that you are going to spend a 2-week holiday in our city and I can’t wait to meet you here if you may spare some time for us.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70C0"/>
                </a:solidFill>
              </a:rPr>
              <a:t>In your letter, your expressed your concern about the traffic problems in Guangzhou, which actually are as serious as what you may imagine in other big cities. </a:t>
            </a:r>
            <a:r>
              <a:rPr lang="en-US" altLang="zh-CN" sz="2400" dirty="0" smtClean="0"/>
              <a:t>Therefore, it’s unwise of you to rent a car if you plan to go around the city in it. Instead, taking subway will be an alternative since the underground network in our city is well-established and it will also free you of the traffic jams. In addition, you may attempt to ride a bike while going along the Pearl River, appreciating the beautiful scenery and getting involved in the lives of the locals.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I hope my information will be beneficial for you to make your plan and you may enjoy your trip </a:t>
            </a:r>
            <a:r>
              <a:rPr lang="en-US" altLang="zh-CN" sz="2400" smtClean="0"/>
              <a:t>here later.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5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give sb. advice </a:t>
            </a:r>
            <a:r>
              <a:rPr lang="en-US" altLang="zh-CN" sz="2400" dirty="0" smtClean="0">
                <a:solidFill>
                  <a:srgbClr val="FF0000"/>
                </a:solidFill>
              </a:rPr>
              <a:t>on</a:t>
            </a:r>
          </a:p>
          <a:p>
            <a:r>
              <a:rPr lang="en-US" altLang="zh-CN" sz="2400" dirty="0" smtClean="0"/>
              <a:t>2. as follows</a:t>
            </a:r>
          </a:p>
          <a:p>
            <a:r>
              <a:rPr lang="en-US" altLang="zh-CN" sz="2400" dirty="0" smtClean="0"/>
              <a:t>3. have difficulty/trouble (in) doing</a:t>
            </a:r>
          </a:p>
          <a:p>
            <a:r>
              <a:rPr lang="en-US" altLang="zh-CN" sz="2400" dirty="0" smtClean="0"/>
              <a:t>4. make use of</a:t>
            </a:r>
          </a:p>
          <a:p>
            <a:r>
              <a:rPr lang="en-US" altLang="zh-CN" sz="2400" dirty="0" smtClean="0"/>
              <a:t>5. ask sb. for advice</a:t>
            </a:r>
          </a:p>
          <a:p>
            <a:r>
              <a:rPr lang="en-US" altLang="zh-CN" sz="2400" dirty="0" smtClean="0"/>
              <a:t>6. make a plan</a:t>
            </a:r>
          </a:p>
          <a:p>
            <a:r>
              <a:rPr lang="en-US" altLang="zh-CN" sz="2400" dirty="0" smtClean="0"/>
              <a:t>7. </a:t>
            </a:r>
            <a:r>
              <a:rPr lang="en-US" altLang="zh-CN" sz="2400" dirty="0" smtClean="0">
                <a:solidFill>
                  <a:srgbClr val="FF0000"/>
                </a:solidFill>
              </a:rPr>
              <a:t>find</a:t>
            </a:r>
            <a:r>
              <a:rPr lang="en-US" altLang="zh-CN" sz="2400" dirty="0" smtClean="0"/>
              <a:t>… helpful/useful/beneficial</a:t>
            </a:r>
          </a:p>
          <a:p>
            <a:r>
              <a:rPr lang="en-US" altLang="zh-CN" sz="2400" dirty="0" smtClean="0"/>
              <a:t>8. take part in</a:t>
            </a:r>
          </a:p>
          <a:p>
            <a:r>
              <a:rPr lang="en-US" altLang="zh-CN" sz="2400" dirty="0" smtClean="0"/>
              <a:t>9. follow one’s advice</a:t>
            </a:r>
          </a:p>
          <a:p>
            <a:r>
              <a:rPr lang="en-US" altLang="zh-CN" sz="2400" dirty="0" smtClean="0"/>
              <a:t>10. take … into consideration/account</a:t>
            </a:r>
          </a:p>
          <a:p>
            <a:r>
              <a:rPr lang="en-US" altLang="zh-CN" sz="2400" dirty="0" smtClean="0"/>
              <a:t>11. get improved </a:t>
            </a:r>
          </a:p>
          <a:p>
            <a:r>
              <a:rPr lang="en-US" altLang="zh-CN" sz="2400" dirty="0" smtClean="0"/>
              <a:t>12. change for the better</a:t>
            </a:r>
          </a:p>
          <a:p>
            <a:r>
              <a:rPr lang="en-US" altLang="zh-CN" sz="2400" dirty="0" smtClean="0"/>
              <a:t>13. in my opinion</a:t>
            </a:r>
          </a:p>
          <a:p>
            <a:r>
              <a:rPr lang="en-US" altLang="zh-CN" sz="2400" dirty="0" smtClean="0"/>
              <a:t>14. I have received your letter </a:t>
            </a:r>
            <a:r>
              <a:rPr lang="en-US" altLang="zh-CN" sz="2400" dirty="0" smtClean="0">
                <a:solidFill>
                  <a:srgbClr val="FF0000"/>
                </a:solidFill>
              </a:rPr>
              <a:t>saying that</a:t>
            </a:r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15. I would like to suggest that…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33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556</Words>
  <Application>Microsoft Office PowerPoint</Application>
  <PresentationFormat>全屏显示(4:3)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2017-04-26T01:11:01Z</dcterms:created>
  <dcterms:modified xsi:type="dcterms:W3CDTF">2017-04-26T02:44:39Z</dcterms:modified>
</cp:coreProperties>
</file>