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2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假设你</a:t>
            </a:r>
            <a:r>
              <a:rPr lang="zh-CN" altLang="en-US" sz="2400" b="1" dirty="0" smtClean="0"/>
              <a:t>是校学生会主席李华，学生会将举办一次英语演讲比赛，请你按下面内容写一则书面通知。通知发布的时间是</a:t>
            </a:r>
            <a:r>
              <a:rPr lang="en-US" altLang="zh-CN" sz="2400" b="1" dirty="0" smtClean="0"/>
              <a:t>2016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12</a:t>
            </a:r>
            <a:r>
              <a:rPr lang="zh-CN" altLang="en-US" sz="2400" b="1" dirty="0" smtClean="0"/>
              <a:t>日。要点如下：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目的：提高学生英语口语水平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参加者：高三学生</a:t>
            </a:r>
            <a:endParaRPr lang="en-US" altLang="zh-CN" sz="2400" b="1" dirty="0" smtClean="0"/>
          </a:p>
          <a:p>
            <a:r>
              <a:rPr lang="zh-CN" altLang="en-US" sz="2400" b="1" dirty="0"/>
              <a:t>报名</a:t>
            </a:r>
            <a:r>
              <a:rPr lang="zh-CN" altLang="en-US" sz="2400" b="1" dirty="0" smtClean="0"/>
              <a:t>地点：学生会办公室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报名时间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日前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比赛地点：学校会议室</a:t>
            </a:r>
            <a:endParaRPr lang="en-US" altLang="zh-CN" sz="2400" b="1" dirty="0" smtClean="0"/>
          </a:p>
          <a:p>
            <a:r>
              <a:rPr lang="zh-CN" altLang="en-US" sz="2400" b="1" dirty="0"/>
              <a:t>比赛</a:t>
            </a:r>
            <a:r>
              <a:rPr lang="zh-CN" altLang="en-US" sz="2400" b="1" dirty="0" smtClean="0"/>
              <a:t>时间：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18</a:t>
            </a:r>
            <a:r>
              <a:rPr lang="zh-CN" altLang="en-US" sz="2400" b="1" dirty="0" smtClean="0"/>
              <a:t>日晚上</a:t>
            </a:r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其他：邀请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位英语老师当评委，奖励前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名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组织者：学生会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055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-27384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Topic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Basic information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Additional information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Information for signing up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Ending 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04664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An English Speech contest will be organized by the Student Union </a:t>
            </a:r>
            <a:r>
              <a:rPr lang="en-US" altLang="zh-CN" sz="2000" b="1" dirty="0">
                <a:solidFill>
                  <a:srgbClr val="0070C0"/>
                </a:solidFill>
              </a:rPr>
              <a:t>among Senior Three Students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to improve the students’ spoken English.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…will be held/organized/conducted … by… among… so as to…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It will take place at seven in the evening on January 18</a:t>
            </a:r>
            <a:r>
              <a:rPr lang="en-US" altLang="zh-CN" sz="2000" b="1" baseline="30000" dirty="0" smtClean="0">
                <a:solidFill>
                  <a:srgbClr val="0070C0"/>
                </a:solidFill>
              </a:rPr>
              <a:t>th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in the conference room of the school.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It will take place at… on… in…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21297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Five English teachers will be invited to be judges of the contest, by whom the top eight students will be pointed out to win the awards.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365104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Those who are interested in this activity are expected to sign up in the Student Union office by January 16</a:t>
            </a:r>
            <a:r>
              <a:rPr lang="en-US" altLang="zh-CN" sz="2000" b="1" baseline="30000" dirty="0" smtClean="0">
                <a:solidFill>
                  <a:srgbClr val="0070C0"/>
                </a:solidFill>
              </a:rPr>
              <a:t>th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Those who are in favor of/willing to participate in the activity are supposed to…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73325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We sincerely expect your participation and are waiting for you to see your wonderful performance.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An English Speech contest will be organized by the Student Union among Senior Three Students </a:t>
            </a:r>
            <a:r>
              <a:rPr lang="en-US" altLang="zh-CN" sz="2400" dirty="0" smtClean="0"/>
              <a:t>so as to </a:t>
            </a:r>
            <a:r>
              <a:rPr lang="en-US" altLang="zh-CN" sz="2400" dirty="0"/>
              <a:t>improve the students’ spoken English</a:t>
            </a:r>
            <a:r>
              <a:rPr lang="en-US" altLang="zh-CN" sz="2400" dirty="0" smtClean="0"/>
              <a:t>. According to the arrangement, it </a:t>
            </a:r>
            <a:r>
              <a:rPr lang="en-US" altLang="zh-CN" sz="2400" dirty="0"/>
              <a:t>will take place at seven in the evening on January 18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in the conference room of the school. </a:t>
            </a:r>
            <a:r>
              <a:rPr lang="en-US" altLang="zh-CN" sz="2400" dirty="0" smtClean="0"/>
              <a:t>For this contest, five reputed English teachers </a:t>
            </a:r>
            <a:r>
              <a:rPr lang="en-US" altLang="zh-CN" sz="2400" dirty="0"/>
              <a:t>will be invited to </a:t>
            </a:r>
            <a:r>
              <a:rPr lang="en-US" altLang="zh-CN" sz="2400" dirty="0" smtClean="0"/>
              <a:t>attend it as judges, </a:t>
            </a:r>
            <a:r>
              <a:rPr lang="en-US" altLang="zh-CN" sz="2400" dirty="0"/>
              <a:t>by whom the top eight students will be pointed out to win the awards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Those who are interested in this activity are expected to sign up in the Student Union office by January 16</a:t>
            </a:r>
            <a:r>
              <a:rPr lang="en-US" altLang="zh-CN" sz="2400" baseline="30000" dirty="0"/>
              <a:t>th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We sincerely expect your participation and are waiting for </a:t>
            </a:r>
            <a:r>
              <a:rPr lang="en-US" altLang="zh-CN" sz="2400" dirty="0" smtClean="0"/>
              <a:t>you to see your wonderful performance.</a:t>
            </a:r>
            <a:endParaRPr lang="zh-CN" altLang="en-US" sz="2400" dirty="0"/>
          </a:p>
          <a:p>
            <a:r>
              <a:rPr lang="en-US" altLang="zh-CN" sz="2400" dirty="0" smtClean="0"/>
              <a:t>                                                                                           The Student Union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                                              January 12, 2017</a:t>
            </a:r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59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present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express one’s opinion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choose sb. as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participate in/ attend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give a lecture/speech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talk about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 case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organized by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held/organized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sign up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invited to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bring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sth</a:t>
            </a:r>
            <a:r>
              <a:rPr lang="en-US" altLang="zh-CN" sz="2400" dirty="0" smtClean="0">
                <a:solidFill>
                  <a:prstClr val="black"/>
                </a:solidFill>
              </a:rPr>
              <a:t>. with sb.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required to do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take notes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smtClean="0">
                <a:solidFill>
                  <a:prstClr val="black"/>
                </a:solidFill>
              </a:rPr>
              <a:t>inform…of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856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 smtClean="0"/>
              <a:t>Invitation(</a:t>
            </a:r>
            <a:r>
              <a:rPr lang="zh-CN" altLang="en-US" sz="2400" b="1" u="sng" dirty="0" smtClean="0"/>
              <a:t>邀请信</a:t>
            </a:r>
            <a:r>
              <a:rPr lang="en-US" altLang="zh-CN" sz="2400" b="1" u="sng" dirty="0" smtClean="0"/>
              <a:t>)</a:t>
            </a:r>
            <a:r>
              <a:rPr lang="en-US" altLang="zh-CN" sz="2400" b="1" dirty="0" smtClean="0"/>
              <a:t> 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I am sb., a … and on behalf of … I am writing to invite you…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I am sb., who… and I am privileged to write a letter to you to see whether it is at your convenience to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…will be held/organized/conducted … by… among… so as to…</a:t>
            </a:r>
            <a:endParaRPr lang="zh-CN" alt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It will take place at… on… in…</a:t>
            </a:r>
            <a:endParaRPr lang="zh-CN" alt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In the lecture/conference/party…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</a:rPr>
              <a:t>We sincerely hope you can accept our invitation/join us and I am confident that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…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（突出活动的有趣性）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We all think you are the best person to…and we will appreciate it if you…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（突出演讲人的重要性）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3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invite sb. to do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on behalf of/ to represent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aim to do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plan/intend to do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broaden one’s views/horizons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enrich/color one’s life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accept one’s invitation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have a good time/ enjoy oneself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in the school meeting hall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give performances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long for/ be dying for/ expect your coming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the Students’ Union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participate in a party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leave a deep impression on sb.</a:t>
            </a:r>
          </a:p>
          <a:p>
            <a:pPr marL="342900" indent="-342900">
              <a:buAutoNum type="arabicPeriod"/>
            </a:pPr>
            <a:r>
              <a:rPr lang="en-US" altLang="zh-CN" sz="2400" dirty="0" smtClean="0"/>
              <a:t>have the confidence that…/ be convinced that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86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618</Words>
  <Application>Microsoft Office PowerPoint</Application>
  <PresentationFormat>全屏显示(4:3)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17</cp:revision>
  <dcterms:created xsi:type="dcterms:W3CDTF">2017-03-13T07:28:53Z</dcterms:created>
  <dcterms:modified xsi:type="dcterms:W3CDTF">2017-03-14T03:45:35Z</dcterms:modified>
</cp:coreProperties>
</file>