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3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856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假设你是李华，你校外教</a:t>
            </a:r>
            <a:r>
              <a:rPr lang="en-US" altLang="zh-CN" sz="2400" b="1" dirty="0" smtClean="0"/>
              <a:t>Jackson</a:t>
            </a:r>
            <a:r>
              <a:rPr lang="zh-CN" altLang="en-US" sz="2400" b="1" dirty="0" smtClean="0"/>
              <a:t>想了解你班同学对他过去一个月上课的看法。请代表你班同学给</a:t>
            </a:r>
            <a:r>
              <a:rPr lang="en-US" altLang="zh-CN" sz="2400" b="1" dirty="0" smtClean="0"/>
              <a:t>Jackson</a:t>
            </a:r>
            <a:r>
              <a:rPr lang="zh-CN" altLang="en-US" sz="2400" b="1" dirty="0" smtClean="0"/>
              <a:t>写信反馈情况，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要点如下：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整体评价不错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存在问题：语速快，讲解简单，指定的部分课后阅读书籍找不到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r>
              <a:rPr lang="en-US" altLang="zh-CN" sz="2400" b="1" dirty="0" smtClean="0"/>
              <a:t>Dear Jackson,</a:t>
            </a:r>
          </a:p>
          <a:p>
            <a:r>
              <a:rPr lang="en-US" altLang="zh-CN" sz="2400" b="1" dirty="0" smtClean="0"/>
              <a:t>…….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Yours, Li Hua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59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8569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purpose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whole impression</a:t>
            </a: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problems (in and after class)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expectations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ending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I am Li Hua and I am glad to share … since you are concerned about it.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671191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On the whole, we are in favor of you for…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82331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However, some students point out…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90343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As a result, if…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983559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We are expecting to be able to…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6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8569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     I am Li Hua and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on behalf of our class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, I am glad to share with you what we think of your teaching in the past month in the letter since you are so much concerned about our opinion on it.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On a general basis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, we are in favor of your interesting and informative classes, </a:t>
            </a:r>
            <a:r>
              <a:rPr lang="en-US" altLang="zh-CN" sz="2400" b="1" u="sng" dirty="0" smtClean="0">
                <a:solidFill>
                  <a:prstClr val="black"/>
                </a:solidFill>
              </a:rPr>
              <a:t>in which you presented us with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various English cultures and traditions in an inviting way. However, some of us find it hard for them to understand all the points due </a:t>
            </a:r>
            <a:r>
              <a:rPr lang="en-US" altLang="zh-CN" sz="2400" b="1" dirty="0">
                <a:solidFill>
                  <a:prstClr val="black"/>
                </a:solidFill>
              </a:rPr>
              <a:t>to </a:t>
            </a:r>
            <a:r>
              <a:rPr lang="en-US" altLang="zh-CN" sz="2400" b="1" dirty="0">
                <a:solidFill>
                  <a:srgbClr val="FF0000"/>
                </a:solidFill>
              </a:rPr>
              <a:t>your fast and simple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explanation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on them. In addition, some of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books assigned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for after-school reading cannot be found, </a:t>
            </a:r>
            <a:r>
              <a:rPr lang="en-US" altLang="zh-CN" sz="2400" b="1" u="sng" dirty="0" smtClean="0">
                <a:solidFill>
                  <a:prstClr val="black"/>
                </a:solidFill>
              </a:rPr>
              <a:t>posing another difficult to us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. As a result, we are </a:t>
            </a:r>
            <a:r>
              <a:rPr lang="en-US" altLang="zh-CN" sz="2400" b="1" dirty="0">
                <a:solidFill>
                  <a:prstClr val="black"/>
                </a:solidFill>
              </a:rPr>
              <a:t>wondering if you may make some adjustments in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these aspects so that we will fully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appreciate your thoughts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 I hope such ideas will be of help to you and we are expecting more exciting classes from you.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260648"/>
            <a:ext cx="5281702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/>
              <a:t>DBADA</a:t>
            </a:r>
            <a:r>
              <a:rPr lang="en-US" altLang="zh-CN" sz="2800" dirty="0"/>
              <a:t>, AABAB,CADAD, </a:t>
            </a:r>
            <a:r>
              <a:rPr lang="en-US" altLang="zh-CN" sz="2800" dirty="0" smtClean="0"/>
              <a:t>DCBCD</a:t>
            </a:r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smtClean="0"/>
              <a:t>BCDBA</a:t>
            </a:r>
            <a:r>
              <a:rPr lang="en-US" altLang="zh-CN" sz="2800" dirty="0"/>
              <a:t>, ACCBC, DADBA, </a:t>
            </a:r>
            <a:r>
              <a:rPr lang="en-US" altLang="zh-CN" sz="2800" dirty="0" smtClean="0"/>
              <a:t>DADBC</a:t>
            </a:r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smtClean="0"/>
              <a:t>DADBA</a:t>
            </a:r>
            <a:r>
              <a:rPr lang="en-US" altLang="zh-CN" sz="2800" dirty="0"/>
              <a:t>, CBCAD,BDCCA, </a:t>
            </a:r>
            <a:r>
              <a:rPr lang="en-US" altLang="zh-CN" sz="2800" dirty="0" smtClean="0"/>
              <a:t>ABBDC</a:t>
            </a:r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smtClean="0"/>
              <a:t>CCAAB</a:t>
            </a:r>
            <a:r>
              <a:rPr lang="en-US" altLang="zh-CN" sz="2800" dirty="0"/>
              <a:t>, CDDAB, DBCAB,ACDAD</a:t>
            </a:r>
            <a:endParaRPr lang="zh-CN" altLang="zh-CN" sz="2800" dirty="0"/>
          </a:p>
          <a:p>
            <a:pPr marL="514350" indent="-514350"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605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317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</cp:revision>
  <dcterms:created xsi:type="dcterms:W3CDTF">2016-12-12T01:39:43Z</dcterms:created>
  <dcterms:modified xsi:type="dcterms:W3CDTF">2016-12-12T06:54:55Z</dcterms:modified>
</cp:coreProperties>
</file>