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7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假设你是李华。你的外国朋友</a:t>
            </a:r>
            <a:r>
              <a:rPr lang="en-US" altLang="zh-CN" sz="2400" dirty="0" smtClean="0">
                <a:solidFill>
                  <a:prstClr val="black"/>
                </a:solidFill>
              </a:rPr>
              <a:t>Mike</a:t>
            </a:r>
            <a:r>
              <a:rPr lang="zh-CN" altLang="en-US" sz="2400" dirty="0" smtClean="0">
                <a:solidFill>
                  <a:prstClr val="black"/>
                </a:solidFill>
              </a:rPr>
              <a:t>得知你经常在惠州西湖景区一带做义工，给你发来邮件询问相关情况。请你写一封邮件进行回复，主要内容包括：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时间：周末和节假日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工作内容：指路，义务讲解，维持秩序和清理垃圾等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意义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邀请他加入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Dear Mike,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Nice to hear from you.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                   Yours,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                       Li Hua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beginning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time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work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significance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invitation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62068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I am glad to share…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Usually, I perform 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74085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During my working time, I am responsible for various services…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82097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With my help and guidance, it’s likely that…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90109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After my brief introduction, I am wondering whether…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5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644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     Nice to hear from you. </a:t>
            </a:r>
            <a:r>
              <a:rPr lang="en-US" altLang="zh-CN" sz="2400" dirty="0">
                <a:solidFill>
                  <a:prstClr val="black"/>
                </a:solidFill>
              </a:rPr>
              <a:t>In this letter, </a:t>
            </a:r>
            <a:r>
              <a:rPr lang="en-US" altLang="zh-CN" sz="2400" dirty="0" smtClean="0">
                <a:solidFill>
                  <a:prstClr val="black"/>
                </a:solidFill>
              </a:rPr>
              <a:t>I am glade to share with you my experience of working as a volunteer in Huizhou West Lake scenic spot to satisfy your curiosity about the task since you are so interested in it.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 Generally, I perform the task at weekends or during the holidays when tourists are in great number to help the staff out of trouble. While on duty, I am responsible for providing various services to tourists such as showing directions and introducing the spot to them. In the meanwhile, I am expected to maintain the order and cleanness of the spot. With the efforts of us volunteers, more tourists are likely to enjoy the charming scenery in a better environment, which will leave them a favorable impression. As it’s a task of significance, I sincerely hope you are willing to be a member of us and I am looking forward to your reply.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2016-11-22T06:44:25Z</dcterms:created>
  <dcterms:modified xsi:type="dcterms:W3CDTF">2016-11-22T06:44:49Z</dcterms:modified>
</cp:coreProperties>
</file>